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459A-BBAB-32BA-F5F9-65F16902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39491-990F-13AB-184A-609A8C50E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A414-28D1-7046-C233-E6D74900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2F39-0E09-E8AD-1C3E-A01463C8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8325-473A-F5E8-5B78-CC32016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299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CF01-26BE-5830-0E88-66156251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C4AAE-FD87-A3D5-B05A-E1FDB2E5D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A985-6299-649D-8647-A074247E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E2A2-E144-85EC-A585-DB8D057A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0EC2-BBBE-436D-3004-F41CA392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556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B91A-4683-89BC-399C-2160B7B6A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6429-EC26-195C-6747-ADE1E48C7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B724-6307-F4F5-30A0-76818597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04AC-D544-5432-589E-110C08C0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46A9-F74E-5C65-3187-7A5DC709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7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B604-26CF-D2B0-5885-A06A814D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AE5F-80F9-B22B-488E-200F14AB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2CAB-A0B9-9F14-E62D-3D657DBD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B378-722E-BDE7-16BB-C3CB1D28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F3F3-AF67-AD8B-6086-81912337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26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D54E-A89E-A599-D4EE-A18F7195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8480-0A25-6E4C-B67A-6AC6C9E9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6EA2-A1D8-CD29-8312-410735DB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AACE-8751-4C04-6881-3A3E3262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5EB2-24F2-FA60-001A-24D3B753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581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7CDC-E522-9CC2-6691-18DF0BE0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0394-7EF7-8020-1B12-1C51A0031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707EA-D352-2C98-1E61-26F39210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4D2A9-D946-511C-FD68-52AEAC2A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C4D82-4961-AE01-E000-C217BE6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81340-ED6F-6075-F35C-4019B7F0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681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472-02C3-0FC8-A0A2-EB491698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0729C-9EB4-5166-7872-E96A0D27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703E1-BC89-C6B6-E3CF-28D6F8DFC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98B82-F947-42E2-D8A6-93E6B8C1D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3C96C-5AE0-4B2E-DED0-F02BE8F7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09E44-C4CF-1A81-2CAD-9DE6D32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C3429-188B-E713-4AA3-8B182127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FD314-5D0A-2DD6-21B1-BEE5AA25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20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99F1-F551-6E99-8F9D-265F1704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7F611-EF18-6E8B-4DD1-67177D10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40F41-FEFA-52F7-CD98-2DCAB530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42BF3-D866-D456-4A44-C962E6F9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75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9926C-A542-ECC1-E644-0A90AF65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29204-78E9-97C2-A012-C4841A5F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C2C2A-80DD-50ED-ADEB-D22FF278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282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8C75-60F6-B6A5-7848-DA6C5EB6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C2DF-8C4C-9F61-422A-0EAAD130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72309-3264-D741-9114-4BD8532C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92958-88A2-B3F8-F317-0C53B039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571E9-4CB7-721A-DD61-B92BD262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C931-EEE9-60CE-A423-E961F30E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80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5E9F-C346-6CFB-9AF0-16557B6D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64441-DCE6-A315-F325-861CACCC3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DE35-57E2-7249-DFA0-DF70C71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9BD2-870F-C77D-02E6-49A9EBA8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F72F-A1A9-778E-8A29-A574310D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3EC7-8714-8248-C047-0E75157A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54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B1770-3B5F-160C-EBEE-85FA88A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0D20-436B-E8FA-D8BA-1A4A6293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BBB1-A175-64E7-6A6B-D984A9291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79B9-8C91-49F2-8D26-49E0AAC1678C}" type="datetimeFigureOut">
              <a:rPr lang="en-IL" smtClean="0"/>
              <a:t>28/04/2023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8AD4-0D2E-06ED-EF9C-3BBF28AC5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64B0-7A8E-EA92-39BE-C9BB509F6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6DAF-7D50-44C9-8442-1ADAAB12BD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98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6253-F5D4-949A-2842-44224925E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Walker Abstraction Use-Cases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A73F0-0D1C-20CB-779C-78D9C107D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Shachaf Cohen</a:t>
            </a:r>
          </a:p>
          <a:p>
            <a:r>
              <a:rPr lang="en-US"/>
              <a:t>2023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247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D0BC-42A8-22B2-61DE-A39C943D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Assignments</a:t>
            </a:r>
            <a:endParaRPr lang="en-IL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E6E5E1-A43C-E56D-F74D-CE009D037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58" y="1978008"/>
            <a:ext cx="7186283" cy="4046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C8F4F-3367-F3BC-181E-C5C3016383C8}"/>
              </a:ext>
            </a:extLst>
          </p:cNvPr>
          <p:cNvSpPr txBox="1"/>
          <p:nvPr/>
        </p:nvSpPr>
        <p:spPr>
          <a:xfrm>
            <a:off x="6302477" y="2251200"/>
            <a:ext cx="308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all variables are determined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6CC4E-4500-6C4F-B7C2-BF52AC52018F}"/>
              </a:ext>
            </a:extLst>
          </p:cNvPr>
          <p:cNvSpPr txBox="1"/>
          <p:nvPr/>
        </p:nvSpPr>
        <p:spPr>
          <a:xfrm>
            <a:off x="64461" y="2251200"/>
            <a:ext cx="243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[…] mark incomplete assignments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F9576F-37F0-5E6A-BCBB-39A7B0A263CB}"/>
              </a:ext>
            </a:extLst>
          </p:cNvPr>
          <p:cNvCxnSpPr>
            <a:endCxn id="15" idx="2"/>
          </p:cNvCxnSpPr>
          <p:nvPr/>
        </p:nvCxnSpPr>
        <p:spPr>
          <a:xfrm flipH="1" flipV="1">
            <a:off x="1283660" y="2897531"/>
            <a:ext cx="1219198" cy="415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A9D5-81B0-2097-BC05-607798A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Assignments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47D6D-2147-1421-2C86-DB01FEF1C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58" y="1978008"/>
            <a:ext cx="7186283" cy="4046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5351-1A56-87F6-832B-865E485E206D}"/>
              </a:ext>
            </a:extLst>
          </p:cNvPr>
          <p:cNvSpPr txBox="1"/>
          <p:nvPr/>
        </p:nvSpPr>
        <p:spPr>
          <a:xfrm>
            <a:off x="6410631" y="2270790"/>
            <a:ext cx="251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All the variables are either fixed or don’t care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43B-084F-F123-ECF1-5580B7B3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the Filter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8E7BC-E7E3-729E-5427-33FE612F2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7224"/>
            <a:ext cx="10515600" cy="3108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858A0-8BBA-9134-76EA-659DC1741AE8}"/>
              </a:ext>
            </a:extLst>
          </p:cNvPr>
          <p:cNvSpPr txBox="1"/>
          <p:nvPr/>
        </p:nvSpPr>
        <p:spPr>
          <a:xfrm>
            <a:off x="3721609" y="2447224"/>
            <a:ext cx="380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filter is applied to the variables and the results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0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58D3-65BC-9D04-FD5E-7F61E253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Filter Depth</a:t>
            </a:r>
            <a:endParaRPr lang="en-I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450945-C239-9794-C0FD-221C0AB36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Depth=2</a:t>
            </a:r>
            <a:endParaRPr lang="en-IL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475F48-B3F1-ED1B-BA8E-E8C26D77E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5203"/>
            <a:ext cx="5157787" cy="290433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B6047E-394F-B036-F8D5-12C1E70A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Depth=6, Note the longer results</a:t>
            </a:r>
            <a:endParaRPr lang="en-IL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34FFA7-21AC-88BC-A07E-45B4F9B0FC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88051"/>
            <a:ext cx="5183188" cy="2918635"/>
          </a:xfrm>
        </p:spPr>
      </p:pic>
    </p:spTree>
    <p:extLst>
      <p:ext uri="{BB962C8B-B14F-4D97-AF65-F5344CB8AC3E}">
        <p14:creationId xmlns:p14="http://schemas.microsoft.com/office/powerpoint/2010/main" val="28932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BD2A-12A1-2F9C-9449-06459343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Walker Screen</a:t>
            </a:r>
            <a:endParaRPr lang="en-I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DC26A4-4FF1-1817-6117-DB0F17784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750" y="1825625"/>
            <a:ext cx="8190500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730F9-8AD1-3624-B81C-8BBFD912AEB4}"/>
              </a:ext>
            </a:extLst>
          </p:cNvPr>
          <p:cNvSpPr txBox="1"/>
          <p:nvPr/>
        </p:nvSpPr>
        <p:spPr>
          <a:xfrm>
            <a:off x="8001000" y="2049235"/>
            <a:ext cx="16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Variables Panel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C63C3-FC12-88E5-9C02-CFCB365C6F20}"/>
              </a:ext>
            </a:extLst>
          </p:cNvPr>
          <p:cNvSpPr txBox="1"/>
          <p:nvPr/>
        </p:nvSpPr>
        <p:spPr>
          <a:xfrm>
            <a:off x="3663043" y="2601685"/>
            <a:ext cx="16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Filters Panel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929A-C967-1AB9-E64D-E9AF54F3ADFB}"/>
              </a:ext>
            </a:extLst>
          </p:cNvPr>
          <p:cNvSpPr txBox="1"/>
          <p:nvPr/>
        </p:nvSpPr>
        <p:spPr>
          <a:xfrm>
            <a:off x="7919357" y="4770664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Breakpoints Panel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7DC1E-AC91-4EED-A3DB-983E3D3275E4}"/>
              </a:ext>
            </a:extLst>
          </p:cNvPr>
          <p:cNvSpPr txBox="1"/>
          <p:nvPr/>
        </p:nvSpPr>
        <p:spPr>
          <a:xfrm>
            <a:off x="3663043" y="4857750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 Panel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700F0-F75F-DD9A-EC96-BD126EBD0132}"/>
              </a:ext>
            </a:extLst>
          </p:cNvPr>
          <p:cNvSpPr txBox="1"/>
          <p:nvPr/>
        </p:nvSpPr>
        <p:spPr>
          <a:xfrm>
            <a:off x="3946072" y="4105491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Steps Panel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0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4510-1C96-E28F-CB55-424EA990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Variables Panel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8D9121-D67E-C9E1-4650-47C338DA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98427"/>
          </a:xfrm>
        </p:spPr>
        <p:txBody>
          <a:bodyPr>
            <a:normAutofit/>
          </a:bodyPr>
          <a:lstStyle/>
          <a:p>
            <a:r>
              <a:rPr lang="en-US" dirty="0"/>
              <a:t>Shows only the current turn variables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b="1" dirty="0"/>
              <a:t>Fixed variables</a:t>
            </a:r>
            <a:r>
              <a:rPr lang="en-US" dirty="0"/>
              <a:t> – all the possible assignments have the same value for these variables</a:t>
            </a:r>
          </a:p>
          <a:p>
            <a:pPr lvl="1"/>
            <a:r>
              <a:rPr lang="en-US" b="1" dirty="0"/>
              <a:t>Don’t Care variables</a:t>
            </a:r>
            <a:r>
              <a:rPr lang="en-US" dirty="0"/>
              <a:t> – can be assigned any value regardless of the values of the other variables</a:t>
            </a:r>
            <a:endParaRPr lang="en-IL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22AC476-92B0-F5C7-9CE6-F8B2A631FE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4905" y="2298076"/>
            <a:ext cx="4496190" cy="340643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8DBD76-FDBB-7E53-E8D7-155112839AFE}"/>
              </a:ext>
            </a:extLst>
          </p:cNvPr>
          <p:cNvSpPr txBox="1"/>
          <p:nvPr/>
        </p:nvSpPr>
        <p:spPr>
          <a:xfrm>
            <a:off x="4784427" y="590827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 the extended variables panel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37F614-F2A4-8DB9-C51C-33F75A899074}"/>
              </a:ext>
            </a:extLst>
          </p:cNvPr>
          <p:cNvCxnSpPr/>
          <p:nvPr/>
        </p:nvCxnSpPr>
        <p:spPr>
          <a:xfrm flipH="1">
            <a:off x="6164826" y="5665568"/>
            <a:ext cx="875071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9F6721-DA99-402E-9BD9-49D244A9A4F0}"/>
              </a:ext>
            </a:extLst>
          </p:cNvPr>
          <p:cNvSpPr txBox="1"/>
          <p:nvPr/>
        </p:nvSpPr>
        <p:spPr>
          <a:xfrm>
            <a:off x="6514905" y="165174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Tick to hide / unhide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79841B-AE9E-7BC1-E276-4468CDF4349F}"/>
              </a:ext>
            </a:extLst>
          </p:cNvPr>
          <p:cNvCxnSpPr/>
          <p:nvPr/>
        </p:nvCxnSpPr>
        <p:spPr>
          <a:xfrm flipV="1">
            <a:off x="6813755" y="2021076"/>
            <a:ext cx="403122" cy="987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1BAD5F-B984-964D-F69C-A4BFAF217BC4}"/>
              </a:ext>
            </a:extLst>
          </p:cNvPr>
          <p:cNvSpPr txBox="1"/>
          <p:nvPr/>
        </p:nvSpPr>
        <p:spPr>
          <a:xfrm>
            <a:off x="9143610" y="180971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Drag &amp; Drop rows to reorder variables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8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0207-15F1-9993-EA63-4E2DC352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Extended Variables Panel</a:t>
            </a:r>
            <a:endParaRPr lang="en-IL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F01419FB-DD6A-2D94-0E2E-ACAD819F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58" y="1978008"/>
            <a:ext cx="7186283" cy="404657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4D55D7-A6BB-72AF-DB3C-CB2543190195}"/>
              </a:ext>
            </a:extLst>
          </p:cNvPr>
          <p:cNvSpPr txBox="1"/>
          <p:nvPr/>
        </p:nvSpPr>
        <p:spPr>
          <a:xfrm>
            <a:off x="4552333" y="2525978"/>
            <a:ext cx="308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Shows both player variables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55DD6-0BE7-BF09-FF67-CB94D69BECC4}"/>
              </a:ext>
            </a:extLst>
          </p:cNvPr>
          <p:cNvSpPr txBox="1"/>
          <p:nvPr/>
        </p:nvSpPr>
        <p:spPr>
          <a:xfrm>
            <a:off x="3008667" y="5431410"/>
            <a:ext cx="25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Reset reordered variables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5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6830-87AC-AA7F-F8C9-D0F06709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Variables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FB42F-BAA1-FD5C-3863-36F213CDC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750" y="1825625"/>
            <a:ext cx="819050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BF07-8A12-58DB-784C-CA120B87BA9D}"/>
              </a:ext>
            </a:extLst>
          </p:cNvPr>
          <p:cNvSpPr txBox="1"/>
          <p:nvPr/>
        </p:nvSpPr>
        <p:spPr>
          <a:xfrm>
            <a:off x="7655943" y="3532978"/>
            <a:ext cx="344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Hidden variables are grayed-out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1962E-A6F1-6AC1-A132-437E3CC1F943}"/>
              </a:ext>
            </a:extLst>
          </p:cNvPr>
          <p:cNvSpPr txBox="1"/>
          <p:nvPr/>
        </p:nvSpPr>
        <p:spPr>
          <a:xfrm>
            <a:off x="3078896" y="2915801"/>
            <a:ext cx="352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 displayed results out of 256 total</a:t>
            </a:r>
            <a:endParaRPr lang="en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9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6830-87AC-AA7F-F8C9-D0F06709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Variables – SAT Count</a:t>
            </a:r>
            <a:endParaRPr lang="en-I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46496B9-1D02-EB1B-8B11-3EEBB9D9B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750" y="1825625"/>
            <a:ext cx="8190500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1962E-A6F1-6AC1-A132-437E3CC1F943}"/>
              </a:ext>
            </a:extLst>
          </p:cNvPr>
          <p:cNvSpPr txBox="1"/>
          <p:nvPr/>
        </p:nvSpPr>
        <p:spPr>
          <a:xfrm>
            <a:off x="4403859" y="4424167"/>
            <a:ext cx="3527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Tick to show how many options are abstracted by each displayed option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Note: may be slower</a:t>
            </a:r>
            <a:endParaRPr lang="en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8A1-CAE4-5888-94C2-FF0D4EC2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Fixed / Don’t Cares</a:t>
            </a:r>
            <a:endParaRPr lang="en-I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C32AE80-3192-33BB-F0D7-01885C82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750" y="1825625"/>
            <a:ext cx="8190500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5029F7-5219-F1C3-E67D-50DC5E265B3D}"/>
              </a:ext>
            </a:extLst>
          </p:cNvPr>
          <p:cNvSpPr txBox="1"/>
          <p:nvPr/>
        </p:nvSpPr>
        <p:spPr>
          <a:xfrm>
            <a:off x="6433381" y="1987318"/>
            <a:ext cx="3527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Can’t unhide variables hidden as fixed/don’t cares</a:t>
            </a:r>
            <a:endParaRPr lang="en-IL" sz="1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872B4A-8525-4D2A-20CD-4AE7020DB987}"/>
              </a:ext>
            </a:extLst>
          </p:cNvPr>
          <p:cNvCxnSpPr>
            <a:endCxn id="14" idx="2"/>
          </p:cNvCxnSpPr>
          <p:nvPr/>
        </p:nvCxnSpPr>
        <p:spPr>
          <a:xfrm flipV="1">
            <a:off x="7750098" y="2264317"/>
            <a:ext cx="447181" cy="345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9F615A-AA7E-5337-25E9-4FCD0E31D8E8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8197279" y="2264317"/>
            <a:ext cx="299950" cy="173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85C-F8FE-ABA1-9DE5-3BE9244C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Filters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7B7-F7F9-A3C7-A7D1-B5AE8537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find out patterns while debugging the specification</a:t>
            </a:r>
          </a:p>
          <a:p>
            <a:r>
              <a:rPr lang="en-US" dirty="0"/>
              <a:t>Find variable assignments that “determine” all other variables:</a:t>
            </a:r>
          </a:p>
          <a:p>
            <a:pPr lvl="1"/>
            <a:r>
              <a:rPr lang="en-US" dirty="0"/>
              <a:t>Make them either fixed or don’t-care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4BAF3-89C0-AAF4-63D8-1538ADE1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1" y="3464008"/>
            <a:ext cx="9883997" cy="2712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7713E-9245-294C-0808-873BE4E0046E}"/>
              </a:ext>
            </a:extLst>
          </p:cNvPr>
          <p:cNvSpPr txBox="1"/>
          <p:nvPr/>
        </p:nvSpPr>
        <p:spPr>
          <a:xfrm>
            <a:off x="6564901" y="3912326"/>
            <a:ext cx="308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Open Smart Filters Dialog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58112-0B66-82FB-3396-C6791701D7F5}"/>
              </a:ext>
            </a:extLst>
          </p:cNvPr>
          <p:cNvCxnSpPr>
            <a:endCxn id="10" idx="2"/>
          </p:cNvCxnSpPr>
          <p:nvPr/>
        </p:nvCxnSpPr>
        <p:spPr>
          <a:xfrm flipV="1">
            <a:off x="7737987" y="4281658"/>
            <a:ext cx="370580" cy="32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2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280B-7CF5-FA8E-10F9-DA695296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Filters dialog</a:t>
            </a:r>
            <a:endParaRPr lang="en-I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A40CEE-981B-74AD-FB4D-EE253EF44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58" y="1978008"/>
            <a:ext cx="7186283" cy="404657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B75678-AE32-9D61-0CC4-76D9DA44E781}"/>
              </a:ext>
            </a:extLst>
          </p:cNvPr>
          <p:cNvSpPr txBox="1"/>
          <p:nvPr/>
        </p:nvSpPr>
        <p:spPr>
          <a:xfrm>
            <a:off x="6564901" y="2506313"/>
            <a:ext cx="308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Variables Panel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D1CB4-7DA1-0CAA-2AE6-72F2F11B8D2A}"/>
              </a:ext>
            </a:extLst>
          </p:cNvPr>
          <p:cNvSpPr txBox="1"/>
          <p:nvPr/>
        </p:nvSpPr>
        <p:spPr>
          <a:xfrm>
            <a:off x="2263287" y="3631961"/>
            <a:ext cx="308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Filter Results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C72BF-DF46-D12F-618E-A67C738C17A7}"/>
              </a:ext>
            </a:extLst>
          </p:cNvPr>
          <p:cNvSpPr txBox="1"/>
          <p:nvPr/>
        </p:nvSpPr>
        <p:spPr>
          <a:xfrm>
            <a:off x="3357784" y="2044648"/>
            <a:ext cx="308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Number of options abstracted by each assignment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67941F-20E5-0CA0-370F-52C056AEEE80}"/>
              </a:ext>
            </a:extLst>
          </p:cNvPr>
          <p:cNvCxnSpPr>
            <a:endCxn id="15" idx="2"/>
          </p:cNvCxnSpPr>
          <p:nvPr/>
        </p:nvCxnSpPr>
        <p:spPr>
          <a:xfrm flipV="1">
            <a:off x="3529781" y="2690979"/>
            <a:ext cx="1371669" cy="357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A532D0-0CDE-F2A3-BD22-2B075D97FBBA}"/>
              </a:ext>
            </a:extLst>
          </p:cNvPr>
          <p:cNvSpPr txBox="1"/>
          <p:nvPr/>
        </p:nvSpPr>
        <p:spPr>
          <a:xfrm>
            <a:off x="5613829" y="502486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Drag &amp; Drop rows to reorder variables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241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Walker Abstraction Use-Cases</vt:lpstr>
      <vt:lpstr>Main Walker Screen</vt:lpstr>
      <vt:lpstr>The Variables Panel</vt:lpstr>
      <vt:lpstr>The Extended Variables Panel</vt:lpstr>
      <vt:lpstr>Hiding Variables</vt:lpstr>
      <vt:lpstr>Hiding Variables – SAT Count</vt:lpstr>
      <vt:lpstr>Hide Fixed / Don’t Cares</vt:lpstr>
      <vt:lpstr>Smart Filters</vt:lpstr>
      <vt:lpstr>Smart Filters dialog</vt:lpstr>
      <vt:lpstr>Incomplete Assignments</vt:lpstr>
      <vt:lpstr>Complete Assignments</vt:lpstr>
      <vt:lpstr>Accepting the Filter</vt:lpstr>
      <vt:lpstr>Smart Filter 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Walker Abstraction Use-Cases</dc:title>
  <dc:creator>Shachaf Cohen</dc:creator>
  <cp:lastModifiedBy>Shachaf Cohen</cp:lastModifiedBy>
  <cp:revision>41</cp:revision>
  <dcterms:created xsi:type="dcterms:W3CDTF">2023-04-06T18:56:51Z</dcterms:created>
  <dcterms:modified xsi:type="dcterms:W3CDTF">2023-04-28T06:47:00Z</dcterms:modified>
</cp:coreProperties>
</file>