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45" autoAdjust="0"/>
  </p:normalViewPr>
  <p:slideViewPr>
    <p:cSldViewPr>
      <p:cViewPr varScale="1">
        <p:scale>
          <a:sx n="55" d="100"/>
          <a:sy n="55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F94DD-B72B-4210-B438-30C575DBE2C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EFF04-C573-435B-B602-DFA00126E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 smtClean="0"/>
              <a:t>Conditional version of Generative Adversarial Nets </a:t>
            </a:r>
            <a:r>
              <a:rPr lang="en-GB" dirty="0" smtClean="0"/>
              <a:t>(GAN) where both generator and discriminator are conditioned on some data c (class label or data from some other modality). C is fed</a:t>
            </a:r>
            <a:r>
              <a:rPr lang="en-GB" baseline="0" dirty="0" smtClean="0"/>
              <a:t> to both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generator and discriminator as additional input layer such that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input are combined in a joint hidden representation.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Semi-supervised learning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technique in which both labelled and unlabelled data are used to train a classifier. The discriminator is transformed into a multi-class classifier. </a:t>
            </a:r>
          </a:p>
          <a:p>
            <a:endParaRPr lang="en-US" dirty="0" smtClean="0"/>
          </a:p>
          <a:p>
            <a:r>
              <a:rPr lang="en-US" b="1" i="1" dirty="0" smtClean="0"/>
              <a:t>DCGAN </a:t>
            </a:r>
            <a:r>
              <a:rPr lang="en-US" b="0" i="0" dirty="0" smtClean="0"/>
              <a:t> </a:t>
            </a:r>
            <a:r>
              <a:rPr lang="en-GB" b="0" i="0" dirty="0" smtClean="0"/>
              <a:t>The generator of the DCGAN uses the transposed convolution technique (reverse of convolution)</a:t>
            </a:r>
            <a:r>
              <a:rPr lang="en-GB" b="0" i="0" baseline="0" dirty="0" smtClean="0"/>
              <a:t> </a:t>
            </a:r>
            <a:r>
              <a:rPr lang="en-GB" b="0" i="0" dirty="0" smtClean="0"/>
              <a:t> to perform up-sampling of 2D image size. Whereas the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 of the simple GAN was a simple fully connected network.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Training efficiency</a:t>
            </a:r>
            <a:r>
              <a:rPr lang="en-GB" b="1" baseline="0" dirty="0" smtClean="0"/>
              <a:t> </a:t>
            </a:r>
            <a:r>
              <a:rPr lang="en-GB" baseline="0" dirty="0" smtClean="0"/>
              <a:t>of GAN can be improved by having better methods to synchronize G and D or by finding a better distribution to sample z from during training. </a:t>
            </a:r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FF04-C573-435B-B602-DFA00126EE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4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GAN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Backpropagation used to obtain the gradients, no Markov chains required</a:t>
            </a:r>
          </a:p>
          <a:p>
            <a:r>
              <a:rPr lang="en-US" dirty="0" smtClean="0"/>
              <a:t>No inference is needed during training</a:t>
            </a:r>
          </a:p>
          <a:p>
            <a:r>
              <a:rPr lang="en-US" dirty="0" smtClean="0"/>
              <a:t>The generator is updated by gradients and not input data so doesn’t copy the components of input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synchronization of Discriminator with Generator as there is no explicit representation of p</a:t>
            </a:r>
            <a:r>
              <a:rPr lang="en-US" baseline="-25000" dirty="0" smtClean="0"/>
              <a:t>g</a:t>
            </a:r>
            <a:r>
              <a:rPr lang="en-US" dirty="0" smtClean="0"/>
              <a:t>(x) [Helvetica Scenario]</a:t>
            </a:r>
          </a:p>
          <a:p>
            <a:r>
              <a:rPr lang="en-US" dirty="0" smtClean="0"/>
              <a:t>GANs are not very optimized at differentiating perspectives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59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Generative </a:t>
            </a:r>
            <a:r>
              <a:rPr lang="en-US" dirty="0" smtClean="0"/>
              <a:t>Model of GAN</a:t>
            </a:r>
            <a:endParaRPr lang="en-US" dirty="0" smtClean="0"/>
          </a:p>
          <a:p>
            <a:r>
              <a:rPr lang="en-US" dirty="0" smtClean="0"/>
              <a:t>Semi Supervised </a:t>
            </a:r>
            <a:r>
              <a:rPr lang="en-US" dirty="0" smtClean="0"/>
              <a:t>Learning with GAN</a:t>
            </a:r>
            <a:endParaRPr lang="en-US" dirty="0" smtClean="0"/>
          </a:p>
          <a:p>
            <a:r>
              <a:rPr lang="en-US" dirty="0" smtClean="0"/>
              <a:t>Deep Convolutional GAN (DCGAN)</a:t>
            </a:r>
            <a:endParaRPr lang="en-US" dirty="0" smtClean="0"/>
          </a:p>
          <a:p>
            <a:r>
              <a:rPr lang="en-US" dirty="0" smtClean="0"/>
              <a:t>Efficiency </a:t>
            </a:r>
            <a:r>
              <a:rPr lang="en-US" dirty="0" smtClean="0"/>
              <a:t>Improvements </a:t>
            </a:r>
            <a:r>
              <a:rPr lang="en-US" dirty="0" smtClean="0"/>
              <a:t>during </a:t>
            </a:r>
            <a:r>
              <a:rPr lang="en-US" dirty="0" smtClean="0"/>
              <a:t>training GAN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Image translation and style transfer</a:t>
            </a:r>
          </a:p>
          <a:p>
            <a:pPr lvl="1"/>
            <a:r>
              <a:rPr lang="en-GB" dirty="0" smtClean="0"/>
              <a:t>CycleGAN - Image </a:t>
            </a:r>
            <a:r>
              <a:rPr lang="en-GB" dirty="0"/>
              <a:t>from an input domain </a:t>
            </a:r>
            <a:r>
              <a:rPr lang="en-GB" dirty="0" smtClean="0"/>
              <a:t>Di</a:t>
            </a:r>
            <a:r>
              <a:rPr lang="en-GB" dirty="0"/>
              <a:t> </a:t>
            </a:r>
            <a:r>
              <a:rPr lang="en-GB" dirty="0" smtClean="0"/>
              <a:t>is transformed </a:t>
            </a:r>
            <a:r>
              <a:rPr lang="en-GB" dirty="0"/>
              <a:t>into an image of </a:t>
            </a:r>
            <a:r>
              <a:rPr lang="en-GB" dirty="0" smtClean="0"/>
              <a:t>target domain</a:t>
            </a:r>
            <a:r>
              <a:rPr lang="en-GB" dirty="0"/>
              <a:t> </a:t>
            </a:r>
            <a:r>
              <a:rPr lang="en-GB" dirty="0" smtClean="0"/>
              <a:t>Dt</a:t>
            </a:r>
            <a:r>
              <a:rPr lang="en-GB" dirty="0"/>
              <a:t> without necessarily having a one-to-one mapping between images from input to target domain in the training set. </a:t>
            </a:r>
            <a:endParaRPr lang="en-US" dirty="0" smtClean="0"/>
          </a:p>
          <a:p>
            <a:r>
              <a:rPr lang="en-US" dirty="0" smtClean="0"/>
              <a:t>Image super resolution</a:t>
            </a:r>
          </a:p>
          <a:p>
            <a:pPr lvl="1"/>
            <a:r>
              <a:rPr lang="en-US" dirty="0" smtClean="0"/>
              <a:t>SRGAN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augmentation</a:t>
            </a:r>
          </a:p>
          <a:p>
            <a:pPr lvl="1"/>
            <a:r>
              <a:rPr lang="en-US" dirty="0" smtClean="0"/>
              <a:t>A Network can be trained using simulated data generated by  GAN to avoid human labelling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43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150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Pros and Cons of GAN</vt:lpstr>
      <vt:lpstr>Further Improvements</vt:lpstr>
      <vt:lpstr>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&amp; Disadvantages</dc:title>
  <dc:creator>Marium Fayyaz</dc:creator>
  <cp:lastModifiedBy>Marium</cp:lastModifiedBy>
  <cp:revision>19</cp:revision>
  <dcterms:created xsi:type="dcterms:W3CDTF">2006-08-16T00:00:00Z</dcterms:created>
  <dcterms:modified xsi:type="dcterms:W3CDTF">2018-02-25T15:20:02Z</dcterms:modified>
</cp:coreProperties>
</file>