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19" autoAdjust="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OS Lisp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Осипенко Д.В. 595 гр.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2594"/>
            <a:ext cx="61976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Lisp machine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558B7E-9022-4AA2-98B2-9555C70E9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4751" y="339461"/>
            <a:ext cx="4646465" cy="614600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D9BBAB-0139-4384-B9A7-F4DF8C042BCF}"/>
              </a:ext>
            </a:extLst>
          </p:cNvPr>
          <p:cNvSpPr txBox="1"/>
          <p:nvPr/>
        </p:nvSpPr>
        <p:spPr>
          <a:xfrm>
            <a:off x="643468" y="2014194"/>
            <a:ext cx="619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Компьютер общего назначения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Созданный для эффективного запуска ОС и программ написанных на </a:t>
            </a:r>
            <a:r>
              <a:rPr lang="en-US" dirty="0"/>
              <a:t>Lisp</a:t>
            </a:r>
            <a:r>
              <a:rPr lang="ru-RU" dirty="0"/>
              <a:t> </a:t>
            </a:r>
            <a:r>
              <a:rPr lang="en-US" dirty="0"/>
              <a:t>c </a:t>
            </a:r>
            <a:r>
              <a:rPr lang="ru-RU" dirty="0"/>
              <a:t>поддержкой железа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Первые однопользовательские рабочие станции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Созданны в колличестве 7000 штук на 1988 год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Пионер во многих ныне распространенных технологий: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Сборщик мусора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Лазерная печать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Оконные системы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Компьютерные мышки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Растровая графика в высоком разрешении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Отображение компьютерной графики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Сетевые иновации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4388-D728-47D9-B1A3-F585FCD5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MIT's Lisp machine </a:t>
            </a:r>
            <a:r>
              <a:rPr lang="ru-RU" dirty="0"/>
              <a:t>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0A7B-9285-44C4-88E7-0C03BB5D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Разрабатывалась с середины 1970-х до начала 1980-х годов</a:t>
            </a:r>
          </a:p>
          <a:p>
            <a:r>
              <a:rPr lang="ru-RU" sz="1800" dirty="0"/>
              <a:t>Написана на </a:t>
            </a:r>
            <a:r>
              <a:rPr lang="en-US" sz="1800" dirty="0"/>
              <a:t>Lisp Machine Lisp</a:t>
            </a:r>
          </a:p>
          <a:p>
            <a:r>
              <a:rPr lang="ru-RU" sz="1800" dirty="0"/>
              <a:t>Однопользовательский интерфейс</a:t>
            </a:r>
          </a:p>
          <a:p>
            <a:r>
              <a:rPr lang="ru-RU" sz="1800" dirty="0"/>
              <a:t>Нацеленна на разработку искусственного интелеска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185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1E2D-7C15-4E7B-A952-8450477B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0606"/>
          </a:xfrm>
        </p:spPr>
        <p:txBody>
          <a:bodyPr/>
          <a:lstStyle/>
          <a:p>
            <a:r>
              <a:rPr lang="ru-RU" sz="4000" dirty="0"/>
              <a:t>Особенности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7318-8271-4DB4-89BB-B5140B92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625601"/>
            <a:ext cx="11413067" cy="4589806"/>
          </a:xfrm>
        </p:spPr>
        <p:txBody>
          <a:bodyPr>
            <a:noAutofit/>
          </a:bodyPr>
          <a:lstStyle/>
          <a:p>
            <a:pPr lvl="1"/>
            <a:r>
              <a:rPr lang="ru-RU" sz="1600" dirty="0"/>
              <a:t>код для внешнего процессора,</a:t>
            </a:r>
          </a:p>
          <a:p>
            <a:pPr lvl="1"/>
            <a:r>
              <a:rPr lang="ru-RU" sz="1600" dirty="0"/>
              <a:t>управление виртуальной памятью, </a:t>
            </a:r>
          </a:p>
          <a:p>
            <a:pPr lvl="1"/>
            <a:r>
              <a:rPr lang="ru-RU" sz="1600" dirty="0"/>
              <a:t>сборщик мусора, </a:t>
            </a:r>
          </a:p>
          <a:p>
            <a:pPr lvl="1"/>
            <a:r>
              <a:rPr lang="ru-RU" sz="1600" dirty="0"/>
              <a:t>интерфейсы к различному оборудованию: мышь, клавиатура, растровый буфер кадра, диск, принтер, сетевой интерфейс, </a:t>
            </a:r>
          </a:p>
          <a:p>
            <a:pPr lvl="1"/>
            <a:r>
              <a:rPr lang="ru-RU" sz="1600" dirty="0"/>
              <a:t>интерпретатор и компилятор кода для Lisp Machine Lisp, </a:t>
            </a:r>
          </a:p>
          <a:p>
            <a:pPr lvl="1"/>
            <a:r>
              <a:rPr lang="ru-RU" sz="1600" dirty="0"/>
              <a:t>система объектов: Flavors (раннее объектно-ориентированное расширение Lisp, разработанное Говардом Кэнноном в MIT Ai lab), </a:t>
            </a:r>
          </a:p>
          <a:p>
            <a:pPr lvl="1"/>
            <a:r>
              <a:rPr lang="ru-RU" sz="1600" dirty="0"/>
              <a:t>оконная система с графическим пользовательским интерфейсом (GUI) и оконный менеджер,</a:t>
            </a:r>
          </a:p>
          <a:p>
            <a:pPr lvl="1"/>
            <a:r>
              <a:rPr lang="ru-RU" sz="1600" dirty="0"/>
              <a:t> локальная файловая система, </a:t>
            </a:r>
          </a:p>
          <a:p>
            <a:pPr lvl="1"/>
            <a:r>
              <a:rPr lang="ru-RU" sz="1600" dirty="0"/>
              <a:t>поддержка сети Chaosnet (CHAOS), </a:t>
            </a:r>
          </a:p>
          <a:p>
            <a:pPr lvl="1"/>
            <a:r>
              <a:rPr lang="ru-RU" sz="1600" dirty="0"/>
              <a:t>редактор, похожий на Emacs, по имени Zmacs, почтовая программа Zmail, </a:t>
            </a:r>
          </a:p>
          <a:p>
            <a:pPr lvl="1"/>
            <a:r>
              <a:rPr lang="en-US" sz="1600" dirty="0"/>
              <a:t>Listener</a:t>
            </a:r>
            <a:r>
              <a:rPr lang="ru-RU" sz="1600" dirty="0"/>
              <a:t> </a:t>
            </a:r>
            <a:r>
              <a:rPr lang="en-US" sz="1600" dirty="0"/>
              <a:t>Lisp</a:t>
            </a:r>
            <a:r>
              <a:rPr lang="ru-RU" sz="1600" dirty="0"/>
              <a:t>, отладчик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847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DB07-7FFE-47A0-90CB-9CDAA446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AEFD6-CCE0-40FC-9588-ECB02F28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ABB64-C7ED-4692-9960-79FD6E93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00" y="199622"/>
            <a:ext cx="8734000" cy="645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6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8EF2-11C1-40D0-B418-F06A6595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E2AC-4DDF-4945-8B5A-71A6E25A8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7B5AA-4CED-442A-BF23-EA4FA3D9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28394"/>
            <a:ext cx="10215577" cy="40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9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2B60-ED8A-4473-95A0-578E5329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BEDD-D981-40F1-B321-06184A07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CA408-2CB8-4E81-8F8D-8C358DEE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267" y="-1207534"/>
            <a:ext cx="7554379" cy="4810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41E17-7ECD-43C7-979C-89B04B012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046" y="3067146"/>
            <a:ext cx="731622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4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1F4C-977C-4C51-9167-9892007B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9FF6-D42F-49A9-9845-31161988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3F27E-1D36-4D3E-9770-359C0B252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32" y="0"/>
            <a:ext cx="9211335" cy="67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2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9E1B-A04E-41F3-9980-4F23846A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7FE8A-8AF0-49AF-811A-9456CF7BF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34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{71A8ED0F-8606-4667-A4B6-69C7A14B33AB}tf78438558_win32</Template>
  <TotalTime>90</TotalTime>
  <Words>195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Garamond</vt:lpstr>
      <vt:lpstr>SavonVTI</vt:lpstr>
      <vt:lpstr>OS Lisp machine</vt:lpstr>
      <vt:lpstr>Lisp machine</vt:lpstr>
      <vt:lpstr>MIT's Lisp machine ОС</vt:lpstr>
      <vt:lpstr>Особенности</vt:lpstr>
      <vt:lpstr>PowerPoint Presentation</vt:lpstr>
      <vt:lpstr>PowerPoint Presentation</vt:lpstr>
      <vt:lpstr>PowerPoint Presentation</vt:lpstr>
      <vt:lpstr>PowerPoint Presentation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Lisp machine</dc:title>
  <dc:creator>SpectrumPC</dc:creator>
  <cp:lastModifiedBy>SpectrumPC</cp:lastModifiedBy>
  <cp:revision>1</cp:revision>
  <dcterms:created xsi:type="dcterms:W3CDTF">2022-04-13T09:43:51Z</dcterms:created>
  <dcterms:modified xsi:type="dcterms:W3CDTF">2022-04-13T11:14:47Z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