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65C7-3AC2-45C9-8813-C81C90ED7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0E21F-92F8-4F6D-93C5-1135428E4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8E5D-71F4-4800-8B13-2F8DB274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9195-60C4-42A8-A5C4-FF131383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03E5-30A9-4898-94D2-56B3527B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4CE5-9200-4F5F-9DCC-2A94D7B0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F7180-C6D9-4720-BDB3-2D09F5B8C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FFCB-27CB-4343-9CC8-89DA8730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7142-230B-4824-BBDD-3165E1E7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8E7E-969D-40EC-8FE5-B5560D4D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6ADE1-0E4A-4B67-8B7D-14F217D98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0D60C-DA2A-428C-BE01-906180EA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F42E-6D8F-487E-A2C3-A8907927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85EF-F182-4C39-9691-DB17B466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82C5-9D1A-4742-B089-22D39897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1372-69B3-4E18-ACBB-89FF4125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027F-6570-45B8-B00A-EFE044D0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0620-0B9F-4333-B6C9-A16E7C86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2442-FFB3-4909-8421-A845532C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4EB2-0DA6-431A-A420-EC5EC3EE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E058-7DAA-4B3F-9778-759045BB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E2151-8C1D-4331-B1F4-7BA3A56B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37F0-8E9B-4204-AE9B-822CE5B2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34191-FCB5-486B-BDB9-B660E7A9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89216-48DD-4971-8B82-84F71F48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9254-C700-48BC-A4EE-B7F611D2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92CB-9DA9-4783-8D3D-867A67C84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E37C-4350-4D9F-809A-8A5908800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DDE5C-8016-40BD-B939-FB1550E7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6C1F-184C-4EA7-8393-C9044607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BE406-383E-4EC7-B84B-DE11C8C3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5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2419-B1BF-4723-86F8-F6C79787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A362E-BFC6-4B75-AC80-3D8D8E04B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C8FA7-CE1B-4509-8370-C9E02ACB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10076-8B41-4C27-934C-E57D5C83A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0CCBC-0883-4C3D-ADB4-A7359552B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FFA5E-FD33-4499-931D-E3AC6B6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AD18B-36DD-40B5-91E1-16FAB804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049D0-906F-407E-B5F5-259A9E73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0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060F-A6FE-4F17-9635-DCA18A4C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F9AFB-C98E-4B06-991E-03F6D2BA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385C2-D664-4AAD-ADF8-80EFFF04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A7752-7C5D-45E2-A48E-F636C11E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7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D94FE-6A50-41D2-9F3E-DBAB1831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1EA4-C66A-4B9C-A5C7-2E6389A9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81B8-6B1D-43A5-BF3A-44BF60F5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5A5C-24A0-4D8E-AE38-3F2C0435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530F-854E-4186-AB5B-27A8C741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FC15-3871-426A-ACA2-8DAC17837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52358-EDB5-49EB-B3D1-203F7FDB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3C89-FF56-42CA-B58F-2BAEB8FE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DD525-C63B-4A21-8A20-3EF12321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CC85-1D90-41FC-AA38-B54942AB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0CBBD-85C5-454F-98E9-3769DCB51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8C90-54AA-49C0-9B71-76BFECE7B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0B78C-725F-428C-8ED9-FE205F94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3C449-C2A7-4507-A13E-C6FE20D9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158EA-55FA-4C7D-8147-A422454E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0E63E-210D-4CA5-8710-D1921557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813C0-7181-4754-9D3D-43425CBF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7718-A55F-40B3-AB51-CAA71D47C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F94A-AC2F-46A5-AA3D-F24BEE2EA52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52DA-EFE2-462B-94E2-83E704399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B1AF-2431-4D62-94F2-450A20615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6D1BF-F8B7-40BD-8124-1780776B9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EF53-E136-49F9-B1DD-546BCB265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ПРОЦЕССОРЫ </a:t>
            </a:r>
            <a:r>
              <a:rPr lang="en-US" dirty="0"/>
              <a:t>MISC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0C315-42C3-4819-83AB-3B1C612D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3600"/>
            <a:ext cx="9144000" cy="584200"/>
          </a:xfrm>
        </p:spPr>
        <p:txBody>
          <a:bodyPr/>
          <a:lstStyle/>
          <a:p>
            <a:r>
              <a:rPr lang="ru-RU" dirty="0"/>
              <a:t>Осипенко Д.В. 595 гр.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9E58-387E-48CA-97E1-A452A60B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instruction set computer (MISC)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5146-7A32-460D-99FE-DF03ACA6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MISC (компьютер с минимальным набором команд, Minimal Instruction Set Computer) — архитектура для проектирования процессора, которая отличается наилучшей эффективностью и простотой в сравнении с CISC и RISC</a:t>
            </a:r>
          </a:p>
          <a:p>
            <a:r>
              <a:rPr lang="ru-RU" dirty="0"/>
              <a:t>наборы основаны на стеке</a:t>
            </a:r>
          </a:p>
          <a:p>
            <a:r>
              <a:rPr lang="ru-RU" dirty="0"/>
              <a:t>меньший набор инструкций, позволяющий использовать меньший и более быстрый блок декодирования инструкций с более быстрой работой отдельных инструкций.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6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6EE4-EF94-44CF-A792-808AB631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248F1-1BEF-4207-9936-FE7B0AB17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22167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45-9B70-4A47-A9CE-AC44DBD0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3D51-BB6A-4BA1-9E68-1C88428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имеет 32 или менее инструкций, где инструкции типа NOP, RESET и CPUID обычно не учитываются</a:t>
            </a:r>
          </a:p>
          <a:p>
            <a:r>
              <a:rPr lang="ru-RU" dirty="0"/>
              <a:t>8-битный или 16-битный ЦП</a:t>
            </a:r>
          </a:p>
          <a:p>
            <a:r>
              <a:rPr lang="ru-RU" dirty="0"/>
              <a:t>обычно не имеют какой-либо аппаратной защиты памяти</a:t>
            </a:r>
          </a:p>
          <a:p>
            <a:r>
              <a:rPr lang="ru-RU" dirty="0"/>
              <a:t>ЦП не имеет подсистему микрокода</a:t>
            </a:r>
          </a:p>
          <a:p>
            <a:r>
              <a:rPr lang="ru-RU" dirty="0"/>
              <a:t>единственный режим адресации </a:t>
            </a:r>
            <a:r>
              <a:rPr lang="en-US" dirty="0"/>
              <a:t> load/store</a:t>
            </a:r>
            <a:endParaRPr lang="ru-RU" dirty="0"/>
          </a:p>
          <a:p>
            <a:r>
              <a:rPr lang="ru-RU" dirty="0"/>
              <a:t>могут иметь от 64 КБ до 4 ГБ доступной адресуемой памяти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7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4282-713B-4813-A104-5800B03E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компьютеры применившие </a:t>
            </a:r>
            <a:r>
              <a:rPr lang="en-US" dirty="0"/>
              <a:t>MISC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FE2D-1285-4049-B5C8-4231AFF2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Autofit/>
          </a:bodyPr>
          <a:lstStyle/>
          <a:p>
            <a:r>
              <a:rPr lang="ru-RU" sz="1600" dirty="0"/>
              <a:t>Manchester Baby (Манчестерский университет, Англия) осуществил первый успешный запуск хранимой программы 21 июня 1948 года.</a:t>
            </a:r>
          </a:p>
          <a:p>
            <a:r>
              <a:rPr lang="ru-RU" sz="1600" dirty="0"/>
              <a:t>Автоматический калькулятор электронного хранения с задержкой (EDSAC, Кембриджский университет, Англия) был первым практическим электронным компьютером с хранимой программой (май 1949 г.).</a:t>
            </a:r>
          </a:p>
          <a:p>
            <a:r>
              <a:rPr lang="ru-RU" sz="1600" dirty="0"/>
              <a:t>Manchester Mark 1 (Манчестерский университет Виктории, Англия), разработанный из младенца (июнь 1949 г.)</a:t>
            </a:r>
          </a:p>
          <a:p>
            <a:r>
              <a:rPr lang="ru-RU" sz="1600" dirty="0"/>
              <a:t>Автоматический компьютер для научных и промышленных исследований Содружества (CSIRAC, Совет по научным и промышленным исследованиям), Австралия (ноябрь 1949 г.)</a:t>
            </a:r>
          </a:p>
          <a:p>
            <a:r>
              <a:rPr lang="ru-RU" sz="1600" dirty="0"/>
              <a:t>Электронный автоматический компьютер с дискретными переменными (EDVAC, Лаборатория баллистических исследований, Вычислительная лаборатория на Абердинском испытательном полигоне, 1951 г.)</a:t>
            </a:r>
          </a:p>
          <a:p>
            <a:r>
              <a:rPr lang="ru-RU" sz="1600" dirty="0"/>
              <a:t>Автоматический компьютер с дискретными переменными для боеприпасов (ORDVAC, Иллинойсский университет в Урбане-Шампейн) на Абердинском испытательном полигоне, Мэриленд (завершен в ноябре 1951 г.) [6]</a:t>
            </a:r>
          </a:p>
          <a:p>
            <a:r>
              <a:rPr lang="ru-RU" sz="1600" dirty="0"/>
              <a:t>Машина IAS в Принстонском университете (январь 1952 г.)</a:t>
            </a:r>
          </a:p>
          <a:p>
            <a:r>
              <a:rPr lang="ru-RU" sz="1600" dirty="0"/>
              <a:t>MANIAC I в Лос-Аламосской научной лаборатории (март 1952 г.)</a:t>
            </a:r>
          </a:p>
          <a:p>
            <a:r>
              <a:rPr lang="ru-RU" sz="1600" dirty="0"/>
              <a:t>Первый пробный запуск МЭСМ совершил в Киеве 6 ноября 1950 г.</a:t>
            </a:r>
          </a:p>
          <a:p>
            <a:r>
              <a:rPr lang="ru-RU" sz="1600" dirty="0"/>
              <a:t>Автоматический компьютер Иллинойса (ILLIAC) в Университете Иллинойса (сентябрь 1952 г.)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89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7A82-3849-4B12-B93C-F94C9DCB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9BD2-B02D-46FB-A629-70726F75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Недостатком MISC является то, что инструкции, как правило, имеют более последовательные зависимости, что снижает общий параллелизм на уровне инструкций. Архитектуры MISC имеют много общего с некоторыми особенностями некоторых языков программирования, такими как использование стека в Forth и виртуальная машина Java. Оба слабы в обеспечении полного параллелизма на уровне инструкций.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3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2B0D-7D02-4D48-87D7-06F8F2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0EDE-5C7B-4B55-B7A9-AE99130C8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ПРОЦЕССОРЫ MISC</vt:lpstr>
      <vt:lpstr>Minimal instruction set computer (MISC)</vt:lpstr>
      <vt:lpstr>PowerPoint Presentation</vt:lpstr>
      <vt:lpstr>Характеристики</vt:lpstr>
      <vt:lpstr>Первые компьютеры применившие MISC</vt:lpstr>
      <vt:lpstr>Недостатки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ПРОЦЕССОРЫ MISC</dc:title>
  <dc:creator>SpectrumPC</dc:creator>
  <cp:lastModifiedBy>SpectrumPC</cp:lastModifiedBy>
  <cp:revision>1</cp:revision>
  <dcterms:created xsi:type="dcterms:W3CDTF">2022-04-14T11:07:58Z</dcterms:created>
  <dcterms:modified xsi:type="dcterms:W3CDTF">2022-04-14T11:29:58Z</dcterms:modified>
</cp:coreProperties>
</file>