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5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1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8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1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8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6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9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4D331-A787-4702-BFC4-ED847F6F7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2" b="330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F74E8-4D76-4776-AEC4-ACCF7A1B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10" y="3684304"/>
            <a:ext cx="3205640" cy="77418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Cybersecurity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916035-F4D4-4EB4-B604-7B059C75C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85000" lnSpcReduction="20000"/>
          </a:bodyPr>
          <a:lstStyle/>
          <a:p>
            <a:pPr algn="r"/>
            <a:r>
              <a:rPr lang="en-US" sz="2000" dirty="0"/>
              <a:t>Author: </a:t>
            </a:r>
            <a:r>
              <a:rPr lang="en-US" sz="2000" dirty="0" err="1"/>
              <a:t>Osipenko</a:t>
            </a:r>
            <a:r>
              <a:rPr lang="en-US" sz="2000" dirty="0"/>
              <a:t> D.V.</a:t>
            </a:r>
          </a:p>
          <a:p>
            <a:pPr algn="r"/>
            <a:r>
              <a:rPr lang="en-US" sz="2000" dirty="0"/>
              <a:t>595 group</a:t>
            </a:r>
            <a:endParaRPr lang="ru-RU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25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74BD-E321-46AC-AA30-DEEC298B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Cybersecurity is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7C0CA-0AD7-4CF7-AE94-0F3B7064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practice of ensuring the integrity, confidentiality, and availability (ICA) of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comprised of an evolving set of tools, risk management approaches, technologies, training, and best practices designed to protect networks, devices, programs, and data from attacks or unauthorized access.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6C3FD2-3E4E-4125-863B-0ECF3C199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55" y="2108201"/>
            <a:ext cx="5243137" cy="34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99FCD-FB77-4848-9088-44D3B1B0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F547F-9987-4C48-8A4D-48D98C31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March, most people that could do so were now working from home. That created a number of cybersecurity challenges that had to be addressed as a priority. This was an issue because many homeworkers were now lacking the corporate protection they had when working in the office.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Almost half of respondents had either not heard of or did not know what ransomware is. Furthermore, one-quarter of public sector workers had either not heard of or did not know what phishing is. Also, 11% admitted they had clicked on a link in an unsolicited email at 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research revealed an obvious vulnerability and one that organizations needed to address quickly with training.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0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260AAA-72FB-48F7-B9AC-3BA8C4E8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2C612B-BE03-4BE2-8D9F-166DAB98F5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of the best solutions was security education 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3FD09C-E4C7-4696-B5C4-8C50BBAE65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312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200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Georgia Pro Cond Light</vt:lpstr>
      <vt:lpstr>Speak Pro</vt:lpstr>
      <vt:lpstr>Wingdings</vt:lpstr>
      <vt:lpstr>RetrospectVTI</vt:lpstr>
      <vt:lpstr>Cybersecurity</vt:lpstr>
      <vt:lpstr>Cybersecurity is …</vt:lpstr>
      <vt:lpstr>2020 …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dc:creator>Unkn</dc:creator>
  <cp:lastModifiedBy>Unkn</cp:lastModifiedBy>
  <cp:revision>7</cp:revision>
  <dcterms:created xsi:type="dcterms:W3CDTF">2021-01-12T06:06:56Z</dcterms:created>
  <dcterms:modified xsi:type="dcterms:W3CDTF">2021-01-12T07:25:16Z</dcterms:modified>
</cp:coreProperties>
</file>