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F6A7E0-4C1D-487E-998B-A041D95208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D64E35A-C566-4843-A659-7D6B8DDD70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206F123-311E-4076-991B-12B57D6A8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41FFF-429C-467F-A4FC-DD334B938B87}" type="datetimeFigureOut">
              <a:rPr lang="ru-RU" smtClean="0"/>
              <a:t>08.01.2021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3C635AC-06A7-48CE-97CC-4867CA929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2BF51B7-7A0F-42DB-B607-E1D1C80D0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6C091-CDD8-44F7-A6F4-44EFF0A079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7536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125759-E6B4-4BB9-AACC-B847BC31C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F038603-A254-4B25-AB8E-D1EF8B30F0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91309D6-D674-4F9B-9F3B-28DD84E76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41FFF-429C-467F-A4FC-DD334B938B87}" type="datetimeFigureOut">
              <a:rPr lang="ru-RU" smtClean="0"/>
              <a:t>08.01.2021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C0B74BB-60B6-4E5A-B903-939A1D60D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8EB921F-D226-4DF3-81F8-26F2DB8CE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6C091-CDD8-44F7-A6F4-44EFF0A079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793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9B0E25FF-AFE9-48D1-9DEF-FD256EB3B6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E0FCE36-3137-48A1-AD98-E57E4676FB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5A4A91C-C449-425C-90F9-F433EC0A7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41FFF-429C-467F-A4FC-DD334B938B87}" type="datetimeFigureOut">
              <a:rPr lang="ru-RU" smtClean="0"/>
              <a:t>08.01.2021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A500A25-0421-4239-A0B5-DDA9F3F44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96B4FF5-36B7-4C83-A1F1-463EB5C6F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6C091-CDD8-44F7-A6F4-44EFF0A079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3528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DCD86C-E756-4745-AE49-6A866C490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D7689EF-5DE6-43BA-8191-65C5B0ABF9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CA45604-CAD3-416A-B64D-DAA1AFA87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41FFF-429C-467F-A4FC-DD334B938B87}" type="datetimeFigureOut">
              <a:rPr lang="ru-RU" smtClean="0"/>
              <a:t>08.01.2021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22CC550-E249-451B-A583-392DDF70D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73B8D09-CF42-4C81-9FB8-BD8225B23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6C091-CDD8-44F7-A6F4-44EFF0A079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6397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F65467-7111-40D3-A8A3-4792C55DA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47C9E47-7FE9-47B9-BD62-5FF081DD74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2058AF8-0503-408B-8310-08BC8C787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41FFF-429C-467F-A4FC-DD334B938B87}" type="datetimeFigureOut">
              <a:rPr lang="ru-RU" smtClean="0"/>
              <a:t>08.01.2021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D948C26-242C-481B-9CB6-85F67FAA3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F710DD3-D4D6-480C-983D-FDDEA4EA6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6C091-CDD8-44F7-A6F4-44EFF0A079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6401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462B3B-D312-4187-9C88-FB34C6ACE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37B4C9F-A384-4E59-A2CD-D510387A99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99B4BC1-5714-40EE-AF1A-DC2FDCA498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AA891CC-DA34-4770-B5DC-B1882F007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41FFF-429C-467F-A4FC-DD334B938B87}" type="datetimeFigureOut">
              <a:rPr lang="ru-RU" smtClean="0"/>
              <a:t>08.01.2021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03BBC82-F2BB-436B-8DA8-1FC6567B8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1EB39D9-F888-464A-A207-CA67084BB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6C091-CDD8-44F7-A6F4-44EFF0A079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6347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DD73FD-3FD2-445C-888E-74ECA8E8D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09260AD-753B-4354-88DE-5E09EADE9D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2DE200A-9C64-4DC2-AD30-7FAA70FDED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A1BADB1-6CC8-4ACA-B98A-4DE9296E3E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B33E4E9-A0B5-451C-860B-9BE916970C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01F3C13-1261-4AFD-84BD-9CDF1123C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41FFF-429C-467F-A4FC-DD334B938B87}" type="datetimeFigureOut">
              <a:rPr lang="ru-RU" smtClean="0"/>
              <a:t>08.01.2021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17BD919-493A-452A-A588-70307672F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A6205977-B645-4595-92DD-85DC4B3CD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6C091-CDD8-44F7-A6F4-44EFF0A079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5617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146FCB-B9C2-46E0-B8C0-449A569F8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321F736-44FC-4652-AFD2-652EE23BA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41FFF-429C-467F-A4FC-DD334B938B87}" type="datetimeFigureOut">
              <a:rPr lang="ru-RU" smtClean="0"/>
              <a:t>08.01.2021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9103EE5-7B89-4AAC-87F3-515661D8F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A0E7F6C-FA3F-4F15-B929-F46BDF9E9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6C091-CDD8-44F7-A6F4-44EFF0A079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0815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CC53EC0-5A32-44CD-90C5-80E729A8E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41FFF-429C-467F-A4FC-DD334B938B87}" type="datetimeFigureOut">
              <a:rPr lang="ru-RU" smtClean="0"/>
              <a:t>08.01.2021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B8DD764-35F7-42CE-ABF4-C07148D43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BDD46E4-B614-4D25-AE2E-C32A0D3D0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6C091-CDD8-44F7-A6F4-44EFF0A079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4563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049806-56E1-4B7E-ACB4-8BD85C75B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66C193D-86F6-4438-8A0D-13DFCF7A89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546774C-F934-4650-A206-CFDEBE6294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942A1B6-A832-42C1-8BCD-F558EB83E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41FFF-429C-467F-A4FC-DD334B938B87}" type="datetimeFigureOut">
              <a:rPr lang="ru-RU" smtClean="0"/>
              <a:t>08.01.2021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4187665-4CDA-4315-9577-08B7624F2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BC11C66-2924-4BA1-AAF7-3E159ABCA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6C091-CDD8-44F7-A6F4-44EFF0A079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7217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7C7858-0889-4C09-9DDA-7DC0FBCD3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8FF595C1-7202-4220-812C-87F4FF61E8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1AB203B-BA46-48A1-81C0-34FE4F591C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9425D96-FC44-43A8-8146-0AD59D258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41FFF-429C-467F-A4FC-DD334B938B87}" type="datetimeFigureOut">
              <a:rPr lang="ru-RU" smtClean="0"/>
              <a:t>08.01.2021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68EA1F5-EC4E-4B6E-BCC0-3FFBA9BF5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B87FBA0-31A9-4113-AFED-5DB677750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6C091-CDD8-44F7-A6F4-44EFF0A079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5612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FF655B-1560-4672-B11A-9AC960EA4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34C4050-E45E-4800-B130-5FE6F3292D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9FDE8CD-F9E2-45B2-A515-D85C453A82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241FFF-429C-467F-A4FC-DD334B938B87}" type="datetimeFigureOut">
              <a:rPr lang="ru-RU" smtClean="0"/>
              <a:t>08.01.2021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F399B80-2127-4831-ACFB-9CF7C4FCE4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EB2E80B-CA09-4E49-8DDA-9FAAA50122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76C091-CDD8-44F7-A6F4-44EFF0A079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9250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C73FAD-9BCA-4F4D-B886-DA128ED3E4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6300" y="901566"/>
            <a:ext cx="10439400" cy="3111952"/>
          </a:xfrm>
        </p:spPr>
        <p:txBody>
          <a:bodyPr>
            <a:noAutofit/>
          </a:bodyPr>
          <a:lstStyle/>
          <a:p>
            <a:pPr indent="450215">
              <a:lnSpc>
                <a:spcPct val="150000"/>
              </a:lnSpc>
              <a:spcAft>
                <a:spcPts val="0"/>
              </a:spcAft>
            </a:pPr>
            <a:r>
              <a:rPr lang="ru-RU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ФГБОУ ВО «АЛТАЙСКИЙ ГОСУДАРСТВЕННЫЙ УНИВЕРСИТЕТ»</a:t>
            </a:r>
            <a:br>
              <a:rPr lang="ru-RU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</a:br>
            <a:r>
              <a:rPr lang="ru-RU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Институт цифровых технологий физики и электроники</a:t>
            </a:r>
            <a:br>
              <a:rPr lang="ru-RU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</a:br>
            <a:r>
              <a:rPr lang="ru-RU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Кафедра вычислительной техники и электроники</a:t>
            </a:r>
            <a:br>
              <a:rPr lang="ru-RU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</a:br>
            <a:r>
              <a:rPr lang="ru-RU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Отчёт по технологической (проектно-технологической) практике</a:t>
            </a:r>
            <a:br>
              <a:rPr lang="ru-RU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</a:br>
            <a:r>
              <a:rPr lang="ru-RU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по теме:</a:t>
            </a:r>
            <a:br>
              <a:rPr lang="ru-RU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</a:br>
            <a:r>
              <a:rPr lang="ru-RU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игра «Морской бой»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3B3B3D7-E778-43AF-B8EB-1B1C6EFE41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76872"/>
            <a:ext cx="9144000" cy="2084888"/>
          </a:xfrm>
        </p:spPr>
        <p:txBody>
          <a:bodyPr>
            <a:noAutofit/>
          </a:bodyPr>
          <a:lstStyle/>
          <a:p>
            <a:pPr indent="-269875" algn="r">
              <a:lnSpc>
                <a:spcPct val="150000"/>
              </a:lnSpc>
              <a:spcAft>
                <a:spcPts val="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Выполнил студент 595 гр. Осипенко Д.В.</a:t>
            </a:r>
          </a:p>
          <a:p>
            <a:pPr indent="-269875" algn="r">
              <a:lnSpc>
                <a:spcPct val="150000"/>
              </a:lnSpc>
              <a:spcAft>
                <a:spcPts val="0"/>
              </a:spcAft>
            </a:pPr>
            <a:r>
              <a:rPr lang="ru-RU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Руководитель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к.т.н., доцент каф.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ВТиЭ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Скурыдин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Ю.Г.</a:t>
            </a:r>
          </a:p>
          <a:p>
            <a:pPr indent="-269875" algn="r">
              <a:lnSpc>
                <a:spcPct val="150000"/>
              </a:lnSpc>
              <a:spcAft>
                <a:spcPts val="0"/>
              </a:spcAft>
            </a:pPr>
            <a:endParaRPr lang="ru-RU" sz="1800" dirty="0">
              <a:latin typeface="Times New Roman" panose="02020603050405020304" pitchFamily="18" charset="0"/>
            </a:endParaRPr>
          </a:p>
          <a:p>
            <a:pPr indent="-269875">
              <a:lnSpc>
                <a:spcPct val="150000"/>
              </a:lnSpc>
              <a:spcAft>
                <a:spcPts val="0"/>
              </a:spcAft>
            </a:pPr>
            <a:r>
              <a:rPr lang="ru-RU" sz="1800" dirty="0">
                <a:latin typeface="Times New Roman" panose="02020603050405020304" pitchFamily="18" charset="0"/>
              </a:rPr>
              <a:t>Барнаул 2021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31132727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070B04-5E0F-47ED-985A-FAEC69FFC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ru-RU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Схема алгоритма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g.gameLoop</a:t>
            </a:r>
            <a:endParaRPr lang="ru-RU" sz="4000" dirty="0"/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88E45123-2A6E-4D8B-A76A-7ADE22F8D6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2609" y="1042170"/>
            <a:ext cx="5286781" cy="5567176"/>
          </a:xfrm>
        </p:spPr>
      </p:pic>
    </p:spTree>
    <p:extLst>
      <p:ext uri="{BB962C8B-B14F-4D97-AF65-F5344CB8AC3E}">
        <p14:creationId xmlns:p14="http://schemas.microsoft.com/office/powerpoint/2010/main" val="21474822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C6C14B-39DB-433D-BA7D-201FA8327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>
            <a:normAutofit/>
          </a:bodyPr>
          <a:lstStyle/>
          <a:p>
            <a:r>
              <a:rPr lang="ru-RU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Схема алгоритма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ru-RU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классов</a:t>
            </a:r>
            <a:endParaRPr lang="ru-RU" sz="4000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94513ABD-2A8E-474A-8175-A1CF458CE098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9144" y="1005840"/>
            <a:ext cx="7033712" cy="56692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092326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9C39E4-3598-4ED3-B5F1-34ABEC630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Итог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E074CB9-5CAB-4F17-840C-085EE487A1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Произведен анализ подобных приложений по данной игре 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Составлены и в последствии реализованы  требования к программному продукту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Выявлен наиболее подходящий ЯП, фреймворк, среда разработки для данной работы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Реализован простой и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убобный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графический пользовательский интерфейс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Как результат имеем готовую рабочую игру по мотивам морского боя под названием – «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Lord of the Sea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</a:p>
        </p:txBody>
      </p:sp>
    </p:spTree>
    <p:extLst>
      <p:ext uri="{BB962C8B-B14F-4D97-AF65-F5344CB8AC3E}">
        <p14:creationId xmlns:p14="http://schemas.microsoft.com/office/powerpoint/2010/main" val="17790813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22E841-25EF-4BAE-876A-4521D1CD8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внимание!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B8B82C8-C801-408A-8DFD-21D7C49649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0257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0A53F3-E38F-4EB0-899E-98FF23F4B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Цели и задачи работы</a:t>
            </a:r>
            <a:endParaRPr lang="ru-R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748569A-D61A-4467-BF61-663C107BEF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работы – разработать простую графическую игру «Морской бой», основанную на правилах оригинальной настольной игры.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достижения цели необходимо решить следующие задачи:</a:t>
            </a:r>
          </a:p>
          <a:p>
            <a:pPr marL="914400" lvl="1" indent="-457200"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Составить перечень требований к разрабатываемому программному продукту.</a:t>
            </a:r>
          </a:p>
          <a:p>
            <a:pPr marL="914400" lvl="1" indent="-457200"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Проанализировать различные программные продукты по данной игре, представленные на рынке.</a:t>
            </a:r>
          </a:p>
          <a:p>
            <a:pPr marL="914400" lvl="1" indent="-457200"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Определить наиболее подходящий ЯП, фреймворк и среду разработки</a:t>
            </a:r>
          </a:p>
          <a:p>
            <a:pPr marL="914400" lvl="1" indent="-457200"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пользовательского интерфейса приложения</a:t>
            </a:r>
          </a:p>
          <a:p>
            <a:pPr marL="914400" lvl="1" indent="-457200">
              <a:buFont typeface="+mj-lt"/>
              <a:buAutoNum type="arabicPeriod"/>
            </a:pPr>
            <a:endParaRPr lang="ru-RU" dirty="0"/>
          </a:p>
          <a:p>
            <a:pPr marL="914400" lvl="1" indent="-457200">
              <a:buFont typeface="+mj-lt"/>
              <a:buAutoNum type="arabicPeriod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35974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3F1139-27F4-4432-8711-1A813F27A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ru-RU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Требования к программному продукту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284907E-7CFD-476E-99AB-4BF71DEA3C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Готовый программный продукт.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Возможность работы на ПК типовой комплектации.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Возможность работы на любой ОС, поддерживающей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Python3.8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Pygame2.0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Удобный интерфейс и управление.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Соответствие игрового процесса основным правилам игры «Морской бой».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8474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905C5D-0767-4CDF-A2AD-67F7DF07E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980" y="18255"/>
            <a:ext cx="10988040" cy="1325563"/>
          </a:xfrm>
        </p:spPr>
        <p:txBody>
          <a:bodyPr>
            <a:normAutofit/>
          </a:bodyPr>
          <a:lstStyle/>
          <a:p>
            <a:r>
              <a:rPr lang="ru-RU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Пользовательский интерфейс – Главное меню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0E2F87C2-3C07-4220-AA84-AF546C60E622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1687" y="1343818"/>
            <a:ext cx="8988625" cy="517890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479994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905C5D-0767-4CDF-A2AD-67F7DF07E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39" y="0"/>
            <a:ext cx="11932920" cy="1325563"/>
          </a:xfrm>
        </p:spPr>
        <p:txBody>
          <a:bodyPr>
            <a:normAutofit/>
          </a:bodyPr>
          <a:lstStyle/>
          <a:p>
            <a:r>
              <a:rPr lang="ru-RU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Пользовательский интерфейс – Подготовка к игре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5ABEFB22-FC33-44B0-8353-261E1B754F62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0731" y="1325563"/>
            <a:ext cx="9030535" cy="52425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66204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905C5D-0767-4CDF-A2AD-67F7DF07E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850" y="18255"/>
            <a:ext cx="10782300" cy="1325563"/>
          </a:xfrm>
        </p:spPr>
        <p:txBody>
          <a:bodyPr>
            <a:normAutofit/>
          </a:bodyPr>
          <a:lstStyle/>
          <a:p>
            <a:r>
              <a:rPr lang="ru-RU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Пользовательский интерфейс – Процесс игры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4DA9AE29-C1DA-4A44-90AB-2DF684CDB1B3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4724" y="1343818"/>
            <a:ext cx="8942551" cy="52626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750903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905C5D-0767-4CDF-A2AD-67F7DF07E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3015" y="8389"/>
            <a:ext cx="10345968" cy="1325563"/>
          </a:xfrm>
        </p:spPr>
        <p:txBody>
          <a:bodyPr>
            <a:normAutofit/>
          </a:bodyPr>
          <a:lstStyle/>
          <a:p>
            <a:r>
              <a:rPr lang="ru-RU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Пользовательский интерфейс – Итоги игры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F894589B-758E-4343-883C-0D36F93D7883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068" y="1595205"/>
            <a:ext cx="5886931" cy="4150273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7331400-CCF3-4A81-91FC-92792943B0FA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595206"/>
            <a:ext cx="5886932" cy="415027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414801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9C4A3B-E522-4006-A640-87964B2A9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8255"/>
            <a:ext cx="10668000" cy="1325563"/>
          </a:xfrm>
        </p:spPr>
        <p:txBody>
          <a:bodyPr>
            <a:normAutofit/>
          </a:bodyPr>
          <a:lstStyle/>
          <a:p>
            <a:r>
              <a:rPr lang="ru-RU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Язык программирования и среда разработки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AD5001A-368C-4C4E-9F0C-54A07A5A26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Язык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Python3.8 –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 его простоту, душевность, кроссплатформенность,  большое сообщество, множество пользовательских библиотек(модулей), и самое главное – за возможность быстро создавать работоспособный код.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Фреймворк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PyGame –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простой в использовании, удобная документация.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Среда разработки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VS code –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простой текстовый редактор, большим сообществом, возможностью комплексной настройки, с поддержкой пользовательских расширений на любой вкус и цвет.</a:t>
            </a:r>
          </a:p>
        </p:txBody>
      </p:sp>
    </p:spTree>
    <p:extLst>
      <p:ext uri="{BB962C8B-B14F-4D97-AF65-F5344CB8AC3E}">
        <p14:creationId xmlns:p14="http://schemas.microsoft.com/office/powerpoint/2010/main" val="40244246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FA7A95-C5EF-4AD9-B600-F8EDB4509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Схема алгоритма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Main,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g.menuLoop</a:t>
            </a:r>
            <a:endParaRPr lang="ru-RU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F8F188F7-B584-407B-B0BE-13F4C0BE0D5E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4485" y="1690688"/>
            <a:ext cx="3169919" cy="4374832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1510136-BEFA-4214-AE09-D016976C18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8198" y="1354281"/>
            <a:ext cx="3860834" cy="5267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26790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</TotalTime>
  <Words>342</Words>
  <Application>Microsoft Office PowerPoint</Application>
  <PresentationFormat>Широкоэкранный</PresentationFormat>
  <Paragraphs>36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Тема Office</vt:lpstr>
      <vt:lpstr>ФГБОУ ВО «АЛТАЙСКИЙ ГОСУДАРСТВЕННЫЙ УНИВЕРСИТЕТ» Институт цифровых технологий физики и электроники Кафедра вычислительной техники и электроники Отчёт по технологической (проектно-технологической) практике по теме: игра «Морской бой»</vt:lpstr>
      <vt:lpstr>Цели и задачи работы</vt:lpstr>
      <vt:lpstr>Требования к программному продукту</vt:lpstr>
      <vt:lpstr>Пользовательский интерфейс – Главное меню</vt:lpstr>
      <vt:lpstr>Пользовательский интерфейс – Подготовка к игре</vt:lpstr>
      <vt:lpstr>Пользовательский интерфейс – Процесс игры</vt:lpstr>
      <vt:lpstr>Пользовательский интерфейс – Итоги игры</vt:lpstr>
      <vt:lpstr>Язык программирования и среда разработки</vt:lpstr>
      <vt:lpstr>Схема алгоритма – Main, g.menuLoop</vt:lpstr>
      <vt:lpstr>Схема алгоритма – g.gameLoop</vt:lpstr>
      <vt:lpstr>Схема алгоритма – Диаграмма классов</vt:lpstr>
      <vt:lpstr>Итог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Отчёт по технологической (проектно-технологической) практике по теме: игра «Морской бой»</dc:title>
  <dc:creator>Unkn</dc:creator>
  <cp:lastModifiedBy>Unkn</cp:lastModifiedBy>
  <cp:revision>21</cp:revision>
  <dcterms:created xsi:type="dcterms:W3CDTF">2021-01-07T06:17:55Z</dcterms:created>
  <dcterms:modified xsi:type="dcterms:W3CDTF">2021-01-08T11:00:20Z</dcterms:modified>
</cp:coreProperties>
</file>