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afdc3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afdc3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afdc396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afdc39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afdc39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2afdc39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272aff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b272aff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b272aff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b272aff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272aff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272aff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272aff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272aff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b272affe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b272affe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b272affe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b272affe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272affe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b272affe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2125" y="89550"/>
            <a:ext cx="8834700" cy="5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09200"/>
            <a:ext cx="85206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Богаченко Артём Евгеньевич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Группа: ИУ7-55Б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Строганов Ю. В.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500" y="4654500"/>
            <a:ext cx="85206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2022 ГОД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33625" y="1164300"/>
            <a:ext cx="863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Метод поиска заимствований в программной и графической реализациях алгоритма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154650" y="4058700"/>
            <a:ext cx="8834700" cy="5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346500" y="4654500"/>
            <a:ext cx="85206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2022 ГОД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8629000" y="4703625"/>
            <a:ext cx="4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—  исследовать готовые решения в области систем управления обучением и исследовать возможности по расширению их функционала для проверки работ на предмет заимствования и корректность выполнения поставленной задачи.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работы: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обзор существующих решений в области систем управления;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обзор существующих решений в области алгоритмов поиска заимствований.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783750" y="4703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Системы управления обучением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1317500"/>
            <a:ext cx="539115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783750" y="4703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алгоритмов поиска заимствований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63200" y="1658025"/>
            <a:ext cx="414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Обработка исходного кода как текста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алгоритмы нацелены на работу с текстовой репрезентацией исходного кода. Например: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уникального отпечатка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Поиск нечётких дубликатов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Редакционное расстояние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730850" y="1436950"/>
            <a:ext cx="401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Обработка исходного кода представленного в виде дерева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алгоритмы предварительно представляют исходный код в виде дерева и уже анализируют его. Например: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Абстрактные синтаксические деревья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Преобразование в XML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783750" y="4703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Создание уникального отпечатка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812250"/>
            <a:ext cx="8657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основе лежит процесс создания уникального отпечатка исходного кода из набора метрик с последующим сравнением удалённости данного отпечатка от остальных. Анализируются зарезервированные слова языка программирования переменные. Предварительно исходный код проходит через следующие этапы: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783750" y="4703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213" y="1807375"/>
            <a:ext cx="6702673" cy="31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Декомпозиция структуры исходного кода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18875" y="928475"/>
            <a:ext cx="8145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Основной идеей является декомпозиция структуры исходного кода в виде узлов с последующим преобразованием в XML файл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376800" y="3075138"/>
            <a:ext cx="46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→</a:t>
            </a:r>
            <a:endParaRPr sz="39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48550"/>
            <a:ext cx="26955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293" y="1792025"/>
            <a:ext cx="1529732" cy="31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800" y="1667575"/>
            <a:ext cx="1901700" cy="3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8783750" y="4703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Декомпозиция структуры исходного кода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50" y="1255875"/>
            <a:ext cx="44100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950" y="3198825"/>
            <a:ext cx="47053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937175" y="1648075"/>
            <a:ext cx="35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узел дерева кодируется уникальной последовательностью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8783750" y="4703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Анализ абстрактного синтаксического дерева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06300" y="1401750"/>
            <a:ext cx="8657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Абстрактное синтаксическое дерево — представление абстрактной синтаксической структуры в виде дерева, в котором внутренние вершины сопоставлены (помечены) с операторами языка программирования, а листья — с соответствующими операндами.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50" y="2442575"/>
            <a:ext cx="3795596" cy="25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923125" y="3320600"/>
            <a:ext cx="46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→</a:t>
            </a:r>
            <a:endParaRPr sz="39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25" y="3188025"/>
            <a:ext cx="39243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8783750" y="4703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06300" y="1401750"/>
            <a:ext cx="8657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существующие решения в области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 управления обучением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были классифицированы алгоритмы поиска заимствований;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был проведён анализ существующих решений в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области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алгоритмов поиска зависимостей.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8783750" y="4703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