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75" r:id="rId10"/>
    <p:sldId id="274" r:id="rId11"/>
    <p:sldId id="266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DEDCB4"/>
    <a:srgbClr val="36D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75928-DC98-4F5F-A08B-A6FD3A560A50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B926C-4F09-4986-84B8-C6C7393B8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13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17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92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78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77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801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046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973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203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75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42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D965-4F69-4A74-B85F-B336DE7A0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B3ECF-3C02-4EED-999F-42661D252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C8E3-3061-4644-A8B5-029C699C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D4972-B34B-444F-92D5-BA3DB4E6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26441-BAD2-40A7-8008-50F23482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57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0863-6EBF-478B-9622-4DD02485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6D4B1-F7FE-44FD-912D-D9BCCC118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B8D4-635B-48C0-8AD5-EEFB2105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B284-0BFF-4F99-A526-D19A8219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A712A-A663-4B30-B98F-6A33D92A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654F5-7072-47F9-A99D-0126AA2EA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F8EB4-47C0-47A0-90DA-EB6B7C065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E93DA-F4AA-4735-B3E9-1D36C473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6B39-262B-4D4C-92FA-6F977976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D8CFC-50FC-4047-8664-71B9C634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41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2216-F25A-4084-B517-70950AB4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26FB-77D2-4822-9823-FE649FA4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D10BA-9197-46C7-96EF-EDA2870E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18C62-6EFD-48D8-9983-27CAFF02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18BC5-50B9-4D33-B9E8-5C819B26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93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2D82-C5A8-4C9E-B4AD-63CDD95F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D753D-A027-4E8F-9705-A15214F4B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829E-E4BD-4E02-9ACB-4DDA3D0D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2AA0E-9AD5-41EC-ABE8-00E5E3C5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0D6B6-676C-4525-8F08-FE6A89E2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93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4116-3F9B-4918-A848-59CC9995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3AD6-F2D8-4351-9AAB-1BE9229F9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810F9-62A1-4D68-BAE0-768C10F0B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5A649-BF3A-415A-A404-3BCD8767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99E88-DD7A-411D-B021-FFE736A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E313-AF49-40C8-BBFE-35FDD797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23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73FD-70E9-4C81-AC81-2915231B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D6BE6-0F3E-4DA6-9E03-7DD81A0FB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31F54-5386-4A00-B0AC-458BE2F30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C54E0-A5DC-4C53-B99E-14AD29809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28205-A7AD-47D2-9437-F7609CFCF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510B9-E4DC-40AA-ACFE-0A756116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70121-1599-4A8B-B55B-9A0D96CD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0FA82-D976-4E13-B75C-E8740DDA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6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E86D-6987-483B-BBCB-0AFC84C3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658C4-CC5A-4A12-B530-698F797A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C6323-1EC2-451B-9D02-A964EB75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72F43-75FF-4D58-98FB-F70E5475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00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CC081-0297-4E85-9E17-E7994D83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99D13-9895-4D28-A7E4-E23BFF32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1EB6D-BA15-44E5-BDB7-1DA17498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27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8C49-1A75-4FDB-9298-B841F542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EB59-1251-48AB-ABE4-DB6340E86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36A8-1ED0-44ED-B60E-02E9A1EBB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03D04-7E41-4920-A1F7-E38A6C55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AD5C2-2F8C-4BAC-A487-D5054BEF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2DADD-7B23-4697-819F-0D13EECA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19C1-EA59-4184-B44A-F62739C1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DDC84-6091-479C-B4B6-57716EEB5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A51D-4723-4DFB-8978-6EDE40863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AE477-E064-4C71-A80D-E86A991F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45A83-1CA5-4BF2-B28F-ADC54AE7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DDEA2-9CC5-4A9D-8FDF-43132725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5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5C9E9-70FA-4E72-B4A0-7AA64093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52DB7-071C-45F3-9D3C-385317A70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E9A7D-5C5B-4B8C-945D-8521BE0C7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70B73-9E6A-498D-A14E-F5F68750FD1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378C6-E56A-43AE-829A-35F3E2865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5408-5339-43C6-B5C5-89CC0F667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01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D47A6A9-614D-4CE9-9B53-F00F042AF5F2}"/>
              </a:ext>
            </a:extLst>
          </p:cNvPr>
          <p:cNvSpPr/>
          <p:nvPr/>
        </p:nvSpPr>
        <p:spPr>
          <a:xfrm>
            <a:off x="801964" y="221673"/>
            <a:ext cx="8071514" cy="1584078"/>
          </a:xfrm>
          <a:prstGeom prst="roundRect">
            <a:avLst/>
          </a:prstGeom>
          <a:solidFill>
            <a:schemeClr val="accent5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E5A7B91-CAEC-43A2-8B5B-9E245094B30B}"/>
              </a:ext>
            </a:extLst>
          </p:cNvPr>
          <p:cNvSpPr/>
          <p:nvPr/>
        </p:nvSpPr>
        <p:spPr>
          <a:xfrm>
            <a:off x="1078523" y="781538"/>
            <a:ext cx="2227385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Higher-Order- Spectral-Method</a:t>
            </a:r>
          </a:p>
          <a:p>
            <a:pPr algn="ctr"/>
            <a:r>
              <a:rPr lang="en-GB" dirty="0"/>
              <a:t>(HOSM)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64C5FB7-63E2-49E0-AF6D-A1C12C64788D}"/>
              </a:ext>
            </a:extLst>
          </p:cNvPr>
          <p:cNvSpPr/>
          <p:nvPr/>
        </p:nvSpPr>
        <p:spPr>
          <a:xfrm>
            <a:off x="3708399" y="781538"/>
            <a:ext cx="2227385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Boussinesq</a:t>
            </a:r>
            <a:endParaRPr lang="en-GB" dirty="0"/>
          </a:p>
          <a:p>
            <a:pPr algn="ctr"/>
            <a:r>
              <a:rPr lang="en-GB" dirty="0"/>
              <a:t>Shallow Water Model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A8C7714-FA7E-436C-8B2B-E2D9E9E9E0C2}"/>
              </a:ext>
            </a:extLst>
          </p:cNvPr>
          <p:cNvSpPr/>
          <p:nvPr/>
        </p:nvSpPr>
        <p:spPr>
          <a:xfrm>
            <a:off x="6338275" y="781537"/>
            <a:ext cx="2227385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Measurement</a:t>
            </a:r>
          </a:p>
          <a:p>
            <a:pPr algn="ctr"/>
            <a:r>
              <a:rPr lang="en-GB" dirty="0"/>
              <a:t>Wave reconstruction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D4009B66-2843-430F-962A-48235AB46CF5}"/>
              </a:ext>
            </a:extLst>
          </p:cNvPr>
          <p:cNvSpPr/>
          <p:nvPr/>
        </p:nvSpPr>
        <p:spPr>
          <a:xfrm>
            <a:off x="3036276" y="2358291"/>
            <a:ext cx="3563815" cy="1297353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u="sng" dirty="0"/>
              <a:t>SWD</a:t>
            </a:r>
            <a:r>
              <a:rPr lang="en-GB" dirty="0"/>
              <a:t>-file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FD2DCB9-59BE-4926-9DD8-4F09D21D5540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3119316" y="659423"/>
            <a:ext cx="771768" cy="2625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71D84AD-2A40-4638-9BBF-BE977F2AC912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5400000">
            <a:off x="5749192" y="655514"/>
            <a:ext cx="771769" cy="2633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18165BE-97E9-4CE5-80C1-03D07BC99D8A}"/>
              </a:ext>
            </a:extLst>
          </p:cNvPr>
          <p:cNvSpPr/>
          <p:nvPr/>
        </p:nvSpPr>
        <p:spPr>
          <a:xfrm>
            <a:off x="1008184" y="4022967"/>
            <a:ext cx="7557467" cy="8049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API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BFF2333-64AA-4B66-BC85-52705C051F37}"/>
              </a:ext>
            </a:extLst>
          </p:cNvPr>
          <p:cNvCxnSpPr>
            <a:stCxn id="8" idx="3"/>
          </p:cNvCxnSpPr>
          <p:nvPr/>
        </p:nvCxnSpPr>
        <p:spPr>
          <a:xfrm rot="5400000">
            <a:off x="4618892" y="3854936"/>
            <a:ext cx="39858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FF0BE07-B7BD-4022-BB8D-F7213C8129A8}"/>
              </a:ext>
            </a:extLst>
          </p:cNvPr>
          <p:cNvCxnSpPr>
            <a:stCxn id="6" idx="2"/>
            <a:endCxn id="8" idx="1"/>
          </p:cNvCxnSpPr>
          <p:nvPr/>
        </p:nvCxnSpPr>
        <p:spPr>
          <a:xfrm rot="5400000">
            <a:off x="4434254" y="1970453"/>
            <a:ext cx="771768" cy="3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9062D6CE-072C-461C-8B43-2F0F77A50072}"/>
              </a:ext>
            </a:extLst>
          </p:cNvPr>
          <p:cNvSpPr/>
          <p:nvPr/>
        </p:nvSpPr>
        <p:spPr>
          <a:xfrm>
            <a:off x="1008184" y="5351582"/>
            <a:ext cx="2297724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CFD, BEM, HPC, SPH…</a:t>
            </a:r>
          </a:p>
          <a:p>
            <a:pPr algn="ctr"/>
            <a:r>
              <a:rPr lang="en-GB" dirty="0"/>
              <a:t>programs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99642210-64C6-48F9-9AA9-06E0C194E643}"/>
              </a:ext>
            </a:extLst>
          </p:cNvPr>
          <p:cNvSpPr/>
          <p:nvPr/>
        </p:nvSpPr>
        <p:spPr>
          <a:xfrm>
            <a:off x="3638055" y="5351582"/>
            <a:ext cx="2297724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Statistical-tools</a:t>
            </a:r>
          </a:p>
          <a:p>
            <a:pPr algn="ctr"/>
            <a:r>
              <a:rPr lang="en-GB" dirty="0"/>
              <a:t>Visualization tools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5E2F635D-2A7A-48BA-BEDD-38D1032F743C}"/>
              </a:ext>
            </a:extLst>
          </p:cNvPr>
          <p:cNvSpPr/>
          <p:nvPr/>
        </p:nvSpPr>
        <p:spPr>
          <a:xfrm>
            <a:off x="6256223" y="5351582"/>
            <a:ext cx="2297724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Scripts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BDDD3E-0306-4F0F-968E-A094695C2995}"/>
              </a:ext>
            </a:extLst>
          </p:cNvPr>
          <p:cNvCxnSpPr>
            <a:stCxn id="35" idx="0"/>
          </p:cNvCxnSpPr>
          <p:nvPr/>
        </p:nvCxnSpPr>
        <p:spPr>
          <a:xfrm flipV="1">
            <a:off x="2157046" y="4827952"/>
            <a:ext cx="0" cy="523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55019F-0AC5-4961-93BE-5EEFE5D8FE2A}"/>
              </a:ext>
            </a:extLst>
          </p:cNvPr>
          <p:cNvCxnSpPr/>
          <p:nvPr/>
        </p:nvCxnSpPr>
        <p:spPr>
          <a:xfrm flipV="1">
            <a:off x="4837721" y="4827952"/>
            <a:ext cx="0" cy="523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1E76F3-2B75-4686-9BFB-F4C27B6A8C81}"/>
              </a:ext>
            </a:extLst>
          </p:cNvPr>
          <p:cNvCxnSpPr/>
          <p:nvPr/>
        </p:nvCxnSpPr>
        <p:spPr>
          <a:xfrm flipV="1">
            <a:off x="7424613" y="4827952"/>
            <a:ext cx="0" cy="523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BD8E93E-6D9E-4CAC-AF2F-A104F21B3DD5}"/>
              </a:ext>
            </a:extLst>
          </p:cNvPr>
          <p:cNvSpPr/>
          <p:nvPr/>
        </p:nvSpPr>
        <p:spPr>
          <a:xfrm>
            <a:off x="801964" y="2110152"/>
            <a:ext cx="8071514" cy="3008923"/>
          </a:xfrm>
          <a:prstGeom prst="roundRect">
            <a:avLst/>
          </a:prstGeom>
          <a:solidFill>
            <a:schemeClr val="accent6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7B7574-4B4A-4A19-A6C3-3C219EB6687B}"/>
              </a:ext>
            </a:extLst>
          </p:cNvPr>
          <p:cNvSpPr txBox="1"/>
          <p:nvPr/>
        </p:nvSpPr>
        <p:spPr>
          <a:xfrm>
            <a:off x="845033" y="2916356"/>
            <a:ext cx="2097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The</a:t>
            </a:r>
          </a:p>
          <a:p>
            <a:pPr algn="ctr"/>
            <a:r>
              <a:rPr lang="en-GB" b="1" dirty="0"/>
              <a:t>s</a:t>
            </a:r>
            <a:r>
              <a:rPr lang="en-GB" b="1"/>
              <a:t>pectral</a:t>
            </a:r>
            <a:r>
              <a:rPr lang="en-GB" b="1" dirty="0" err="1"/>
              <a:t>_wave_data</a:t>
            </a:r>
            <a:endParaRPr lang="en-GB" b="1" dirty="0"/>
          </a:p>
          <a:p>
            <a:pPr algn="ctr"/>
            <a:r>
              <a:rPr lang="en-GB" dirty="0"/>
              <a:t>interface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4DE706-6BE3-4367-AFC0-C84052B1380A}"/>
              </a:ext>
            </a:extLst>
          </p:cNvPr>
          <p:cNvSpPr txBox="1"/>
          <p:nvPr/>
        </p:nvSpPr>
        <p:spPr>
          <a:xfrm>
            <a:off x="3634928" y="305749"/>
            <a:ext cx="262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Wave generator programs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CF75BCA-82A5-40A8-B380-D5849775E9BE}"/>
              </a:ext>
            </a:extLst>
          </p:cNvPr>
          <p:cNvSpPr/>
          <p:nvPr/>
        </p:nvSpPr>
        <p:spPr>
          <a:xfrm>
            <a:off x="782426" y="5195275"/>
            <a:ext cx="8071514" cy="1545492"/>
          </a:xfrm>
          <a:prstGeom prst="roundRect">
            <a:avLst/>
          </a:prstGeom>
          <a:solidFill>
            <a:schemeClr val="accent5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A4E671-728A-4FF9-9906-F18A262B1BE5}"/>
              </a:ext>
            </a:extLst>
          </p:cNvPr>
          <p:cNvSpPr txBox="1"/>
          <p:nvPr/>
        </p:nvSpPr>
        <p:spPr>
          <a:xfrm>
            <a:off x="3616481" y="6266995"/>
            <a:ext cx="218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Application programs</a:t>
            </a:r>
          </a:p>
        </p:txBody>
      </p:sp>
    </p:spTree>
    <p:extLst>
      <p:ext uri="{BB962C8B-B14F-4D97-AF65-F5344CB8AC3E}">
        <p14:creationId xmlns:p14="http://schemas.microsoft.com/office/powerpoint/2010/main" val="154542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E50214D-3413-439D-9C82-1B544CD490E8}"/>
              </a:ext>
            </a:extLst>
          </p:cNvPr>
          <p:cNvGrpSpPr/>
          <p:nvPr/>
        </p:nvGrpSpPr>
        <p:grpSpPr>
          <a:xfrm>
            <a:off x="3081381" y="967676"/>
            <a:ext cx="6026087" cy="5066722"/>
            <a:chOff x="3081381" y="967676"/>
            <a:chExt cx="6026087" cy="50667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6020DB-3148-47F9-9224-936A38D7D869}"/>
                </a:ext>
              </a:extLst>
            </p:cNvPr>
            <p:cNvGrpSpPr/>
            <p:nvPr/>
          </p:nvGrpSpPr>
          <p:grpSpPr>
            <a:xfrm>
              <a:off x="3081381" y="4260657"/>
              <a:ext cx="6026087" cy="1773741"/>
              <a:chOff x="-371558" y="405103"/>
              <a:chExt cx="6051940" cy="1773741"/>
            </a:xfrm>
            <a:solidFill>
              <a:srgbClr val="003399"/>
            </a:solidFill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1CE8231-E69C-4834-99B2-AF66EF004AAC}"/>
                  </a:ext>
                </a:extLst>
              </p:cNvPr>
              <p:cNvGrpSpPr/>
              <p:nvPr/>
            </p:nvGrpSpPr>
            <p:grpSpPr>
              <a:xfrm>
                <a:off x="-371558" y="405103"/>
                <a:ext cx="3025970" cy="1773741"/>
                <a:chOff x="129594" y="3373787"/>
                <a:chExt cx="3025970" cy="1773741"/>
              </a:xfrm>
              <a:grpFill/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4F64C8E-3597-47B2-959C-2C96548E48BF}"/>
                    </a:ext>
                  </a:extLst>
                </p:cNvPr>
                <p:cNvSpPr/>
                <p:nvPr/>
              </p:nvSpPr>
              <p:spPr>
                <a:xfrm>
                  <a:off x="129594" y="3883553"/>
                  <a:ext cx="3025970" cy="12639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ight Triangle 3">
                  <a:extLst>
                    <a:ext uri="{FF2B5EF4-FFF2-40B4-BE49-F238E27FC236}">
                      <a16:creationId xmlns:a16="http://schemas.microsoft.com/office/drawing/2014/main" id="{B23C1C16-ABDD-4E3C-80A0-5E918F520FDE}"/>
                    </a:ext>
                  </a:extLst>
                </p:cNvPr>
                <p:cNvSpPr/>
                <p:nvPr/>
              </p:nvSpPr>
              <p:spPr>
                <a:xfrm flipH="1">
                  <a:off x="129594" y="3373787"/>
                  <a:ext cx="3025970" cy="509766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91159ED-E43F-419D-B1F9-71042C0928BB}"/>
                  </a:ext>
                </a:extLst>
              </p:cNvPr>
              <p:cNvGrpSpPr/>
              <p:nvPr/>
            </p:nvGrpSpPr>
            <p:grpSpPr>
              <a:xfrm flipH="1">
                <a:off x="2654412" y="405103"/>
                <a:ext cx="3025970" cy="1773741"/>
                <a:chOff x="129594" y="3373787"/>
                <a:chExt cx="3025970" cy="1773741"/>
              </a:xfrm>
              <a:grpFill/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A027496-667F-4463-882C-AB114C00C082}"/>
                    </a:ext>
                  </a:extLst>
                </p:cNvPr>
                <p:cNvSpPr/>
                <p:nvPr/>
              </p:nvSpPr>
              <p:spPr>
                <a:xfrm>
                  <a:off x="129594" y="3883553"/>
                  <a:ext cx="3025970" cy="12639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ight Triangle 34">
                  <a:extLst>
                    <a:ext uri="{FF2B5EF4-FFF2-40B4-BE49-F238E27FC236}">
                      <a16:creationId xmlns:a16="http://schemas.microsoft.com/office/drawing/2014/main" id="{18FD991A-0E02-423D-B947-1A0F6457620D}"/>
                    </a:ext>
                  </a:extLst>
                </p:cNvPr>
                <p:cNvSpPr/>
                <p:nvPr/>
              </p:nvSpPr>
              <p:spPr>
                <a:xfrm flipH="1">
                  <a:off x="129594" y="3373787"/>
                  <a:ext cx="3025970" cy="509766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BDB3789-0B0B-4417-98C5-F3440F19E706}"/>
                </a:ext>
              </a:extLst>
            </p:cNvPr>
            <p:cNvSpPr/>
            <p:nvPr/>
          </p:nvSpPr>
          <p:spPr>
            <a:xfrm>
              <a:off x="3241143" y="967676"/>
              <a:ext cx="5709713" cy="3395224"/>
            </a:xfrm>
            <a:custGeom>
              <a:avLst/>
              <a:gdLst>
                <a:gd name="connsiteX0" fmla="*/ 4014010 w 5709713"/>
                <a:gd name="connsiteY0" fmla="*/ 3818 h 3395224"/>
                <a:gd name="connsiteX1" fmla="*/ 5709713 w 5709713"/>
                <a:gd name="connsiteY1" fmla="*/ 1699521 h 3395224"/>
                <a:gd name="connsiteX2" fmla="*/ 4014010 w 5709713"/>
                <a:gd name="connsiteY2" fmla="*/ 3395224 h 3395224"/>
                <a:gd name="connsiteX3" fmla="*/ 2935386 w 5709713"/>
                <a:gd name="connsiteY3" fmla="*/ 3008008 h 3395224"/>
                <a:gd name="connsiteX4" fmla="*/ 2852756 w 5709713"/>
                <a:gd name="connsiteY4" fmla="*/ 2932909 h 3395224"/>
                <a:gd name="connsiteX5" fmla="*/ 2894746 w 5709713"/>
                <a:gd name="connsiteY5" fmla="*/ 2894746 h 3395224"/>
                <a:gd name="connsiteX6" fmla="*/ 3391406 w 5709713"/>
                <a:gd name="connsiteY6" fmla="*/ 1695703 h 3395224"/>
                <a:gd name="connsiteX7" fmla="*/ 2894746 w 5709713"/>
                <a:gd name="connsiteY7" fmla="*/ 496660 h 3395224"/>
                <a:gd name="connsiteX8" fmla="*/ 2856957 w 5709713"/>
                <a:gd name="connsiteY8" fmla="*/ 462315 h 3395224"/>
                <a:gd name="connsiteX9" fmla="*/ 2935386 w 5709713"/>
                <a:gd name="connsiteY9" fmla="*/ 391034 h 3395224"/>
                <a:gd name="connsiteX10" fmla="*/ 4014010 w 5709713"/>
                <a:gd name="connsiteY10" fmla="*/ 3818 h 3395224"/>
                <a:gd name="connsiteX11" fmla="*/ 1695703 w 5709713"/>
                <a:gd name="connsiteY11" fmla="*/ 0 h 3395224"/>
                <a:gd name="connsiteX12" fmla="*/ 2774328 w 5709713"/>
                <a:gd name="connsiteY12" fmla="*/ 387216 h 3395224"/>
                <a:gd name="connsiteX13" fmla="*/ 2856957 w 5709713"/>
                <a:gd name="connsiteY13" fmla="*/ 462315 h 3395224"/>
                <a:gd name="connsiteX14" fmla="*/ 2814967 w 5709713"/>
                <a:gd name="connsiteY14" fmla="*/ 500478 h 3395224"/>
                <a:gd name="connsiteX15" fmla="*/ 2318307 w 5709713"/>
                <a:gd name="connsiteY15" fmla="*/ 1699521 h 3395224"/>
                <a:gd name="connsiteX16" fmla="*/ 2814967 w 5709713"/>
                <a:gd name="connsiteY16" fmla="*/ 2898564 h 3395224"/>
                <a:gd name="connsiteX17" fmla="*/ 2852756 w 5709713"/>
                <a:gd name="connsiteY17" fmla="*/ 2932909 h 3395224"/>
                <a:gd name="connsiteX18" fmla="*/ 2774328 w 5709713"/>
                <a:gd name="connsiteY18" fmla="*/ 3004190 h 3395224"/>
                <a:gd name="connsiteX19" fmla="*/ 1695703 w 5709713"/>
                <a:gd name="connsiteY19" fmla="*/ 3391406 h 3395224"/>
                <a:gd name="connsiteX20" fmla="*/ 0 w 5709713"/>
                <a:gd name="connsiteY20" fmla="*/ 1695703 h 3395224"/>
                <a:gd name="connsiteX21" fmla="*/ 1695703 w 5709713"/>
                <a:gd name="connsiteY21" fmla="*/ 0 h 33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09713" h="3395224">
                  <a:moveTo>
                    <a:pt x="4014010" y="3818"/>
                  </a:moveTo>
                  <a:cubicBezTo>
                    <a:pt x="4950521" y="3818"/>
                    <a:pt x="5709713" y="763010"/>
                    <a:pt x="5709713" y="1699521"/>
                  </a:cubicBezTo>
                  <a:cubicBezTo>
                    <a:pt x="5709713" y="2636032"/>
                    <a:pt x="4950521" y="3395224"/>
                    <a:pt x="4014010" y="3395224"/>
                  </a:cubicBezTo>
                  <a:cubicBezTo>
                    <a:pt x="3604287" y="3395224"/>
                    <a:pt x="3228503" y="3249910"/>
                    <a:pt x="2935386" y="3008008"/>
                  </a:cubicBezTo>
                  <a:lnTo>
                    <a:pt x="2852756" y="2932909"/>
                  </a:lnTo>
                  <a:lnTo>
                    <a:pt x="2894746" y="2894746"/>
                  </a:lnTo>
                  <a:cubicBezTo>
                    <a:pt x="3201608" y="2587884"/>
                    <a:pt x="3391406" y="2163959"/>
                    <a:pt x="3391406" y="1695703"/>
                  </a:cubicBezTo>
                  <a:cubicBezTo>
                    <a:pt x="3391406" y="1227448"/>
                    <a:pt x="3201608" y="803522"/>
                    <a:pt x="2894746" y="496660"/>
                  </a:cubicBezTo>
                  <a:lnTo>
                    <a:pt x="2856957" y="462315"/>
                  </a:lnTo>
                  <a:lnTo>
                    <a:pt x="2935386" y="391034"/>
                  </a:lnTo>
                  <a:cubicBezTo>
                    <a:pt x="3228503" y="149132"/>
                    <a:pt x="3604287" y="3818"/>
                    <a:pt x="4014010" y="3818"/>
                  </a:cubicBezTo>
                  <a:close/>
                  <a:moveTo>
                    <a:pt x="1695703" y="0"/>
                  </a:moveTo>
                  <a:cubicBezTo>
                    <a:pt x="2105426" y="0"/>
                    <a:pt x="2481210" y="145314"/>
                    <a:pt x="2774328" y="387216"/>
                  </a:cubicBezTo>
                  <a:lnTo>
                    <a:pt x="2856957" y="462315"/>
                  </a:lnTo>
                  <a:lnTo>
                    <a:pt x="2814967" y="500478"/>
                  </a:lnTo>
                  <a:cubicBezTo>
                    <a:pt x="2508105" y="807340"/>
                    <a:pt x="2318307" y="1231266"/>
                    <a:pt x="2318307" y="1699521"/>
                  </a:cubicBezTo>
                  <a:cubicBezTo>
                    <a:pt x="2318307" y="2167777"/>
                    <a:pt x="2508105" y="2591702"/>
                    <a:pt x="2814967" y="2898564"/>
                  </a:cubicBezTo>
                  <a:lnTo>
                    <a:pt x="2852756" y="2932909"/>
                  </a:lnTo>
                  <a:lnTo>
                    <a:pt x="2774328" y="3004190"/>
                  </a:lnTo>
                  <a:cubicBezTo>
                    <a:pt x="2481210" y="3246092"/>
                    <a:pt x="2105426" y="3391406"/>
                    <a:pt x="1695703" y="3391406"/>
                  </a:cubicBezTo>
                  <a:cubicBezTo>
                    <a:pt x="759192" y="3391406"/>
                    <a:pt x="0" y="2632214"/>
                    <a:pt x="0" y="1695703"/>
                  </a:cubicBezTo>
                  <a:cubicBezTo>
                    <a:pt x="0" y="759192"/>
                    <a:pt x="759192" y="0"/>
                    <a:pt x="1695703" y="0"/>
                  </a:cubicBezTo>
                  <a:close/>
                </a:path>
              </a:pathLst>
            </a:custGeom>
            <a:solidFill>
              <a:srgbClr val="003399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7B7F2B5-A16C-409F-AF79-FBDCCD99D4E4}"/>
                </a:ext>
              </a:extLst>
            </p:cNvPr>
            <p:cNvGrpSpPr/>
            <p:nvPr/>
          </p:nvGrpSpPr>
          <p:grpSpPr>
            <a:xfrm>
              <a:off x="5341096" y="2064632"/>
              <a:ext cx="1503322" cy="1014026"/>
              <a:chOff x="4526359" y="2520184"/>
              <a:chExt cx="1172014" cy="830640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81EF1E3-B4F3-4C16-A905-AFA5F6152ADE}"/>
                  </a:ext>
                </a:extLst>
              </p:cNvPr>
              <p:cNvSpPr/>
              <p:nvPr/>
            </p:nvSpPr>
            <p:spPr>
              <a:xfrm>
                <a:off x="4526359" y="2520184"/>
                <a:ext cx="587307" cy="830640"/>
              </a:xfrm>
              <a:custGeom>
                <a:avLst/>
                <a:gdLst>
                  <a:gd name="connsiteX0" fmla="*/ 0 w 894377"/>
                  <a:gd name="connsiteY0" fmla="*/ 1208225 h 1274970"/>
                  <a:gd name="connsiteX1" fmla="*/ 467212 w 894377"/>
                  <a:gd name="connsiteY1" fmla="*/ 149 h 1274970"/>
                  <a:gd name="connsiteX2" fmla="*/ 894377 w 894377"/>
                  <a:gd name="connsiteY2" fmla="*/ 1274970 h 1274970"/>
                  <a:gd name="connsiteX0" fmla="*/ 0 w 894377"/>
                  <a:gd name="connsiteY0" fmla="*/ 1213360 h 1280105"/>
                  <a:gd name="connsiteX1" fmla="*/ 98031 w 894377"/>
                  <a:gd name="connsiteY1" fmla="*/ 841051 h 1280105"/>
                  <a:gd name="connsiteX2" fmla="*/ 467212 w 894377"/>
                  <a:gd name="connsiteY2" fmla="*/ 5284 h 1280105"/>
                  <a:gd name="connsiteX3" fmla="*/ 894377 w 894377"/>
                  <a:gd name="connsiteY3" fmla="*/ 1280105 h 1280105"/>
                  <a:gd name="connsiteX0" fmla="*/ 0 w 894377"/>
                  <a:gd name="connsiteY0" fmla="*/ 1208080 h 1274825"/>
                  <a:gd name="connsiteX1" fmla="*/ 98031 w 894377"/>
                  <a:gd name="connsiteY1" fmla="*/ 835771 h 1274825"/>
                  <a:gd name="connsiteX2" fmla="*/ 467212 w 894377"/>
                  <a:gd name="connsiteY2" fmla="*/ 4 h 1274825"/>
                  <a:gd name="connsiteX3" fmla="*/ 793356 w 894377"/>
                  <a:gd name="connsiteY3" fmla="*/ 826247 h 1274825"/>
                  <a:gd name="connsiteX4" fmla="*/ 894377 w 894377"/>
                  <a:gd name="connsiteY4" fmla="*/ 1274825 h 1274825"/>
                  <a:gd name="connsiteX0" fmla="*/ 0 w 894377"/>
                  <a:gd name="connsiteY0" fmla="*/ 1208080 h 1274825"/>
                  <a:gd name="connsiteX1" fmla="*/ 183756 w 894377"/>
                  <a:gd name="connsiteY1" fmla="*/ 835771 h 1274825"/>
                  <a:gd name="connsiteX2" fmla="*/ 467212 w 894377"/>
                  <a:gd name="connsiteY2" fmla="*/ 4 h 1274825"/>
                  <a:gd name="connsiteX3" fmla="*/ 793356 w 894377"/>
                  <a:gd name="connsiteY3" fmla="*/ 826247 h 1274825"/>
                  <a:gd name="connsiteX4" fmla="*/ 894377 w 894377"/>
                  <a:gd name="connsiteY4" fmla="*/ 1274825 h 1274825"/>
                  <a:gd name="connsiteX0" fmla="*/ 0 w 942002"/>
                  <a:gd name="connsiteY0" fmla="*/ 1122355 h 1274825"/>
                  <a:gd name="connsiteX1" fmla="*/ 231381 w 942002"/>
                  <a:gd name="connsiteY1" fmla="*/ 835771 h 1274825"/>
                  <a:gd name="connsiteX2" fmla="*/ 514837 w 942002"/>
                  <a:gd name="connsiteY2" fmla="*/ 4 h 1274825"/>
                  <a:gd name="connsiteX3" fmla="*/ 840981 w 942002"/>
                  <a:gd name="connsiteY3" fmla="*/ 826247 h 1274825"/>
                  <a:gd name="connsiteX4" fmla="*/ 942002 w 942002"/>
                  <a:gd name="connsiteY4" fmla="*/ 1274825 h 1274825"/>
                  <a:gd name="connsiteX0" fmla="*/ 0 w 942002"/>
                  <a:gd name="connsiteY0" fmla="*/ 1122363 h 1274833"/>
                  <a:gd name="connsiteX1" fmla="*/ 231381 w 942002"/>
                  <a:gd name="connsiteY1" fmla="*/ 835779 h 1274833"/>
                  <a:gd name="connsiteX2" fmla="*/ 514837 w 942002"/>
                  <a:gd name="connsiteY2" fmla="*/ 12 h 1274833"/>
                  <a:gd name="connsiteX3" fmla="*/ 774306 w 942002"/>
                  <a:gd name="connsiteY3" fmla="*/ 816730 h 1274833"/>
                  <a:gd name="connsiteX4" fmla="*/ 942002 w 942002"/>
                  <a:gd name="connsiteY4" fmla="*/ 1274833 h 1274833"/>
                  <a:gd name="connsiteX0" fmla="*/ 0 w 1027727"/>
                  <a:gd name="connsiteY0" fmla="*/ 1122363 h 1198633"/>
                  <a:gd name="connsiteX1" fmla="*/ 231381 w 1027727"/>
                  <a:gd name="connsiteY1" fmla="*/ 835779 h 1198633"/>
                  <a:gd name="connsiteX2" fmla="*/ 514837 w 1027727"/>
                  <a:gd name="connsiteY2" fmla="*/ 12 h 1198633"/>
                  <a:gd name="connsiteX3" fmla="*/ 774306 w 1027727"/>
                  <a:gd name="connsiteY3" fmla="*/ 816730 h 1198633"/>
                  <a:gd name="connsiteX4" fmla="*/ 1027727 w 1027727"/>
                  <a:gd name="connsiteY4" fmla="*/ 1198633 h 1198633"/>
                  <a:gd name="connsiteX0" fmla="*/ 0 w 1027727"/>
                  <a:gd name="connsiteY0" fmla="*/ 1122636 h 1198906"/>
                  <a:gd name="connsiteX1" fmla="*/ 231381 w 1027727"/>
                  <a:gd name="connsiteY1" fmla="*/ 836052 h 1198906"/>
                  <a:gd name="connsiteX2" fmla="*/ 514837 w 1027727"/>
                  <a:gd name="connsiteY2" fmla="*/ 285 h 1198906"/>
                  <a:gd name="connsiteX3" fmla="*/ 736206 w 1027727"/>
                  <a:gd name="connsiteY3" fmla="*/ 931303 h 1198906"/>
                  <a:gd name="connsiteX4" fmla="*/ 1027727 w 1027727"/>
                  <a:gd name="connsiteY4" fmla="*/ 1198906 h 1198906"/>
                  <a:gd name="connsiteX0" fmla="*/ 0 w 1027727"/>
                  <a:gd name="connsiteY0" fmla="*/ 1122362 h 1198632"/>
                  <a:gd name="connsiteX1" fmla="*/ 345681 w 1027727"/>
                  <a:gd name="connsiteY1" fmla="*/ 950078 h 1198632"/>
                  <a:gd name="connsiteX2" fmla="*/ 514837 w 1027727"/>
                  <a:gd name="connsiteY2" fmla="*/ 11 h 1198632"/>
                  <a:gd name="connsiteX3" fmla="*/ 736206 w 1027727"/>
                  <a:gd name="connsiteY3" fmla="*/ 931029 h 1198632"/>
                  <a:gd name="connsiteX4" fmla="*/ 1027727 w 1027727"/>
                  <a:gd name="connsiteY4" fmla="*/ 1198632 h 1198632"/>
                  <a:gd name="connsiteX0" fmla="*/ 0 w 1027727"/>
                  <a:gd name="connsiteY0" fmla="*/ 1122354 h 1198624"/>
                  <a:gd name="connsiteX1" fmla="*/ 326631 w 1027727"/>
                  <a:gd name="connsiteY1" fmla="*/ 921495 h 1198624"/>
                  <a:gd name="connsiteX2" fmla="*/ 514837 w 1027727"/>
                  <a:gd name="connsiteY2" fmla="*/ 3 h 1198624"/>
                  <a:gd name="connsiteX3" fmla="*/ 736206 w 1027727"/>
                  <a:gd name="connsiteY3" fmla="*/ 931021 h 1198624"/>
                  <a:gd name="connsiteX4" fmla="*/ 1027727 w 1027727"/>
                  <a:gd name="connsiteY4" fmla="*/ 1198624 h 1198624"/>
                  <a:gd name="connsiteX0" fmla="*/ 0 w 1027727"/>
                  <a:gd name="connsiteY0" fmla="*/ 941380 h 1017650"/>
                  <a:gd name="connsiteX1" fmla="*/ 32663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1027727"/>
                  <a:gd name="connsiteY0" fmla="*/ 941380 h 1017650"/>
                  <a:gd name="connsiteX1" fmla="*/ 34568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1027727"/>
                  <a:gd name="connsiteY0" fmla="*/ 941380 h 1017650"/>
                  <a:gd name="connsiteX1" fmla="*/ 34568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736206"/>
                  <a:gd name="connsiteY0" fmla="*/ 941380 h 941380"/>
                  <a:gd name="connsiteX1" fmla="*/ 345681 w 736206"/>
                  <a:gd name="connsiteY1" fmla="*/ 740521 h 941380"/>
                  <a:gd name="connsiteX2" fmla="*/ 543412 w 736206"/>
                  <a:gd name="connsiteY2" fmla="*/ 4 h 941380"/>
                  <a:gd name="connsiteX3" fmla="*/ 736206 w 736206"/>
                  <a:gd name="connsiteY3" fmla="*/ 750047 h 941380"/>
                  <a:gd name="connsiteX0" fmla="*/ 0 w 543412"/>
                  <a:gd name="connsiteY0" fmla="*/ 941380 h 941380"/>
                  <a:gd name="connsiteX1" fmla="*/ 345681 w 543412"/>
                  <a:gd name="connsiteY1" fmla="*/ 740521 h 941380"/>
                  <a:gd name="connsiteX2" fmla="*/ 543412 w 543412"/>
                  <a:gd name="connsiteY2" fmla="*/ 4 h 941380"/>
                  <a:gd name="connsiteX0" fmla="*/ 0 w 588656"/>
                  <a:gd name="connsiteY0" fmla="*/ 734211 h 816484"/>
                  <a:gd name="connsiteX1" fmla="*/ 390925 w 588656"/>
                  <a:gd name="connsiteY1" fmla="*/ 740521 h 816484"/>
                  <a:gd name="connsiteX2" fmla="*/ 588656 w 588656"/>
                  <a:gd name="connsiteY2" fmla="*/ 4 h 816484"/>
                  <a:gd name="connsiteX0" fmla="*/ 0 w 588656"/>
                  <a:gd name="connsiteY0" fmla="*/ 734211 h 837173"/>
                  <a:gd name="connsiteX1" fmla="*/ 390925 w 588656"/>
                  <a:gd name="connsiteY1" fmla="*/ 740521 h 837173"/>
                  <a:gd name="connsiteX2" fmla="*/ 588656 w 588656"/>
                  <a:gd name="connsiteY2" fmla="*/ 4 h 837173"/>
                  <a:gd name="connsiteX0" fmla="*/ 0 w 588656"/>
                  <a:gd name="connsiteY0" fmla="*/ 734228 h 837190"/>
                  <a:gd name="connsiteX1" fmla="*/ 390925 w 588656"/>
                  <a:gd name="connsiteY1" fmla="*/ 740538 h 837190"/>
                  <a:gd name="connsiteX2" fmla="*/ 588656 w 588656"/>
                  <a:gd name="connsiteY2" fmla="*/ 21 h 837190"/>
                  <a:gd name="connsiteX0" fmla="*/ 0 w 602943"/>
                  <a:gd name="connsiteY0" fmla="*/ 729465 h 835812"/>
                  <a:gd name="connsiteX1" fmla="*/ 405212 w 602943"/>
                  <a:gd name="connsiteY1" fmla="*/ 740538 h 835812"/>
                  <a:gd name="connsiteX2" fmla="*/ 602943 w 602943"/>
                  <a:gd name="connsiteY2" fmla="*/ 21 h 835812"/>
                  <a:gd name="connsiteX0" fmla="*/ 0 w 614849"/>
                  <a:gd name="connsiteY0" fmla="*/ 722321 h 833814"/>
                  <a:gd name="connsiteX1" fmla="*/ 417118 w 614849"/>
                  <a:gd name="connsiteY1" fmla="*/ 740538 h 833814"/>
                  <a:gd name="connsiteX2" fmla="*/ 614849 w 614849"/>
                  <a:gd name="connsiteY2" fmla="*/ 21 h 833814"/>
                  <a:gd name="connsiteX0" fmla="*/ 0 w 586274"/>
                  <a:gd name="connsiteY0" fmla="*/ 719147 h 830640"/>
                  <a:gd name="connsiteX1" fmla="*/ 417118 w 586274"/>
                  <a:gd name="connsiteY1" fmla="*/ 737364 h 830640"/>
                  <a:gd name="connsiteX2" fmla="*/ 586274 w 586274"/>
                  <a:gd name="connsiteY2" fmla="*/ 22 h 830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6274" h="830640">
                    <a:moveTo>
                      <a:pt x="0" y="719147"/>
                    </a:moveTo>
                    <a:cubicBezTo>
                      <a:pt x="66344" y="757109"/>
                      <a:pt x="339249" y="938710"/>
                      <a:pt x="417118" y="737364"/>
                    </a:cubicBezTo>
                    <a:cubicBezTo>
                      <a:pt x="494987" y="536018"/>
                      <a:pt x="480706" y="-3947"/>
                      <a:pt x="586274" y="22"/>
                    </a:cubicBezTo>
                  </a:path>
                </a:pathLst>
              </a:custGeom>
              <a:noFill/>
              <a:ln w="228600"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7B71B30-E0D5-43BD-9856-28EF8703B84B}"/>
                  </a:ext>
                </a:extLst>
              </p:cNvPr>
              <p:cNvSpPr/>
              <p:nvPr/>
            </p:nvSpPr>
            <p:spPr>
              <a:xfrm flipH="1">
                <a:off x="5114894" y="2520184"/>
                <a:ext cx="583479" cy="830640"/>
              </a:xfrm>
              <a:custGeom>
                <a:avLst/>
                <a:gdLst>
                  <a:gd name="connsiteX0" fmla="*/ 0 w 894377"/>
                  <a:gd name="connsiteY0" fmla="*/ 1208225 h 1274970"/>
                  <a:gd name="connsiteX1" fmla="*/ 467212 w 894377"/>
                  <a:gd name="connsiteY1" fmla="*/ 149 h 1274970"/>
                  <a:gd name="connsiteX2" fmla="*/ 894377 w 894377"/>
                  <a:gd name="connsiteY2" fmla="*/ 1274970 h 1274970"/>
                  <a:gd name="connsiteX0" fmla="*/ 0 w 894377"/>
                  <a:gd name="connsiteY0" fmla="*/ 1213360 h 1280105"/>
                  <a:gd name="connsiteX1" fmla="*/ 98031 w 894377"/>
                  <a:gd name="connsiteY1" fmla="*/ 841051 h 1280105"/>
                  <a:gd name="connsiteX2" fmla="*/ 467212 w 894377"/>
                  <a:gd name="connsiteY2" fmla="*/ 5284 h 1280105"/>
                  <a:gd name="connsiteX3" fmla="*/ 894377 w 894377"/>
                  <a:gd name="connsiteY3" fmla="*/ 1280105 h 1280105"/>
                  <a:gd name="connsiteX0" fmla="*/ 0 w 894377"/>
                  <a:gd name="connsiteY0" fmla="*/ 1208080 h 1274825"/>
                  <a:gd name="connsiteX1" fmla="*/ 98031 w 894377"/>
                  <a:gd name="connsiteY1" fmla="*/ 835771 h 1274825"/>
                  <a:gd name="connsiteX2" fmla="*/ 467212 w 894377"/>
                  <a:gd name="connsiteY2" fmla="*/ 4 h 1274825"/>
                  <a:gd name="connsiteX3" fmla="*/ 793356 w 894377"/>
                  <a:gd name="connsiteY3" fmla="*/ 826247 h 1274825"/>
                  <a:gd name="connsiteX4" fmla="*/ 894377 w 894377"/>
                  <a:gd name="connsiteY4" fmla="*/ 1274825 h 1274825"/>
                  <a:gd name="connsiteX0" fmla="*/ 0 w 894377"/>
                  <a:gd name="connsiteY0" fmla="*/ 1208080 h 1274825"/>
                  <a:gd name="connsiteX1" fmla="*/ 183756 w 894377"/>
                  <a:gd name="connsiteY1" fmla="*/ 835771 h 1274825"/>
                  <a:gd name="connsiteX2" fmla="*/ 467212 w 894377"/>
                  <a:gd name="connsiteY2" fmla="*/ 4 h 1274825"/>
                  <a:gd name="connsiteX3" fmla="*/ 793356 w 894377"/>
                  <a:gd name="connsiteY3" fmla="*/ 826247 h 1274825"/>
                  <a:gd name="connsiteX4" fmla="*/ 894377 w 894377"/>
                  <a:gd name="connsiteY4" fmla="*/ 1274825 h 1274825"/>
                  <a:gd name="connsiteX0" fmla="*/ 0 w 942002"/>
                  <a:gd name="connsiteY0" fmla="*/ 1122355 h 1274825"/>
                  <a:gd name="connsiteX1" fmla="*/ 231381 w 942002"/>
                  <a:gd name="connsiteY1" fmla="*/ 835771 h 1274825"/>
                  <a:gd name="connsiteX2" fmla="*/ 514837 w 942002"/>
                  <a:gd name="connsiteY2" fmla="*/ 4 h 1274825"/>
                  <a:gd name="connsiteX3" fmla="*/ 840981 w 942002"/>
                  <a:gd name="connsiteY3" fmla="*/ 826247 h 1274825"/>
                  <a:gd name="connsiteX4" fmla="*/ 942002 w 942002"/>
                  <a:gd name="connsiteY4" fmla="*/ 1274825 h 1274825"/>
                  <a:gd name="connsiteX0" fmla="*/ 0 w 942002"/>
                  <a:gd name="connsiteY0" fmla="*/ 1122363 h 1274833"/>
                  <a:gd name="connsiteX1" fmla="*/ 231381 w 942002"/>
                  <a:gd name="connsiteY1" fmla="*/ 835779 h 1274833"/>
                  <a:gd name="connsiteX2" fmla="*/ 514837 w 942002"/>
                  <a:gd name="connsiteY2" fmla="*/ 12 h 1274833"/>
                  <a:gd name="connsiteX3" fmla="*/ 774306 w 942002"/>
                  <a:gd name="connsiteY3" fmla="*/ 816730 h 1274833"/>
                  <a:gd name="connsiteX4" fmla="*/ 942002 w 942002"/>
                  <a:gd name="connsiteY4" fmla="*/ 1274833 h 1274833"/>
                  <a:gd name="connsiteX0" fmla="*/ 0 w 1027727"/>
                  <a:gd name="connsiteY0" fmla="*/ 1122363 h 1198633"/>
                  <a:gd name="connsiteX1" fmla="*/ 231381 w 1027727"/>
                  <a:gd name="connsiteY1" fmla="*/ 835779 h 1198633"/>
                  <a:gd name="connsiteX2" fmla="*/ 514837 w 1027727"/>
                  <a:gd name="connsiteY2" fmla="*/ 12 h 1198633"/>
                  <a:gd name="connsiteX3" fmla="*/ 774306 w 1027727"/>
                  <a:gd name="connsiteY3" fmla="*/ 816730 h 1198633"/>
                  <a:gd name="connsiteX4" fmla="*/ 1027727 w 1027727"/>
                  <a:gd name="connsiteY4" fmla="*/ 1198633 h 1198633"/>
                  <a:gd name="connsiteX0" fmla="*/ 0 w 1027727"/>
                  <a:gd name="connsiteY0" fmla="*/ 1122636 h 1198906"/>
                  <a:gd name="connsiteX1" fmla="*/ 231381 w 1027727"/>
                  <a:gd name="connsiteY1" fmla="*/ 836052 h 1198906"/>
                  <a:gd name="connsiteX2" fmla="*/ 514837 w 1027727"/>
                  <a:gd name="connsiteY2" fmla="*/ 285 h 1198906"/>
                  <a:gd name="connsiteX3" fmla="*/ 736206 w 1027727"/>
                  <a:gd name="connsiteY3" fmla="*/ 931303 h 1198906"/>
                  <a:gd name="connsiteX4" fmla="*/ 1027727 w 1027727"/>
                  <a:gd name="connsiteY4" fmla="*/ 1198906 h 1198906"/>
                  <a:gd name="connsiteX0" fmla="*/ 0 w 1027727"/>
                  <a:gd name="connsiteY0" fmla="*/ 1122362 h 1198632"/>
                  <a:gd name="connsiteX1" fmla="*/ 345681 w 1027727"/>
                  <a:gd name="connsiteY1" fmla="*/ 950078 h 1198632"/>
                  <a:gd name="connsiteX2" fmla="*/ 514837 w 1027727"/>
                  <a:gd name="connsiteY2" fmla="*/ 11 h 1198632"/>
                  <a:gd name="connsiteX3" fmla="*/ 736206 w 1027727"/>
                  <a:gd name="connsiteY3" fmla="*/ 931029 h 1198632"/>
                  <a:gd name="connsiteX4" fmla="*/ 1027727 w 1027727"/>
                  <a:gd name="connsiteY4" fmla="*/ 1198632 h 1198632"/>
                  <a:gd name="connsiteX0" fmla="*/ 0 w 1027727"/>
                  <a:gd name="connsiteY0" fmla="*/ 1122354 h 1198624"/>
                  <a:gd name="connsiteX1" fmla="*/ 326631 w 1027727"/>
                  <a:gd name="connsiteY1" fmla="*/ 921495 h 1198624"/>
                  <a:gd name="connsiteX2" fmla="*/ 514837 w 1027727"/>
                  <a:gd name="connsiteY2" fmla="*/ 3 h 1198624"/>
                  <a:gd name="connsiteX3" fmla="*/ 736206 w 1027727"/>
                  <a:gd name="connsiteY3" fmla="*/ 931021 h 1198624"/>
                  <a:gd name="connsiteX4" fmla="*/ 1027727 w 1027727"/>
                  <a:gd name="connsiteY4" fmla="*/ 1198624 h 1198624"/>
                  <a:gd name="connsiteX0" fmla="*/ 0 w 1027727"/>
                  <a:gd name="connsiteY0" fmla="*/ 941380 h 1017650"/>
                  <a:gd name="connsiteX1" fmla="*/ 32663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1027727"/>
                  <a:gd name="connsiteY0" fmla="*/ 941380 h 1017650"/>
                  <a:gd name="connsiteX1" fmla="*/ 34568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1027727"/>
                  <a:gd name="connsiteY0" fmla="*/ 941380 h 1017650"/>
                  <a:gd name="connsiteX1" fmla="*/ 34568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736206"/>
                  <a:gd name="connsiteY0" fmla="*/ 941380 h 941380"/>
                  <a:gd name="connsiteX1" fmla="*/ 345681 w 736206"/>
                  <a:gd name="connsiteY1" fmla="*/ 740521 h 941380"/>
                  <a:gd name="connsiteX2" fmla="*/ 543412 w 736206"/>
                  <a:gd name="connsiteY2" fmla="*/ 4 h 941380"/>
                  <a:gd name="connsiteX3" fmla="*/ 736206 w 736206"/>
                  <a:gd name="connsiteY3" fmla="*/ 750047 h 941380"/>
                  <a:gd name="connsiteX0" fmla="*/ 0 w 543412"/>
                  <a:gd name="connsiteY0" fmla="*/ 941380 h 941380"/>
                  <a:gd name="connsiteX1" fmla="*/ 345681 w 543412"/>
                  <a:gd name="connsiteY1" fmla="*/ 740521 h 941380"/>
                  <a:gd name="connsiteX2" fmla="*/ 543412 w 543412"/>
                  <a:gd name="connsiteY2" fmla="*/ 4 h 941380"/>
                  <a:gd name="connsiteX0" fmla="*/ 0 w 588656"/>
                  <a:gd name="connsiteY0" fmla="*/ 734211 h 816484"/>
                  <a:gd name="connsiteX1" fmla="*/ 390925 w 588656"/>
                  <a:gd name="connsiteY1" fmla="*/ 740521 h 816484"/>
                  <a:gd name="connsiteX2" fmla="*/ 588656 w 588656"/>
                  <a:gd name="connsiteY2" fmla="*/ 4 h 816484"/>
                  <a:gd name="connsiteX0" fmla="*/ 0 w 588656"/>
                  <a:gd name="connsiteY0" fmla="*/ 734211 h 837173"/>
                  <a:gd name="connsiteX1" fmla="*/ 390925 w 588656"/>
                  <a:gd name="connsiteY1" fmla="*/ 740521 h 837173"/>
                  <a:gd name="connsiteX2" fmla="*/ 588656 w 588656"/>
                  <a:gd name="connsiteY2" fmla="*/ 4 h 837173"/>
                  <a:gd name="connsiteX0" fmla="*/ 0 w 588656"/>
                  <a:gd name="connsiteY0" fmla="*/ 734228 h 837190"/>
                  <a:gd name="connsiteX1" fmla="*/ 390925 w 588656"/>
                  <a:gd name="connsiteY1" fmla="*/ 740538 h 837190"/>
                  <a:gd name="connsiteX2" fmla="*/ 588656 w 588656"/>
                  <a:gd name="connsiteY2" fmla="*/ 21 h 837190"/>
                  <a:gd name="connsiteX0" fmla="*/ 0 w 602943"/>
                  <a:gd name="connsiteY0" fmla="*/ 729465 h 835812"/>
                  <a:gd name="connsiteX1" fmla="*/ 405212 w 602943"/>
                  <a:gd name="connsiteY1" fmla="*/ 740538 h 835812"/>
                  <a:gd name="connsiteX2" fmla="*/ 602943 w 602943"/>
                  <a:gd name="connsiteY2" fmla="*/ 21 h 835812"/>
                  <a:gd name="connsiteX0" fmla="*/ 0 w 614849"/>
                  <a:gd name="connsiteY0" fmla="*/ 722321 h 833814"/>
                  <a:gd name="connsiteX1" fmla="*/ 417118 w 614849"/>
                  <a:gd name="connsiteY1" fmla="*/ 740538 h 833814"/>
                  <a:gd name="connsiteX2" fmla="*/ 614849 w 614849"/>
                  <a:gd name="connsiteY2" fmla="*/ 21 h 833814"/>
                  <a:gd name="connsiteX0" fmla="*/ 0 w 586274"/>
                  <a:gd name="connsiteY0" fmla="*/ 719147 h 830640"/>
                  <a:gd name="connsiteX1" fmla="*/ 417118 w 586274"/>
                  <a:gd name="connsiteY1" fmla="*/ 737364 h 830640"/>
                  <a:gd name="connsiteX2" fmla="*/ 586274 w 586274"/>
                  <a:gd name="connsiteY2" fmla="*/ 22 h 830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6274" h="830640">
                    <a:moveTo>
                      <a:pt x="0" y="719147"/>
                    </a:moveTo>
                    <a:cubicBezTo>
                      <a:pt x="66344" y="757109"/>
                      <a:pt x="339249" y="938710"/>
                      <a:pt x="417118" y="737364"/>
                    </a:cubicBezTo>
                    <a:cubicBezTo>
                      <a:pt x="494987" y="536018"/>
                      <a:pt x="480706" y="-3947"/>
                      <a:pt x="586274" y="22"/>
                    </a:cubicBezTo>
                  </a:path>
                </a:pathLst>
              </a:custGeom>
              <a:noFill/>
              <a:ln w="228600"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C20B43A-1013-4B6E-8430-09F952363781}"/>
                </a:ext>
              </a:extLst>
            </p:cNvPr>
            <p:cNvSpPr/>
            <p:nvPr/>
          </p:nvSpPr>
          <p:spPr>
            <a:xfrm>
              <a:off x="5998369" y="2028825"/>
              <a:ext cx="202406" cy="300038"/>
            </a:xfrm>
            <a:prstGeom prst="round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32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B56451-A103-4E87-96E1-B8DBD66C84F3}"/>
              </a:ext>
            </a:extLst>
          </p:cNvPr>
          <p:cNvGrpSpPr/>
          <p:nvPr/>
        </p:nvGrpSpPr>
        <p:grpSpPr>
          <a:xfrm>
            <a:off x="2959100" y="38100"/>
            <a:ext cx="6019800" cy="6045200"/>
            <a:chOff x="2959100" y="38100"/>
            <a:chExt cx="6019800" cy="6045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10B952-72CF-4A35-84C5-3D35A8808320}"/>
                </a:ext>
              </a:extLst>
            </p:cNvPr>
            <p:cNvSpPr/>
            <p:nvPr/>
          </p:nvSpPr>
          <p:spPr>
            <a:xfrm>
              <a:off x="2959100" y="38100"/>
              <a:ext cx="6019800" cy="6045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63E517A-3628-4889-A120-E46DD0797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2223615"/>
              <a:ext cx="3548787" cy="1668987"/>
            </a:xfrm>
            <a:custGeom>
              <a:avLst/>
              <a:gdLst>
                <a:gd name="connsiteX0" fmla="*/ 0 w 4800600"/>
                <a:gd name="connsiteY0" fmla="*/ 1647633 h 2244813"/>
                <a:gd name="connsiteX1" fmla="*/ 939800 w 4800600"/>
                <a:gd name="connsiteY1" fmla="*/ 2155633 h 2244813"/>
                <a:gd name="connsiteX2" fmla="*/ 2438400 w 4800600"/>
                <a:gd name="connsiteY2" fmla="*/ 34733 h 2244813"/>
                <a:gd name="connsiteX3" fmla="*/ 3124200 w 4800600"/>
                <a:gd name="connsiteY3" fmla="*/ 923733 h 2244813"/>
                <a:gd name="connsiteX4" fmla="*/ 3530600 w 4800600"/>
                <a:gd name="connsiteY4" fmla="*/ 2054033 h 2244813"/>
                <a:gd name="connsiteX5" fmla="*/ 4800600 w 4800600"/>
                <a:gd name="connsiteY5" fmla="*/ 1850833 h 2244813"/>
                <a:gd name="connsiteX0" fmla="*/ 0 w 4800600"/>
                <a:gd name="connsiteY0" fmla="*/ 1638366 h 2235546"/>
                <a:gd name="connsiteX1" fmla="*/ 939800 w 4800600"/>
                <a:gd name="connsiteY1" fmla="*/ 2146366 h 2235546"/>
                <a:gd name="connsiteX2" fmla="*/ 2438400 w 4800600"/>
                <a:gd name="connsiteY2" fmla="*/ 25466 h 2235546"/>
                <a:gd name="connsiteX3" fmla="*/ 2997200 w 4800600"/>
                <a:gd name="connsiteY3" fmla="*/ 1041466 h 2235546"/>
                <a:gd name="connsiteX4" fmla="*/ 3530600 w 4800600"/>
                <a:gd name="connsiteY4" fmla="*/ 2044766 h 2235546"/>
                <a:gd name="connsiteX5" fmla="*/ 4800600 w 4800600"/>
                <a:gd name="connsiteY5" fmla="*/ 1841566 h 2235546"/>
                <a:gd name="connsiteX0" fmla="*/ 0 w 4800600"/>
                <a:gd name="connsiteY0" fmla="*/ 1638677 h 2235857"/>
                <a:gd name="connsiteX1" fmla="*/ 939800 w 4800600"/>
                <a:gd name="connsiteY1" fmla="*/ 2146677 h 2235857"/>
                <a:gd name="connsiteX2" fmla="*/ 2438400 w 4800600"/>
                <a:gd name="connsiteY2" fmla="*/ 25777 h 2235857"/>
                <a:gd name="connsiteX3" fmla="*/ 2997200 w 4800600"/>
                <a:gd name="connsiteY3" fmla="*/ 1041777 h 2235857"/>
                <a:gd name="connsiteX4" fmla="*/ 3530600 w 4800600"/>
                <a:gd name="connsiteY4" fmla="*/ 2045077 h 2235857"/>
                <a:gd name="connsiteX5" fmla="*/ 4800600 w 4800600"/>
                <a:gd name="connsiteY5" fmla="*/ 1841877 h 2235857"/>
                <a:gd name="connsiteX0" fmla="*/ 0 w 4800600"/>
                <a:gd name="connsiteY0" fmla="*/ 1638366 h 2235546"/>
                <a:gd name="connsiteX1" fmla="*/ 939800 w 4800600"/>
                <a:gd name="connsiteY1" fmla="*/ 2146366 h 2235546"/>
                <a:gd name="connsiteX2" fmla="*/ 2438400 w 4800600"/>
                <a:gd name="connsiteY2" fmla="*/ 25466 h 2235546"/>
                <a:gd name="connsiteX3" fmla="*/ 2997200 w 4800600"/>
                <a:gd name="connsiteY3" fmla="*/ 1041466 h 2235546"/>
                <a:gd name="connsiteX4" fmla="*/ 3530600 w 4800600"/>
                <a:gd name="connsiteY4" fmla="*/ 2044766 h 2235546"/>
                <a:gd name="connsiteX5" fmla="*/ 4800600 w 4800600"/>
                <a:gd name="connsiteY5" fmla="*/ 1841566 h 2235546"/>
                <a:gd name="connsiteX0" fmla="*/ 0 w 4800600"/>
                <a:gd name="connsiteY0" fmla="*/ 1638366 h 2235546"/>
                <a:gd name="connsiteX1" fmla="*/ 939800 w 4800600"/>
                <a:gd name="connsiteY1" fmla="*/ 2146366 h 2235546"/>
                <a:gd name="connsiteX2" fmla="*/ 2438400 w 4800600"/>
                <a:gd name="connsiteY2" fmla="*/ 25466 h 2235546"/>
                <a:gd name="connsiteX3" fmla="*/ 2997200 w 4800600"/>
                <a:gd name="connsiteY3" fmla="*/ 1041466 h 2235546"/>
                <a:gd name="connsiteX4" fmla="*/ 3530600 w 4800600"/>
                <a:gd name="connsiteY4" fmla="*/ 2044766 h 2235546"/>
                <a:gd name="connsiteX5" fmla="*/ 4800600 w 4800600"/>
                <a:gd name="connsiteY5" fmla="*/ 1841566 h 2235546"/>
                <a:gd name="connsiteX0" fmla="*/ 0 w 4800600"/>
                <a:gd name="connsiteY0" fmla="*/ 1638730 h 2235910"/>
                <a:gd name="connsiteX1" fmla="*/ 939800 w 4800600"/>
                <a:gd name="connsiteY1" fmla="*/ 2146730 h 2235910"/>
                <a:gd name="connsiteX2" fmla="*/ 2438400 w 4800600"/>
                <a:gd name="connsiteY2" fmla="*/ 25830 h 2235910"/>
                <a:gd name="connsiteX3" fmla="*/ 2997200 w 4800600"/>
                <a:gd name="connsiteY3" fmla="*/ 1041830 h 2235910"/>
                <a:gd name="connsiteX4" fmla="*/ 3530600 w 4800600"/>
                <a:gd name="connsiteY4" fmla="*/ 2134030 h 2235910"/>
                <a:gd name="connsiteX5" fmla="*/ 4800600 w 4800600"/>
                <a:gd name="connsiteY5" fmla="*/ 1841930 h 2235910"/>
                <a:gd name="connsiteX0" fmla="*/ 0 w 4800600"/>
                <a:gd name="connsiteY0" fmla="*/ 1638730 h 2235910"/>
                <a:gd name="connsiteX1" fmla="*/ 939800 w 4800600"/>
                <a:gd name="connsiteY1" fmla="*/ 2146730 h 2235910"/>
                <a:gd name="connsiteX2" fmla="*/ 2438400 w 4800600"/>
                <a:gd name="connsiteY2" fmla="*/ 25830 h 2235910"/>
                <a:gd name="connsiteX3" fmla="*/ 2997200 w 4800600"/>
                <a:gd name="connsiteY3" fmla="*/ 1041830 h 2235910"/>
                <a:gd name="connsiteX4" fmla="*/ 3530600 w 4800600"/>
                <a:gd name="connsiteY4" fmla="*/ 2134030 h 2235910"/>
                <a:gd name="connsiteX5" fmla="*/ 4800600 w 4800600"/>
                <a:gd name="connsiteY5" fmla="*/ 1841930 h 2235910"/>
                <a:gd name="connsiteX0" fmla="*/ 0 w 4800600"/>
                <a:gd name="connsiteY0" fmla="*/ 1639380 h 2236560"/>
                <a:gd name="connsiteX1" fmla="*/ 939800 w 4800600"/>
                <a:gd name="connsiteY1" fmla="*/ 2147380 h 2236560"/>
                <a:gd name="connsiteX2" fmla="*/ 2438400 w 4800600"/>
                <a:gd name="connsiteY2" fmla="*/ 26480 h 2236560"/>
                <a:gd name="connsiteX3" fmla="*/ 2997200 w 4800600"/>
                <a:gd name="connsiteY3" fmla="*/ 1042480 h 2236560"/>
                <a:gd name="connsiteX4" fmla="*/ 3530600 w 4800600"/>
                <a:gd name="connsiteY4" fmla="*/ 2134680 h 2236560"/>
                <a:gd name="connsiteX5" fmla="*/ 4800600 w 4800600"/>
                <a:gd name="connsiteY5" fmla="*/ 1842580 h 2236560"/>
                <a:gd name="connsiteX0" fmla="*/ 0 w 4800600"/>
                <a:gd name="connsiteY0" fmla="*/ 1639106 h 2253869"/>
                <a:gd name="connsiteX1" fmla="*/ 939800 w 4800600"/>
                <a:gd name="connsiteY1" fmla="*/ 2147106 h 2253869"/>
                <a:gd name="connsiteX2" fmla="*/ 2438400 w 4800600"/>
                <a:gd name="connsiteY2" fmla="*/ 26206 h 2253869"/>
                <a:gd name="connsiteX3" fmla="*/ 2997200 w 4800600"/>
                <a:gd name="connsiteY3" fmla="*/ 1042206 h 2253869"/>
                <a:gd name="connsiteX4" fmla="*/ 3695700 w 4800600"/>
                <a:gd name="connsiteY4" fmla="*/ 2223306 h 2253869"/>
                <a:gd name="connsiteX5" fmla="*/ 4800600 w 4800600"/>
                <a:gd name="connsiteY5" fmla="*/ 1842306 h 2253869"/>
                <a:gd name="connsiteX0" fmla="*/ 0 w 4800600"/>
                <a:gd name="connsiteY0" fmla="*/ 1639106 h 2237980"/>
                <a:gd name="connsiteX1" fmla="*/ 939800 w 4800600"/>
                <a:gd name="connsiteY1" fmla="*/ 2147106 h 2237980"/>
                <a:gd name="connsiteX2" fmla="*/ 2438400 w 4800600"/>
                <a:gd name="connsiteY2" fmla="*/ 26206 h 2237980"/>
                <a:gd name="connsiteX3" fmla="*/ 2997200 w 4800600"/>
                <a:gd name="connsiteY3" fmla="*/ 1042206 h 2237980"/>
                <a:gd name="connsiteX4" fmla="*/ 3695700 w 4800600"/>
                <a:gd name="connsiteY4" fmla="*/ 2223306 h 2237980"/>
                <a:gd name="connsiteX5" fmla="*/ 4800600 w 4800600"/>
                <a:gd name="connsiteY5" fmla="*/ 1842306 h 2237980"/>
                <a:gd name="connsiteX0" fmla="*/ 0 w 4800600"/>
                <a:gd name="connsiteY0" fmla="*/ 1639773 h 2238647"/>
                <a:gd name="connsiteX1" fmla="*/ 939800 w 4800600"/>
                <a:gd name="connsiteY1" fmla="*/ 2147773 h 2238647"/>
                <a:gd name="connsiteX2" fmla="*/ 2438400 w 4800600"/>
                <a:gd name="connsiteY2" fmla="*/ 26873 h 2238647"/>
                <a:gd name="connsiteX3" fmla="*/ 2997200 w 4800600"/>
                <a:gd name="connsiteY3" fmla="*/ 1042873 h 2238647"/>
                <a:gd name="connsiteX4" fmla="*/ 3695700 w 4800600"/>
                <a:gd name="connsiteY4" fmla="*/ 2223973 h 2238647"/>
                <a:gd name="connsiteX5" fmla="*/ 4800600 w 4800600"/>
                <a:gd name="connsiteY5" fmla="*/ 1842973 h 2238647"/>
                <a:gd name="connsiteX0" fmla="*/ 0 w 4800600"/>
                <a:gd name="connsiteY0" fmla="*/ 1639106 h 2237980"/>
                <a:gd name="connsiteX1" fmla="*/ 939800 w 4800600"/>
                <a:gd name="connsiteY1" fmla="*/ 2147106 h 2237980"/>
                <a:gd name="connsiteX2" fmla="*/ 2501900 w 4800600"/>
                <a:gd name="connsiteY2" fmla="*/ 26206 h 2237980"/>
                <a:gd name="connsiteX3" fmla="*/ 2997200 w 4800600"/>
                <a:gd name="connsiteY3" fmla="*/ 1042206 h 2237980"/>
                <a:gd name="connsiteX4" fmla="*/ 3695700 w 4800600"/>
                <a:gd name="connsiteY4" fmla="*/ 2223306 h 2237980"/>
                <a:gd name="connsiteX5" fmla="*/ 4800600 w 4800600"/>
                <a:gd name="connsiteY5" fmla="*/ 1842306 h 2237980"/>
                <a:gd name="connsiteX0" fmla="*/ 0 w 4800600"/>
                <a:gd name="connsiteY0" fmla="*/ 1616874 h 2215748"/>
                <a:gd name="connsiteX1" fmla="*/ 965200 w 4800600"/>
                <a:gd name="connsiteY1" fmla="*/ 1400974 h 2215748"/>
                <a:gd name="connsiteX2" fmla="*/ 2501900 w 4800600"/>
                <a:gd name="connsiteY2" fmla="*/ 3974 h 2215748"/>
                <a:gd name="connsiteX3" fmla="*/ 2997200 w 4800600"/>
                <a:gd name="connsiteY3" fmla="*/ 1019974 h 2215748"/>
                <a:gd name="connsiteX4" fmla="*/ 3695700 w 4800600"/>
                <a:gd name="connsiteY4" fmla="*/ 2201074 h 2215748"/>
                <a:gd name="connsiteX5" fmla="*/ 4800600 w 4800600"/>
                <a:gd name="connsiteY5" fmla="*/ 1820074 h 2215748"/>
                <a:gd name="connsiteX0" fmla="*/ 0 w 4800600"/>
                <a:gd name="connsiteY0" fmla="*/ 1613972 h 2212846"/>
                <a:gd name="connsiteX1" fmla="*/ 1028700 w 4800600"/>
                <a:gd name="connsiteY1" fmla="*/ 1207572 h 2212846"/>
                <a:gd name="connsiteX2" fmla="*/ 2501900 w 4800600"/>
                <a:gd name="connsiteY2" fmla="*/ 1072 h 2212846"/>
                <a:gd name="connsiteX3" fmla="*/ 2997200 w 4800600"/>
                <a:gd name="connsiteY3" fmla="*/ 1017072 h 2212846"/>
                <a:gd name="connsiteX4" fmla="*/ 3695700 w 4800600"/>
                <a:gd name="connsiteY4" fmla="*/ 2198172 h 2212846"/>
                <a:gd name="connsiteX5" fmla="*/ 4800600 w 4800600"/>
                <a:gd name="connsiteY5" fmla="*/ 1817172 h 2212846"/>
                <a:gd name="connsiteX0" fmla="*/ 0 w 4800600"/>
                <a:gd name="connsiteY0" fmla="*/ 1613972 h 2212846"/>
                <a:gd name="connsiteX1" fmla="*/ 1028700 w 4800600"/>
                <a:gd name="connsiteY1" fmla="*/ 1207572 h 2212846"/>
                <a:gd name="connsiteX2" fmla="*/ 2501900 w 4800600"/>
                <a:gd name="connsiteY2" fmla="*/ 1072 h 2212846"/>
                <a:gd name="connsiteX3" fmla="*/ 2997200 w 4800600"/>
                <a:gd name="connsiteY3" fmla="*/ 1017072 h 2212846"/>
                <a:gd name="connsiteX4" fmla="*/ 3695700 w 4800600"/>
                <a:gd name="connsiteY4" fmla="*/ 2198172 h 2212846"/>
                <a:gd name="connsiteX5" fmla="*/ 4800600 w 4800600"/>
                <a:gd name="connsiteY5" fmla="*/ 1817172 h 2212846"/>
                <a:gd name="connsiteX0" fmla="*/ 0 w 4800600"/>
                <a:gd name="connsiteY0" fmla="*/ 1613180 h 2223034"/>
                <a:gd name="connsiteX1" fmla="*/ 1028700 w 4800600"/>
                <a:gd name="connsiteY1" fmla="*/ 1206780 h 2223034"/>
                <a:gd name="connsiteX2" fmla="*/ 2501900 w 4800600"/>
                <a:gd name="connsiteY2" fmla="*/ 280 h 2223034"/>
                <a:gd name="connsiteX3" fmla="*/ 2882900 w 4800600"/>
                <a:gd name="connsiteY3" fmla="*/ 1105180 h 2223034"/>
                <a:gd name="connsiteX4" fmla="*/ 3695700 w 4800600"/>
                <a:gd name="connsiteY4" fmla="*/ 2197380 h 2223034"/>
                <a:gd name="connsiteX5" fmla="*/ 4800600 w 4800600"/>
                <a:gd name="connsiteY5" fmla="*/ 1816380 h 2223034"/>
                <a:gd name="connsiteX0" fmla="*/ 0 w 4800600"/>
                <a:gd name="connsiteY0" fmla="*/ 1613176 h 2223030"/>
                <a:gd name="connsiteX1" fmla="*/ 1028700 w 4800600"/>
                <a:gd name="connsiteY1" fmla="*/ 1206776 h 2223030"/>
                <a:gd name="connsiteX2" fmla="*/ 2501900 w 4800600"/>
                <a:gd name="connsiteY2" fmla="*/ 276 h 2223030"/>
                <a:gd name="connsiteX3" fmla="*/ 2882900 w 4800600"/>
                <a:gd name="connsiteY3" fmla="*/ 1105176 h 2223030"/>
                <a:gd name="connsiteX4" fmla="*/ 3695700 w 4800600"/>
                <a:gd name="connsiteY4" fmla="*/ 2197376 h 2223030"/>
                <a:gd name="connsiteX5" fmla="*/ 4800600 w 4800600"/>
                <a:gd name="connsiteY5" fmla="*/ 1816376 h 2223030"/>
                <a:gd name="connsiteX0" fmla="*/ 0 w 4800600"/>
                <a:gd name="connsiteY0" fmla="*/ 1613172 h 2095632"/>
                <a:gd name="connsiteX1" fmla="*/ 1028700 w 4800600"/>
                <a:gd name="connsiteY1" fmla="*/ 1206772 h 2095632"/>
                <a:gd name="connsiteX2" fmla="*/ 2501900 w 4800600"/>
                <a:gd name="connsiteY2" fmla="*/ 272 h 2095632"/>
                <a:gd name="connsiteX3" fmla="*/ 2882900 w 4800600"/>
                <a:gd name="connsiteY3" fmla="*/ 1105172 h 2095632"/>
                <a:gd name="connsiteX4" fmla="*/ 3695700 w 4800600"/>
                <a:gd name="connsiteY4" fmla="*/ 2057672 h 2095632"/>
                <a:gd name="connsiteX5" fmla="*/ 4800600 w 4800600"/>
                <a:gd name="connsiteY5" fmla="*/ 1816372 h 2095632"/>
                <a:gd name="connsiteX0" fmla="*/ 0 w 4800600"/>
                <a:gd name="connsiteY0" fmla="*/ 1613172 h 2059902"/>
                <a:gd name="connsiteX1" fmla="*/ 1028700 w 4800600"/>
                <a:gd name="connsiteY1" fmla="*/ 1206772 h 2059902"/>
                <a:gd name="connsiteX2" fmla="*/ 2501900 w 4800600"/>
                <a:gd name="connsiteY2" fmla="*/ 272 h 2059902"/>
                <a:gd name="connsiteX3" fmla="*/ 2882900 w 4800600"/>
                <a:gd name="connsiteY3" fmla="*/ 1105172 h 2059902"/>
                <a:gd name="connsiteX4" fmla="*/ 3695700 w 4800600"/>
                <a:gd name="connsiteY4" fmla="*/ 2057672 h 2059902"/>
                <a:gd name="connsiteX5" fmla="*/ 4800600 w 4800600"/>
                <a:gd name="connsiteY5" fmla="*/ 1816372 h 2059902"/>
                <a:gd name="connsiteX0" fmla="*/ 0 w 4800600"/>
                <a:gd name="connsiteY0" fmla="*/ 1613172 h 2059902"/>
                <a:gd name="connsiteX1" fmla="*/ 1028700 w 4800600"/>
                <a:gd name="connsiteY1" fmla="*/ 1206772 h 2059902"/>
                <a:gd name="connsiteX2" fmla="*/ 2501900 w 4800600"/>
                <a:gd name="connsiteY2" fmla="*/ 272 h 2059902"/>
                <a:gd name="connsiteX3" fmla="*/ 2882900 w 4800600"/>
                <a:gd name="connsiteY3" fmla="*/ 1105172 h 2059902"/>
                <a:gd name="connsiteX4" fmla="*/ 3695700 w 4800600"/>
                <a:gd name="connsiteY4" fmla="*/ 2057672 h 2059902"/>
                <a:gd name="connsiteX5" fmla="*/ 4800600 w 4800600"/>
                <a:gd name="connsiteY5" fmla="*/ 1816372 h 2059902"/>
                <a:gd name="connsiteX0" fmla="*/ 0 w 4800600"/>
                <a:gd name="connsiteY0" fmla="*/ 1613672 h 2060402"/>
                <a:gd name="connsiteX1" fmla="*/ 1028700 w 4800600"/>
                <a:gd name="connsiteY1" fmla="*/ 1207272 h 2060402"/>
                <a:gd name="connsiteX2" fmla="*/ 2501900 w 4800600"/>
                <a:gd name="connsiteY2" fmla="*/ 772 h 2060402"/>
                <a:gd name="connsiteX3" fmla="*/ 2882900 w 4800600"/>
                <a:gd name="connsiteY3" fmla="*/ 1105672 h 2060402"/>
                <a:gd name="connsiteX4" fmla="*/ 3695700 w 4800600"/>
                <a:gd name="connsiteY4" fmla="*/ 2058172 h 2060402"/>
                <a:gd name="connsiteX5" fmla="*/ 4800600 w 4800600"/>
                <a:gd name="connsiteY5" fmla="*/ 1816872 h 2060402"/>
                <a:gd name="connsiteX0" fmla="*/ 0 w 4800600"/>
                <a:gd name="connsiteY0" fmla="*/ 1612939 h 2059669"/>
                <a:gd name="connsiteX1" fmla="*/ 960767 w 4800600"/>
                <a:gd name="connsiteY1" fmla="*/ 1066511 h 2059669"/>
                <a:gd name="connsiteX2" fmla="*/ 2501900 w 4800600"/>
                <a:gd name="connsiteY2" fmla="*/ 39 h 2059669"/>
                <a:gd name="connsiteX3" fmla="*/ 2882900 w 4800600"/>
                <a:gd name="connsiteY3" fmla="*/ 1104939 h 2059669"/>
                <a:gd name="connsiteX4" fmla="*/ 3695700 w 4800600"/>
                <a:gd name="connsiteY4" fmla="*/ 2057439 h 2059669"/>
                <a:gd name="connsiteX5" fmla="*/ 4800600 w 4800600"/>
                <a:gd name="connsiteY5" fmla="*/ 1816139 h 2059669"/>
                <a:gd name="connsiteX0" fmla="*/ 0 w 4800600"/>
                <a:gd name="connsiteY0" fmla="*/ 1222860 h 2059666"/>
                <a:gd name="connsiteX1" fmla="*/ 960767 w 4800600"/>
                <a:gd name="connsiteY1" fmla="*/ 1066508 h 2059666"/>
                <a:gd name="connsiteX2" fmla="*/ 2501900 w 4800600"/>
                <a:gd name="connsiteY2" fmla="*/ 36 h 2059666"/>
                <a:gd name="connsiteX3" fmla="*/ 2882900 w 4800600"/>
                <a:gd name="connsiteY3" fmla="*/ 1104936 h 2059666"/>
                <a:gd name="connsiteX4" fmla="*/ 3695700 w 4800600"/>
                <a:gd name="connsiteY4" fmla="*/ 2057436 h 2059666"/>
                <a:gd name="connsiteX5" fmla="*/ 4800600 w 4800600"/>
                <a:gd name="connsiteY5" fmla="*/ 1816136 h 2059666"/>
                <a:gd name="connsiteX0" fmla="*/ 0 w 4800600"/>
                <a:gd name="connsiteY0" fmla="*/ 1222860 h 2059666"/>
                <a:gd name="connsiteX1" fmla="*/ 960767 w 4800600"/>
                <a:gd name="connsiteY1" fmla="*/ 1066508 h 2059666"/>
                <a:gd name="connsiteX2" fmla="*/ 2501900 w 4800600"/>
                <a:gd name="connsiteY2" fmla="*/ 36 h 2059666"/>
                <a:gd name="connsiteX3" fmla="*/ 2882900 w 4800600"/>
                <a:gd name="connsiteY3" fmla="*/ 1104936 h 2059666"/>
                <a:gd name="connsiteX4" fmla="*/ 3695700 w 4800600"/>
                <a:gd name="connsiteY4" fmla="*/ 2057436 h 2059666"/>
                <a:gd name="connsiteX5" fmla="*/ 4800600 w 4800600"/>
                <a:gd name="connsiteY5" fmla="*/ 1816136 h 2059666"/>
                <a:gd name="connsiteX0" fmla="*/ 0 w 4811922"/>
                <a:gd name="connsiteY0" fmla="*/ 1382891 h 2059666"/>
                <a:gd name="connsiteX1" fmla="*/ 972089 w 4811922"/>
                <a:gd name="connsiteY1" fmla="*/ 1066508 h 2059666"/>
                <a:gd name="connsiteX2" fmla="*/ 2513222 w 4811922"/>
                <a:gd name="connsiteY2" fmla="*/ 36 h 2059666"/>
                <a:gd name="connsiteX3" fmla="*/ 2894222 w 4811922"/>
                <a:gd name="connsiteY3" fmla="*/ 1104936 h 2059666"/>
                <a:gd name="connsiteX4" fmla="*/ 3707022 w 4811922"/>
                <a:gd name="connsiteY4" fmla="*/ 2057436 h 2059666"/>
                <a:gd name="connsiteX5" fmla="*/ 4811922 w 4811922"/>
                <a:gd name="connsiteY5" fmla="*/ 1816136 h 2059666"/>
                <a:gd name="connsiteX0" fmla="*/ 0 w 4811922"/>
                <a:gd name="connsiteY0" fmla="*/ 1382891 h 2059666"/>
                <a:gd name="connsiteX1" fmla="*/ 972089 w 4811922"/>
                <a:gd name="connsiteY1" fmla="*/ 1066508 h 2059666"/>
                <a:gd name="connsiteX2" fmla="*/ 2513222 w 4811922"/>
                <a:gd name="connsiteY2" fmla="*/ 36 h 2059666"/>
                <a:gd name="connsiteX3" fmla="*/ 2894222 w 4811922"/>
                <a:gd name="connsiteY3" fmla="*/ 1104936 h 2059666"/>
                <a:gd name="connsiteX4" fmla="*/ 3707022 w 4811922"/>
                <a:gd name="connsiteY4" fmla="*/ 2057436 h 2059666"/>
                <a:gd name="connsiteX5" fmla="*/ 4811922 w 4811922"/>
                <a:gd name="connsiteY5" fmla="*/ 1816136 h 2059666"/>
                <a:gd name="connsiteX0" fmla="*/ 0 w 4823244"/>
                <a:gd name="connsiteY0" fmla="*/ 1592933 h 2059667"/>
                <a:gd name="connsiteX1" fmla="*/ 983411 w 4823244"/>
                <a:gd name="connsiteY1" fmla="*/ 1066509 h 2059667"/>
                <a:gd name="connsiteX2" fmla="*/ 2524544 w 4823244"/>
                <a:gd name="connsiteY2" fmla="*/ 37 h 2059667"/>
                <a:gd name="connsiteX3" fmla="*/ 2905544 w 4823244"/>
                <a:gd name="connsiteY3" fmla="*/ 1104937 h 2059667"/>
                <a:gd name="connsiteX4" fmla="*/ 3718344 w 4823244"/>
                <a:gd name="connsiteY4" fmla="*/ 2057437 h 2059667"/>
                <a:gd name="connsiteX5" fmla="*/ 4823244 w 4823244"/>
                <a:gd name="connsiteY5" fmla="*/ 1816137 h 2059667"/>
                <a:gd name="connsiteX0" fmla="*/ 0 w 4823244"/>
                <a:gd name="connsiteY0" fmla="*/ 1592934 h 2059668"/>
                <a:gd name="connsiteX1" fmla="*/ 1028699 w 4823244"/>
                <a:gd name="connsiteY1" fmla="*/ 1126522 h 2059668"/>
                <a:gd name="connsiteX2" fmla="*/ 2524544 w 4823244"/>
                <a:gd name="connsiteY2" fmla="*/ 38 h 2059668"/>
                <a:gd name="connsiteX3" fmla="*/ 2905544 w 4823244"/>
                <a:gd name="connsiteY3" fmla="*/ 1104938 h 2059668"/>
                <a:gd name="connsiteX4" fmla="*/ 3718344 w 4823244"/>
                <a:gd name="connsiteY4" fmla="*/ 2057438 h 2059668"/>
                <a:gd name="connsiteX5" fmla="*/ 4823244 w 4823244"/>
                <a:gd name="connsiteY5" fmla="*/ 1816138 h 2059668"/>
                <a:gd name="connsiteX0" fmla="*/ 0 w 4823244"/>
                <a:gd name="connsiteY0" fmla="*/ 1592934 h 2059668"/>
                <a:gd name="connsiteX1" fmla="*/ 1028699 w 4823244"/>
                <a:gd name="connsiteY1" fmla="*/ 1126522 h 2059668"/>
                <a:gd name="connsiteX2" fmla="*/ 2524544 w 4823244"/>
                <a:gd name="connsiteY2" fmla="*/ 38 h 2059668"/>
                <a:gd name="connsiteX3" fmla="*/ 2905544 w 4823244"/>
                <a:gd name="connsiteY3" fmla="*/ 1104938 h 2059668"/>
                <a:gd name="connsiteX4" fmla="*/ 3718344 w 4823244"/>
                <a:gd name="connsiteY4" fmla="*/ 2057438 h 2059668"/>
                <a:gd name="connsiteX5" fmla="*/ 4823244 w 4823244"/>
                <a:gd name="connsiteY5" fmla="*/ 1816138 h 2059668"/>
                <a:gd name="connsiteX0" fmla="*/ 0 w 4823244"/>
                <a:gd name="connsiteY0" fmla="*/ 1592934 h 2059668"/>
                <a:gd name="connsiteX1" fmla="*/ 1028699 w 4823244"/>
                <a:gd name="connsiteY1" fmla="*/ 1126522 h 2059668"/>
                <a:gd name="connsiteX2" fmla="*/ 2524544 w 4823244"/>
                <a:gd name="connsiteY2" fmla="*/ 38 h 2059668"/>
                <a:gd name="connsiteX3" fmla="*/ 2905544 w 4823244"/>
                <a:gd name="connsiteY3" fmla="*/ 1104938 h 2059668"/>
                <a:gd name="connsiteX4" fmla="*/ 3718344 w 4823244"/>
                <a:gd name="connsiteY4" fmla="*/ 2057438 h 2059668"/>
                <a:gd name="connsiteX5" fmla="*/ 4823244 w 4823244"/>
                <a:gd name="connsiteY5" fmla="*/ 1816138 h 2059668"/>
                <a:gd name="connsiteX0" fmla="*/ 0 w 4823244"/>
                <a:gd name="connsiteY0" fmla="*/ 1592934 h 2059668"/>
                <a:gd name="connsiteX1" fmla="*/ 1028699 w 4823244"/>
                <a:gd name="connsiteY1" fmla="*/ 1126522 h 2059668"/>
                <a:gd name="connsiteX2" fmla="*/ 2524544 w 4823244"/>
                <a:gd name="connsiteY2" fmla="*/ 38 h 2059668"/>
                <a:gd name="connsiteX3" fmla="*/ 2905544 w 4823244"/>
                <a:gd name="connsiteY3" fmla="*/ 1104938 h 2059668"/>
                <a:gd name="connsiteX4" fmla="*/ 3718344 w 4823244"/>
                <a:gd name="connsiteY4" fmla="*/ 2057438 h 2059668"/>
                <a:gd name="connsiteX5" fmla="*/ 4823244 w 4823244"/>
                <a:gd name="connsiteY5" fmla="*/ 1816138 h 2059668"/>
                <a:gd name="connsiteX0" fmla="*/ 0 w 4811922"/>
                <a:gd name="connsiteY0" fmla="*/ 1672950 h 2059668"/>
                <a:gd name="connsiteX1" fmla="*/ 1017377 w 4811922"/>
                <a:gd name="connsiteY1" fmla="*/ 1126522 h 2059668"/>
                <a:gd name="connsiteX2" fmla="*/ 2513222 w 4811922"/>
                <a:gd name="connsiteY2" fmla="*/ 38 h 2059668"/>
                <a:gd name="connsiteX3" fmla="*/ 2894222 w 4811922"/>
                <a:gd name="connsiteY3" fmla="*/ 1104938 h 2059668"/>
                <a:gd name="connsiteX4" fmla="*/ 3707022 w 4811922"/>
                <a:gd name="connsiteY4" fmla="*/ 2057438 h 2059668"/>
                <a:gd name="connsiteX5" fmla="*/ 4811922 w 4811922"/>
                <a:gd name="connsiteY5" fmla="*/ 1816138 h 2059668"/>
                <a:gd name="connsiteX0" fmla="*/ 0 w 4811922"/>
                <a:gd name="connsiteY0" fmla="*/ 1672950 h 2059668"/>
                <a:gd name="connsiteX1" fmla="*/ 1051344 w 4811922"/>
                <a:gd name="connsiteY1" fmla="*/ 1126522 h 2059668"/>
                <a:gd name="connsiteX2" fmla="*/ 2513222 w 4811922"/>
                <a:gd name="connsiteY2" fmla="*/ 38 h 2059668"/>
                <a:gd name="connsiteX3" fmla="*/ 2894222 w 4811922"/>
                <a:gd name="connsiteY3" fmla="*/ 1104938 h 2059668"/>
                <a:gd name="connsiteX4" fmla="*/ 3707022 w 4811922"/>
                <a:gd name="connsiteY4" fmla="*/ 2057438 h 2059668"/>
                <a:gd name="connsiteX5" fmla="*/ 4811922 w 4811922"/>
                <a:gd name="connsiteY5" fmla="*/ 1816138 h 2059668"/>
                <a:gd name="connsiteX0" fmla="*/ 0 w 4811922"/>
                <a:gd name="connsiteY0" fmla="*/ 1672950 h 2059668"/>
                <a:gd name="connsiteX1" fmla="*/ 1051344 w 4811922"/>
                <a:gd name="connsiteY1" fmla="*/ 1126522 h 2059668"/>
                <a:gd name="connsiteX2" fmla="*/ 2513222 w 4811922"/>
                <a:gd name="connsiteY2" fmla="*/ 38 h 2059668"/>
                <a:gd name="connsiteX3" fmla="*/ 2894222 w 4811922"/>
                <a:gd name="connsiteY3" fmla="*/ 1104938 h 2059668"/>
                <a:gd name="connsiteX4" fmla="*/ 3707022 w 4811922"/>
                <a:gd name="connsiteY4" fmla="*/ 2057438 h 2059668"/>
                <a:gd name="connsiteX5" fmla="*/ 4811922 w 4811922"/>
                <a:gd name="connsiteY5" fmla="*/ 1816138 h 2059668"/>
                <a:gd name="connsiteX0" fmla="*/ 0 w 4811922"/>
                <a:gd name="connsiteY0" fmla="*/ 1672950 h 2059668"/>
                <a:gd name="connsiteX1" fmla="*/ 1051344 w 4811922"/>
                <a:gd name="connsiteY1" fmla="*/ 1126522 h 2059668"/>
                <a:gd name="connsiteX2" fmla="*/ 2513222 w 4811922"/>
                <a:gd name="connsiteY2" fmla="*/ 38 h 2059668"/>
                <a:gd name="connsiteX3" fmla="*/ 2894222 w 4811922"/>
                <a:gd name="connsiteY3" fmla="*/ 1104938 h 2059668"/>
                <a:gd name="connsiteX4" fmla="*/ 3707022 w 4811922"/>
                <a:gd name="connsiteY4" fmla="*/ 2057438 h 2059668"/>
                <a:gd name="connsiteX5" fmla="*/ 4811922 w 4811922"/>
                <a:gd name="connsiteY5" fmla="*/ 1816138 h 2059668"/>
                <a:gd name="connsiteX0" fmla="*/ 0 w 4811922"/>
                <a:gd name="connsiteY0" fmla="*/ 1674634 h 2061352"/>
                <a:gd name="connsiteX1" fmla="*/ 1266465 w 4811922"/>
                <a:gd name="connsiteY1" fmla="*/ 928167 h 2061352"/>
                <a:gd name="connsiteX2" fmla="*/ 2513222 w 4811922"/>
                <a:gd name="connsiteY2" fmla="*/ 1722 h 2061352"/>
                <a:gd name="connsiteX3" fmla="*/ 2894222 w 4811922"/>
                <a:gd name="connsiteY3" fmla="*/ 1106622 h 2061352"/>
                <a:gd name="connsiteX4" fmla="*/ 3707022 w 4811922"/>
                <a:gd name="connsiteY4" fmla="*/ 2059122 h 2061352"/>
                <a:gd name="connsiteX5" fmla="*/ 4811922 w 4811922"/>
                <a:gd name="connsiteY5" fmla="*/ 1817822 h 2061352"/>
                <a:gd name="connsiteX0" fmla="*/ 0 w 4811922"/>
                <a:gd name="connsiteY0" fmla="*/ 1773903 h 2060602"/>
                <a:gd name="connsiteX1" fmla="*/ 1266465 w 4811922"/>
                <a:gd name="connsiteY1" fmla="*/ 927417 h 2060602"/>
                <a:gd name="connsiteX2" fmla="*/ 2513222 w 4811922"/>
                <a:gd name="connsiteY2" fmla="*/ 972 h 2060602"/>
                <a:gd name="connsiteX3" fmla="*/ 2894222 w 4811922"/>
                <a:gd name="connsiteY3" fmla="*/ 1105872 h 2060602"/>
                <a:gd name="connsiteX4" fmla="*/ 3707022 w 4811922"/>
                <a:gd name="connsiteY4" fmla="*/ 2058372 h 2060602"/>
                <a:gd name="connsiteX5" fmla="*/ 4811922 w 4811922"/>
                <a:gd name="connsiteY5" fmla="*/ 1817072 h 2060602"/>
                <a:gd name="connsiteX0" fmla="*/ 0 w 4811922"/>
                <a:gd name="connsiteY0" fmla="*/ 1773788 h 2060487"/>
                <a:gd name="connsiteX1" fmla="*/ 1300431 w 4811922"/>
                <a:gd name="connsiteY1" fmla="*/ 937304 h 2060487"/>
                <a:gd name="connsiteX2" fmla="*/ 2513222 w 4811922"/>
                <a:gd name="connsiteY2" fmla="*/ 857 h 2060487"/>
                <a:gd name="connsiteX3" fmla="*/ 2894222 w 4811922"/>
                <a:gd name="connsiteY3" fmla="*/ 1105757 h 2060487"/>
                <a:gd name="connsiteX4" fmla="*/ 3707022 w 4811922"/>
                <a:gd name="connsiteY4" fmla="*/ 2058257 h 2060487"/>
                <a:gd name="connsiteX5" fmla="*/ 4811922 w 4811922"/>
                <a:gd name="connsiteY5" fmla="*/ 1816957 h 2060487"/>
                <a:gd name="connsiteX0" fmla="*/ 0 w 4811922"/>
                <a:gd name="connsiteY0" fmla="*/ 1774684 h 2061383"/>
                <a:gd name="connsiteX1" fmla="*/ 1300431 w 4811922"/>
                <a:gd name="connsiteY1" fmla="*/ 938200 h 2061383"/>
                <a:gd name="connsiteX2" fmla="*/ 2513222 w 4811922"/>
                <a:gd name="connsiteY2" fmla="*/ 1753 h 2061383"/>
                <a:gd name="connsiteX3" fmla="*/ 2894222 w 4811922"/>
                <a:gd name="connsiteY3" fmla="*/ 1106653 h 2061383"/>
                <a:gd name="connsiteX4" fmla="*/ 3707022 w 4811922"/>
                <a:gd name="connsiteY4" fmla="*/ 2059153 h 2061383"/>
                <a:gd name="connsiteX5" fmla="*/ 4811922 w 4811922"/>
                <a:gd name="connsiteY5" fmla="*/ 1817853 h 2061383"/>
                <a:gd name="connsiteX0" fmla="*/ 0 w 4811922"/>
                <a:gd name="connsiteY0" fmla="*/ 1774294 h 2060993"/>
                <a:gd name="connsiteX1" fmla="*/ 1300431 w 4811922"/>
                <a:gd name="connsiteY1" fmla="*/ 937810 h 2060993"/>
                <a:gd name="connsiteX2" fmla="*/ 2513222 w 4811922"/>
                <a:gd name="connsiteY2" fmla="*/ 1363 h 2060993"/>
                <a:gd name="connsiteX3" fmla="*/ 2894222 w 4811922"/>
                <a:gd name="connsiteY3" fmla="*/ 1106263 h 2060993"/>
                <a:gd name="connsiteX4" fmla="*/ 3707022 w 4811922"/>
                <a:gd name="connsiteY4" fmla="*/ 2058763 h 2060993"/>
                <a:gd name="connsiteX5" fmla="*/ 4811922 w 4811922"/>
                <a:gd name="connsiteY5" fmla="*/ 1817463 h 2060993"/>
                <a:gd name="connsiteX0" fmla="*/ 0 w 4811922"/>
                <a:gd name="connsiteY0" fmla="*/ 1774324 h 2061023"/>
                <a:gd name="connsiteX1" fmla="*/ 1300431 w 4811922"/>
                <a:gd name="connsiteY1" fmla="*/ 937840 h 2061023"/>
                <a:gd name="connsiteX2" fmla="*/ 2513222 w 4811922"/>
                <a:gd name="connsiteY2" fmla="*/ 1393 h 2061023"/>
                <a:gd name="connsiteX3" fmla="*/ 2894222 w 4811922"/>
                <a:gd name="connsiteY3" fmla="*/ 1106293 h 2061023"/>
                <a:gd name="connsiteX4" fmla="*/ 3707022 w 4811922"/>
                <a:gd name="connsiteY4" fmla="*/ 2058793 h 2061023"/>
                <a:gd name="connsiteX5" fmla="*/ 4811922 w 4811922"/>
                <a:gd name="connsiteY5" fmla="*/ 1817493 h 2061023"/>
                <a:gd name="connsiteX0" fmla="*/ 0 w 4811922"/>
                <a:gd name="connsiteY0" fmla="*/ 1774324 h 2061023"/>
                <a:gd name="connsiteX1" fmla="*/ 1300431 w 4811922"/>
                <a:gd name="connsiteY1" fmla="*/ 937840 h 2061023"/>
                <a:gd name="connsiteX2" fmla="*/ 2513222 w 4811922"/>
                <a:gd name="connsiteY2" fmla="*/ 1393 h 2061023"/>
                <a:gd name="connsiteX3" fmla="*/ 2894222 w 4811922"/>
                <a:gd name="connsiteY3" fmla="*/ 1106293 h 2061023"/>
                <a:gd name="connsiteX4" fmla="*/ 3707022 w 4811922"/>
                <a:gd name="connsiteY4" fmla="*/ 2058793 h 2061023"/>
                <a:gd name="connsiteX5" fmla="*/ 4811922 w 4811922"/>
                <a:gd name="connsiteY5" fmla="*/ 1817493 h 2061023"/>
                <a:gd name="connsiteX0" fmla="*/ 0 w 4811922"/>
                <a:gd name="connsiteY0" fmla="*/ 1833813 h 2060500"/>
                <a:gd name="connsiteX1" fmla="*/ 1300431 w 4811922"/>
                <a:gd name="connsiteY1" fmla="*/ 937317 h 2060500"/>
                <a:gd name="connsiteX2" fmla="*/ 2513222 w 4811922"/>
                <a:gd name="connsiteY2" fmla="*/ 870 h 2060500"/>
                <a:gd name="connsiteX3" fmla="*/ 2894222 w 4811922"/>
                <a:gd name="connsiteY3" fmla="*/ 1105770 h 2060500"/>
                <a:gd name="connsiteX4" fmla="*/ 3707022 w 4811922"/>
                <a:gd name="connsiteY4" fmla="*/ 2058270 h 2060500"/>
                <a:gd name="connsiteX5" fmla="*/ 4811922 w 4811922"/>
                <a:gd name="connsiteY5" fmla="*/ 1816970 h 2060500"/>
                <a:gd name="connsiteX0" fmla="*/ 0 w 4811922"/>
                <a:gd name="connsiteY0" fmla="*/ 1833910 h 2060597"/>
                <a:gd name="connsiteX1" fmla="*/ 1300431 w 4811922"/>
                <a:gd name="connsiteY1" fmla="*/ 937414 h 2060597"/>
                <a:gd name="connsiteX2" fmla="*/ 2513222 w 4811922"/>
                <a:gd name="connsiteY2" fmla="*/ 967 h 2060597"/>
                <a:gd name="connsiteX3" fmla="*/ 2894222 w 4811922"/>
                <a:gd name="connsiteY3" fmla="*/ 1105867 h 2060597"/>
                <a:gd name="connsiteX4" fmla="*/ 3707022 w 4811922"/>
                <a:gd name="connsiteY4" fmla="*/ 2058367 h 2060597"/>
                <a:gd name="connsiteX5" fmla="*/ 4811922 w 4811922"/>
                <a:gd name="connsiteY5" fmla="*/ 1817067 h 206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11922" h="2060597">
                  <a:moveTo>
                    <a:pt x="0" y="1833910"/>
                  </a:moveTo>
                  <a:cubicBezTo>
                    <a:pt x="527110" y="1762229"/>
                    <a:pt x="881561" y="1312917"/>
                    <a:pt x="1300431" y="937414"/>
                  </a:cubicBezTo>
                  <a:cubicBezTo>
                    <a:pt x="1719301" y="561911"/>
                    <a:pt x="2247590" y="-27108"/>
                    <a:pt x="2513222" y="967"/>
                  </a:cubicBezTo>
                  <a:cubicBezTo>
                    <a:pt x="2778854" y="29042"/>
                    <a:pt x="2707955" y="242267"/>
                    <a:pt x="2894222" y="1105867"/>
                  </a:cubicBezTo>
                  <a:cubicBezTo>
                    <a:pt x="3080489" y="1969467"/>
                    <a:pt x="3222305" y="2041434"/>
                    <a:pt x="3707022" y="2058367"/>
                  </a:cubicBezTo>
                  <a:cubicBezTo>
                    <a:pt x="4191739" y="2075300"/>
                    <a:pt x="4316622" y="1995925"/>
                    <a:pt x="4811922" y="1817067"/>
                  </a:cubicBezTo>
                </a:path>
              </a:pathLst>
            </a:cu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A448CC8-1B01-4263-B4B9-C30BFE6436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9750" y="1689100"/>
              <a:ext cx="3540436" cy="2908300"/>
            </a:xfrm>
            <a:prstGeom prst="roundRect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62E248EF-F475-4D42-B696-C8C5F0C1AC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699995" y="2491943"/>
              <a:ext cx="2162997" cy="1302613"/>
            </a:xfrm>
            <a:prstGeom prst="trapezoid">
              <a:avLst>
                <a:gd name="adj" fmla="val 55178"/>
              </a:avLst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4977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4A766664-2AE5-48DE-8220-121ACDCD8BB0}"/>
              </a:ext>
            </a:extLst>
          </p:cNvPr>
          <p:cNvSpPr/>
          <p:nvPr/>
        </p:nvSpPr>
        <p:spPr>
          <a:xfrm>
            <a:off x="114293" y="3627195"/>
            <a:ext cx="8933877" cy="3240640"/>
          </a:xfrm>
          <a:prstGeom prst="flowChartAlternateProcess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66578D4C-5919-4961-801A-0D1B6D23EEC8}"/>
              </a:ext>
            </a:extLst>
          </p:cNvPr>
          <p:cNvSpPr/>
          <p:nvPr/>
        </p:nvSpPr>
        <p:spPr>
          <a:xfrm>
            <a:off x="204377" y="2760574"/>
            <a:ext cx="8753707" cy="826267"/>
          </a:xfrm>
          <a:prstGeom prst="flowChartAlternateProcess">
            <a:avLst/>
          </a:prstGeom>
          <a:solidFill>
            <a:schemeClr val="accent6">
              <a:alpha val="2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BCB8B01E-67C1-4D7D-BC95-58CC64302DA9}"/>
              </a:ext>
            </a:extLst>
          </p:cNvPr>
          <p:cNvSpPr/>
          <p:nvPr/>
        </p:nvSpPr>
        <p:spPr>
          <a:xfrm>
            <a:off x="204377" y="1010933"/>
            <a:ext cx="4267262" cy="1697474"/>
          </a:xfrm>
          <a:prstGeom prst="flowChartAlternateProcess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985F655E-575E-40C6-860D-CDCEEE77F044}"/>
              </a:ext>
            </a:extLst>
          </p:cNvPr>
          <p:cNvSpPr/>
          <p:nvPr/>
        </p:nvSpPr>
        <p:spPr>
          <a:xfrm>
            <a:off x="4529816" y="1005532"/>
            <a:ext cx="4439309" cy="1697474"/>
          </a:xfrm>
          <a:prstGeom prst="flowChartAlternateProcess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39E8D47-6F3A-49AB-8367-4E0BDA781BD8}"/>
              </a:ext>
            </a:extLst>
          </p:cNvPr>
          <p:cNvSpPr/>
          <p:nvPr/>
        </p:nvSpPr>
        <p:spPr>
          <a:xfrm>
            <a:off x="1286159" y="5551107"/>
            <a:ext cx="1043709" cy="12099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  <a:p>
            <a:pPr algn="ctr"/>
            <a:r>
              <a:rPr lang="en-GB" dirty="0" err="1"/>
              <a:t>Impl</a:t>
            </a:r>
            <a:r>
              <a:rPr lang="en-GB" dirty="0"/>
              <a:t>.</a:t>
            </a:r>
          </a:p>
          <a:p>
            <a:pPr algn="ctr"/>
            <a:r>
              <a:rPr lang="en-GB" dirty="0"/>
              <a:t>1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FF27CF6-19B3-4076-80E0-6BAF04CCBB6E}"/>
              </a:ext>
            </a:extLst>
          </p:cNvPr>
          <p:cNvSpPr/>
          <p:nvPr/>
        </p:nvSpPr>
        <p:spPr>
          <a:xfrm>
            <a:off x="2731650" y="5532632"/>
            <a:ext cx="1043709" cy="12099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  <a:p>
            <a:pPr algn="ctr"/>
            <a:r>
              <a:rPr lang="en-GB" dirty="0" err="1"/>
              <a:t>Impl</a:t>
            </a:r>
            <a:r>
              <a:rPr lang="en-GB" dirty="0"/>
              <a:t>.</a:t>
            </a:r>
          </a:p>
          <a:p>
            <a:pPr algn="ctr"/>
            <a:r>
              <a:rPr lang="en-GB" dirty="0"/>
              <a:t>2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C4D8C10-0588-43AE-A8F7-68D88D3038E4}"/>
              </a:ext>
            </a:extLst>
          </p:cNvPr>
          <p:cNvSpPr/>
          <p:nvPr/>
        </p:nvSpPr>
        <p:spPr>
          <a:xfrm>
            <a:off x="4177141" y="5532631"/>
            <a:ext cx="1043709" cy="12284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  <a:p>
            <a:pPr algn="ctr"/>
            <a:r>
              <a:rPr lang="en-GB" dirty="0" err="1"/>
              <a:t>Impl</a:t>
            </a:r>
            <a:r>
              <a:rPr lang="en-GB" dirty="0"/>
              <a:t>.</a:t>
            </a:r>
          </a:p>
          <a:p>
            <a:pPr algn="ctr"/>
            <a:r>
              <a:rPr lang="en-GB" dirty="0"/>
              <a:t>3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73032EF-26D8-4256-8C08-7B0104E22A6E}"/>
              </a:ext>
            </a:extLst>
          </p:cNvPr>
          <p:cNvSpPr/>
          <p:nvPr/>
        </p:nvSpPr>
        <p:spPr>
          <a:xfrm>
            <a:off x="5622632" y="5541868"/>
            <a:ext cx="1043709" cy="12099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  <a:p>
            <a:pPr algn="ctr"/>
            <a:r>
              <a:rPr lang="en-GB" dirty="0" err="1"/>
              <a:t>Impl</a:t>
            </a:r>
            <a:r>
              <a:rPr lang="en-GB" dirty="0"/>
              <a:t>.</a:t>
            </a:r>
          </a:p>
          <a:p>
            <a:pPr algn="ctr"/>
            <a:r>
              <a:rPr lang="en-GB" dirty="0"/>
              <a:t>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0E73EDD-F0A6-4EC5-B7FC-D454A28696DE}"/>
              </a:ext>
            </a:extLst>
          </p:cNvPr>
          <p:cNvSpPr/>
          <p:nvPr/>
        </p:nvSpPr>
        <p:spPr>
          <a:xfrm flipH="1">
            <a:off x="1293090" y="3736848"/>
            <a:ext cx="6576291" cy="6034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spectral_wave_data_c.f90</a:t>
            </a:r>
          </a:p>
          <a:p>
            <a:pPr algn="ctr"/>
            <a:r>
              <a:rPr lang="en-GB" dirty="0"/>
              <a:t>ISO_C_BINDINGS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627D9428-ACE9-4887-A27A-96C534651390}"/>
              </a:ext>
            </a:extLst>
          </p:cNvPr>
          <p:cNvSpPr/>
          <p:nvPr/>
        </p:nvSpPr>
        <p:spPr>
          <a:xfrm flipH="1">
            <a:off x="1293087" y="4561649"/>
            <a:ext cx="6576291" cy="6034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spectral_wave_data.f90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7BF8DF-7598-4F45-87A2-310ECFE5A289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808013" y="5190060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EF58C0-9516-47C4-8E42-523A02D2C7E2}"/>
              </a:ext>
            </a:extLst>
          </p:cNvPr>
          <p:cNvCxnSpPr/>
          <p:nvPr/>
        </p:nvCxnSpPr>
        <p:spPr>
          <a:xfrm flipH="1" flipV="1">
            <a:off x="3253504" y="5190060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D20538-6FD2-4658-914C-E7B6F7609102}"/>
              </a:ext>
            </a:extLst>
          </p:cNvPr>
          <p:cNvCxnSpPr/>
          <p:nvPr/>
        </p:nvCxnSpPr>
        <p:spPr>
          <a:xfrm flipH="1" flipV="1">
            <a:off x="4705920" y="5165061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AA9A7B-7512-431F-AB8A-97F40EC61575}"/>
              </a:ext>
            </a:extLst>
          </p:cNvPr>
          <p:cNvCxnSpPr/>
          <p:nvPr/>
        </p:nvCxnSpPr>
        <p:spPr>
          <a:xfrm flipH="1" flipV="1">
            <a:off x="6174503" y="5175457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6A63594-39A2-4CB4-A9C3-463BB005EF54}"/>
              </a:ext>
            </a:extLst>
          </p:cNvPr>
          <p:cNvSpPr/>
          <p:nvPr/>
        </p:nvSpPr>
        <p:spPr>
          <a:xfrm>
            <a:off x="1293088" y="2875710"/>
            <a:ext cx="6576291" cy="60341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spectral_wave_data.h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A5AB0B-6F65-45A2-A975-0F8214235985}"/>
              </a:ext>
            </a:extLst>
          </p:cNvPr>
          <p:cNvCxnSpPr/>
          <p:nvPr/>
        </p:nvCxnSpPr>
        <p:spPr>
          <a:xfrm flipH="1" flipV="1">
            <a:off x="4705926" y="4327761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AAEB6B-B186-4434-B166-C543B2810952}"/>
              </a:ext>
            </a:extLst>
          </p:cNvPr>
          <p:cNvCxnSpPr>
            <a:cxnSpLocks/>
          </p:cNvCxnSpPr>
          <p:nvPr/>
        </p:nvCxnSpPr>
        <p:spPr>
          <a:xfrm flipH="1" flipV="1">
            <a:off x="4698996" y="3472872"/>
            <a:ext cx="1" cy="28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E86DF7C-279E-4ED7-A60F-591CE46B1BC9}"/>
              </a:ext>
            </a:extLst>
          </p:cNvPr>
          <p:cNvSpPr/>
          <p:nvPr/>
        </p:nvSpPr>
        <p:spPr>
          <a:xfrm>
            <a:off x="1293088" y="2034983"/>
            <a:ext cx="2890983" cy="60341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SpectralWaveData.h</a:t>
            </a:r>
            <a:endParaRPr lang="en-GB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C41B75E-74FB-481B-8E91-196631245ADC}"/>
              </a:ext>
            </a:extLst>
          </p:cNvPr>
          <p:cNvSpPr/>
          <p:nvPr/>
        </p:nvSpPr>
        <p:spPr>
          <a:xfrm>
            <a:off x="1293088" y="1156297"/>
            <a:ext cx="2890983" cy="60341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SpectralWaveData.cpp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FE9AD4FF-15A3-42EE-83B1-EDA86A9E3F26}"/>
              </a:ext>
            </a:extLst>
          </p:cNvPr>
          <p:cNvSpPr/>
          <p:nvPr/>
        </p:nvSpPr>
        <p:spPr>
          <a:xfrm>
            <a:off x="4698996" y="1156297"/>
            <a:ext cx="3170382" cy="14508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spectral_wave_data.py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EC567-6DA5-491E-8675-9EF077C4720A}"/>
              </a:ext>
            </a:extLst>
          </p:cNvPr>
          <p:cNvCxnSpPr>
            <a:cxnSpLocks/>
          </p:cNvCxnSpPr>
          <p:nvPr/>
        </p:nvCxnSpPr>
        <p:spPr>
          <a:xfrm flipH="1" flipV="1">
            <a:off x="2738578" y="2607145"/>
            <a:ext cx="1" cy="28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8A49F9-5721-4F53-B0BD-871D0C4D52B4}"/>
              </a:ext>
            </a:extLst>
          </p:cNvPr>
          <p:cNvCxnSpPr>
            <a:cxnSpLocks/>
          </p:cNvCxnSpPr>
          <p:nvPr/>
        </p:nvCxnSpPr>
        <p:spPr>
          <a:xfrm flipH="1" flipV="1">
            <a:off x="2731649" y="1769595"/>
            <a:ext cx="1" cy="28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FD1A6D-479B-4CBD-9FB6-7B60F5E3BA26}"/>
              </a:ext>
            </a:extLst>
          </p:cNvPr>
          <p:cNvCxnSpPr/>
          <p:nvPr/>
        </p:nvCxnSpPr>
        <p:spPr>
          <a:xfrm flipV="1">
            <a:off x="6174503" y="2582146"/>
            <a:ext cx="0" cy="26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8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BD8E93E-6D9E-4CAC-AF2F-A104F21B3DD5}"/>
              </a:ext>
            </a:extLst>
          </p:cNvPr>
          <p:cNvSpPr/>
          <p:nvPr/>
        </p:nvSpPr>
        <p:spPr>
          <a:xfrm>
            <a:off x="801964" y="2110152"/>
            <a:ext cx="8071514" cy="3008923"/>
          </a:xfrm>
          <a:prstGeom prst="roundRect">
            <a:avLst/>
          </a:prstGeom>
          <a:solidFill>
            <a:schemeClr val="accent6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D47A6A9-614D-4CE9-9B53-F00F042AF5F2}"/>
              </a:ext>
            </a:extLst>
          </p:cNvPr>
          <p:cNvSpPr/>
          <p:nvPr/>
        </p:nvSpPr>
        <p:spPr>
          <a:xfrm>
            <a:off x="801964" y="221673"/>
            <a:ext cx="8071514" cy="1584078"/>
          </a:xfrm>
          <a:prstGeom prst="roundRect">
            <a:avLst/>
          </a:prstGeom>
          <a:solidFill>
            <a:schemeClr val="accent5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E5A7B91-CAEC-43A2-8B5B-9E245094B30B}"/>
              </a:ext>
            </a:extLst>
          </p:cNvPr>
          <p:cNvSpPr/>
          <p:nvPr/>
        </p:nvSpPr>
        <p:spPr>
          <a:xfrm>
            <a:off x="1078523" y="781538"/>
            <a:ext cx="2227385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Higher-Order-Spectral-Method (HOSM)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64C5FB7-63E2-49E0-AF6D-A1C12C64788D}"/>
              </a:ext>
            </a:extLst>
          </p:cNvPr>
          <p:cNvSpPr/>
          <p:nvPr/>
        </p:nvSpPr>
        <p:spPr>
          <a:xfrm>
            <a:off x="3708399" y="781538"/>
            <a:ext cx="2227385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Boussinesq</a:t>
            </a:r>
            <a:endParaRPr lang="en-GB" dirty="0"/>
          </a:p>
          <a:p>
            <a:pPr algn="ctr"/>
            <a:r>
              <a:rPr lang="en-GB" dirty="0"/>
              <a:t>Shallow Water Model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A8C7714-FA7E-436C-8B2B-E2D9E9E9E0C2}"/>
              </a:ext>
            </a:extLst>
          </p:cNvPr>
          <p:cNvSpPr/>
          <p:nvPr/>
        </p:nvSpPr>
        <p:spPr>
          <a:xfrm>
            <a:off x="6338275" y="781537"/>
            <a:ext cx="2227385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Measurement</a:t>
            </a:r>
          </a:p>
          <a:p>
            <a:pPr algn="ctr"/>
            <a:r>
              <a:rPr lang="en-GB" dirty="0"/>
              <a:t>Wave Reconstruction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D4009B66-2843-430F-962A-48235AB46CF5}"/>
              </a:ext>
            </a:extLst>
          </p:cNvPr>
          <p:cNvSpPr/>
          <p:nvPr/>
        </p:nvSpPr>
        <p:spPr>
          <a:xfrm>
            <a:off x="3036276" y="2358291"/>
            <a:ext cx="3563815" cy="1297353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u="sng" dirty="0"/>
              <a:t>SWD</a:t>
            </a:r>
            <a:r>
              <a:rPr lang="en-GB" dirty="0"/>
              <a:t>-file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FD2DCB9-59BE-4926-9DD8-4F09D21D5540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3119316" y="659423"/>
            <a:ext cx="771768" cy="2625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71D84AD-2A40-4638-9BBF-BE977F2AC912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5400000">
            <a:off x="5749192" y="655514"/>
            <a:ext cx="771769" cy="2633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18165BE-97E9-4CE5-80C1-03D07BC99D8A}"/>
              </a:ext>
            </a:extLst>
          </p:cNvPr>
          <p:cNvSpPr/>
          <p:nvPr/>
        </p:nvSpPr>
        <p:spPr>
          <a:xfrm>
            <a:off x="1008184" y="4022967"/>
            <a:ext cx="7557467" cy="8049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API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BFF2333-64AA-4B66-BC85-52705C051F37}"/>
              </a:ext>
            </a:extLst>
          </p:cNvPr>
          <p:cNvCxnSpPr>
            <a:stCxn id="8" idx="3"/>
          </p:cNvCxnSpPr>
          <p:nvPr/>
        </p:nvCxnSpPr>
        <p:spPr>
          <a:xfrm rot="5400000">
            <a:off x="4618892" y="3854936"/>
            <a:ext cx="39858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FF0BE07-B7BD-4022-BB8D-F7213C8129A8}"/>
              </a:ext>
            </a:extLst>
          </p:cNvPr>
          <p:cNvCxnSpPr>
            <a:stCxn id="6" idx="2"/>
            <a:endCxn id="8" idx="1"/>
          </p:cNvCxnSpPr>
          <p:nvPr/>
        </p:nvCxnSpPr>
        <p:spPr>
          <a:xfrm rot="5400000">
            <a:off x="4434254" y="1970453"/>
            <a:ext cx="771768" cy="3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9062D6CE-072C-461C-8B43-2F0F77A50072}"/>
              </a:ext>
            </a:extLst>
          </p:cNvPr>
          <p:cNvSpPr/>
          <p:nvPr/>
        </p:nvSpPr>
        <p:spPr>
          <a:xfrm>
            <a:off x="1008184" y="5351582"/>
            <a:ext cx="2297724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CFD, BEM, HPC, SPH…</a:t>
            </a:r>
          </a:p>
          <a:p>
            <a:pPr algn="ctr"/>
            <a:r>
              <a:rPr lang="en-GB" dirty="0"/>
              <a:t>programs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99642210-64C6-48F9-9AA9-06E0C194E643}"/>
              </a:ext>
            </a:extLst>
          </p:cNvPr>
          <p:cNvSpPr/>
          <p:nvPr/>
        </p:nvSpPr>
        <p:spPr>
          <a:xfrm>
            <a:off x="3638055" y="5351582"/>
            <a:ext cx="2297724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Statistical-tools</a:t>
            </a:r>
          </a:p>
          <a:p>
            <a:pPr algn="ctr"/>
            <a:r>
              <a:rPr lang="en-GB" dirty="0"/>
              <a:t>Visualization tools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5E2F635D-2A7A-48BA-BEDD-38D1032F743C}"/>
              </a:ext>
            </a:extLst>
          </p:cNvPr>
          <p:cNvSpPr/>
          <p:nvPr/>
        </p:nvSpPr>
        <p:spPr>
          <a:xfrm>
            <a:off x="6256223" y="5351582"/>
            <a:ext cx="2297724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Scripts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BDDD3E-0306-4F0F-968E-A094695C2995}"/>
              </a:ext>
            </a:extLst>
          </p:cNvPr>
          <p:cNvCxnSpPr>
            <a:stCxn id="35" idx="0"/>
          </p:cNvCxnSpPr>
          <p:nvPr/>
        </p:nvCxnSpPr>
        <p:spPr>
          <a:xfrm flipV="1">
            <a:off x="2157046" y="4827952"/>
            <a:ext cx="0" cy="523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55019F-0AC5-4961-93BE-5EEFE5D8FE2A}"/>
              </a:ext>
            </a:extLst>
          </p:cNvPr>
          <p:cNvCxnSpPr/>
          <p:nvPr/>
        </p:nvCxnSpPr>
        <p:spPr>
          <a:xfrm flipV="1">
            <a:off x="4837721" y="4827952"/>
            <a:ext cx="0" cy="523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1E76F3-2B75-4686-9BFB-F4C27B6A8C81}"/>
              </a:ext>
            </a:extLst>
          </p:cNvPr>
          <p:cNvCxnSpPr/>
          <p:nvPr/>
        </p:nvCxnSpPr>
        <p:spPr>
          <a:xfrm flipV="1">
            <a:off x="7424613" y="4827952"/>
            <a:ext cx="0" cy="523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7B7574-4B4A-4A19-A6C3-3C219EB6687B}"/>
              </a:ext>
            </a:extLst>
          </p:cNvPr>
          <p:cNvSpPr txBox="1"/>
          <p:nvPr/>
        </p:nvSpPr>
        <p:spPr>
          <a:xfrm>
            <a:off x="845033" y="2916356"/>
            <a:ext cx="2097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The</a:t>
            </a:r>
          </a:p>
          <a:p>
            <a:pPr algn="ctr"/>
            <a:r>
              <a:rPr lang="en-GB" b="1" dirty="0" err="1"/>
              <a:t>spectral_wave_data</a:t>
            </a:r>
            <a:endParaRPr lang="en-GB" b="1" dirty="0"/>
          </a:p>
          <a:p>
            <a:pPr algn="ctr"/>
            <a:r>
              <a:rPr lang="en-GB" dirty="0"/>
              <a:t>interface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4DE706-6BE3-4367-AFC0-C84052B1380A}"/>
              </a:ext>
            </a:extLst>
          </p:cNvPr>
          <p:cNvSpPr txBox="1"/>
          <p:nvPr/>
        </p:nvSpPr>
        <p:spPr>
          <a:xfrm>
            <a:off x="3128065" y="305749"/>
            <a:ext cx="363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Examples of Ocean Wave Generators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CF75BCA-82A5-40A8-B380-D5849775E9BE}"/>
              </a:ext>
            </a:extLst>
          </p:cNvPr>
          <p:cNvSpPr/>
          <p:nvPr/>
        </p:nvSpPr>
        <p:spPr>
          <a:xfrm>
            <a:off x="782426" y="5195275"/>
            <a:ext cx="8071514" cy="1545492"/>
          </a:xfrm>
          <a:prstGeom prst="roundRect">
            <a:avLst/>
          </a:prstGeom>
          <a:solidFill>
            <a:schemeClr val="accent5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A4E671-728A-4FF9-9906-F18A262B1BE5}"/>
              </a:ext>
            </a:extLst>
          </p:cNvPr>
          <p:cNvSpPr txBox="1"/>
          <p:nvPr/>
        </p:nvSpPr>
        <p:spPr>
          <a:xfrm>
            <a:off x="3616481" y="6266995"/>
            <a:ext cx="218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Application programs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0579F0-CAFF-4DCC-9B3A-DA2B7270B6D6}"/>
              </a:ext>
            </a:extLst>
          </p:cNvPr>
          <p:cNvSpPr txBox="1"/>
          <p:nvPr/>
        </p:nvSpPr>
        <p:spPr>
          <a:xfrm>
            <a:off x="6770937" y="348309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MIT license</a:t>
            </a:r>
          </a:p>
        </p:txBody>
      </p:sp>
    </p:spTree>
    <p:extLst>
      <p:ext uri="{BB962C8B-B14F-4D97-AF65-F5344CB8AC3E}">
        <p14:creationId xmlns:p14="http://schemas.microsoft.com/office/powerpoint/2010/main" val="405944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62278D5-8FC1-4630-91A2-35FA4F2E1D60}"/>
              </a:ext>
            </a:extLst>
          </p:cNvPr>
          <p:cNvSpPr/>
          <p:nvPr/>
        </p:nvSpPr>
        <p:spPr>
          <a:xfrm>
            <a:off x="2875262" y="3485583"/>
            <a:ext cx="1043709" cy="12099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Impl</a:t>
            </a:r>
            <a:r>
              <a:rPr lang="en-GB" dirty="0"/>
              <a:t>.</a:t>
            </a:r>
          </a:p>
          <a:p>
            <a:pPr algn="ctr"/>
            <a:r>
              <a:rPr lang="en-GB" dirty="0"/>
              <a:t>A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DA85C63-99FC-4923-A428-0637463F8B02}"/>
              </a:ext>
            </a:extLst>
          </p:cNvPr>
          <p:cNvSpPr/>
          <p:nvPr/>
        </p:nvSpPr>
        <p:spPr>
          <a:xfrm>
            <a:off x="4320753" y="3485583"/>
            <a:ext cx="1043709" cy="12099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Impl</a:t>
            </a:r>
            <a:r>
              <a:rPr lang="en-GB" dirty="0"/>
              <a:t>.</a:t>
            </a:r>
          </a:p>
          <a:p>
            <a:pPr algn="ctr"/>
            <a:r>
              <a:rPr lang="en-GB" dirty="0"/>
              <a:t>B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A316B5B-DF58-484F-B989-98DD97D1F560}"/>
              </a:ext>
            </a:extLst>
          </p:cNvPr>
          <p:cNvSpPr/>
          <p:nvPr/>
        </p:nvSpPr>
        <p:spPr>
          <a:xfrm>
            <a:off x="5766244" y="3485582"/>
            <a:ext cx="1043709" cy="12284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Impl</a:t>
            </a:r>
            <a:r>
              <a:rPr lang="en-GB" dirty="0"/>
              <a:t>.</a:t>
            </a:r>
          </a:p>
          <a:p>
            <a:pPr algn="ctr"/>
            <a:r>
              <a:rPr lang="en-GB" dirty="0"/>
              <a:t>C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7E3B7D2-4B5C-4C6B-A49E-AFA14EE4844E}"/>
              </a:ext>
            </a:extLst>
          </p:cNvPr>
          <p:cNvSpPr/>
          <p:nvPr/>
        </p:nvSpPr>
        <p:spPr>
          <a:xfrm>
            <a:off x="7211735" y="3494819"/>
            <a:ext cx="1043709" cy="12099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Impl</a:t>
            </a:r>
            <a:r>
              <a:rPr lang="en-GB" dirty="0"/>
              <a:t>.</a:t>
            </a:r>
          </a:p>
          <a:p>
            <a:pPr algn="ctr"/>
            <a:r>
              <a:rPr lang="en-GB" dirty="0"/>
              <a:t>…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F21F857-6865-4F7C-AEE2-22DF7B2328AE}"/>
              </a:ext>
            </a:extLst>
          </p:cNvPr>
          <p:cNvSpPr/>
          <p:nvPr/>
        </p:nvSpPr>
        <p:spPr>
          <a:xfrm flipH="1">
            <a:off x="2882190" y="2514600"/>
            <a:ext cx="6576291" cy="6034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CE9FAC-0175-4273-BFCA-2F011EF718EF}"/>
              </a:ext>
            </a:extLst>
          </p:cNvPr>
          <p:cNvCxnSpPr>
            <a:cxnSpLocks/>
          </p:cNvCxnSpPr>
          <p:nvPr/>
        </p:nvCxnSpPr>
        <p:spPr>
          <a:xfrm flipH="1" flipV="1">
            <a:off x="3397116" y="3125892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DDF770-A31D-421A-A32E-F9CA7BD274AA}"/>
              </a:ext>
            </a:extLst>
          </p:cNvPr>
          <p:cNvCxnSpPr/>
          <p:nvPr/>
        </p:nvCxnSpPr>
        <p:spPr>
          <a:xfrm flipH="1" flipV="1">
            <a:off x="4842607" y="3125892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E27C4E-C988-4CA7-842B-137FF77459AA}"/>
              </a:ext>
            </a:extLst>
          </p:cNvPr>
          <p:cNvCxnSpPr/>
          <p:nvPr/>
        </p:nvCxnSpPr>
        <p:spPr>
          <a:xfrm flipH="1" flipV="1">
            <a:off x="6295023" y="3118012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0DB0BA-1DBF-47D6-BCCB-AA167F3BD370}"/>
              </a:ext>
            </a:extLst>
          </p:cNvPr>
          <p:cNvCxnSpPr/>
          <p:nvPr/>
        </p:nvCxnSpPr>
        <p:spPr>
          <a:xfrm flipH="1" flipV="1">
            <a:off x="7763606" y="3128408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3CE0C72A-8863-4B41-8A87-057CFBCB55AD}"/>
              </a:ext>
            </a:extLst>
          </p:cNvPr>
          <p:cNvSpPr/>
          <p:nvPr/>
        </p:nvSpPr>
        <p:spPr>
          <a:xfrm>
            <a:off x="2882190" y="1562703"/>
            <a:ext cx="6576291" cy="60341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 Program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8583CAB-F446-4D25-A717-7FCDF745D174}"/>
              </a:ext>
            </a:extLst>
          </p:cNvPr>
          <p:cNvSpPr/>
          <p:nvPr/>
        </p:nvSpPr>
        <p:spPr>
          <a:xfrm>
            <a:off x="2882190" y="5051280"/>
            <a:ext cx="6576291" cy="60341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SWD-file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97524A-C55B-48E8-9A17-1940C7D1B126}"/>
              </a:ext>
            </a:extLst>
          </p:cNvPr>
          <p:cNvCxnSpPr>
            <a:cxnSpLocks/>
          </p:cNvCxnSpPr>
          <p:nvPr/>
        </p:nvCxnSpPr>
        <p:spPr>
          <a:xfrm flipH="1" flipV="1">
            <a:off x="3367099" y="4707863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D387B3-2B2A-48BB-B47A-4B17BCE8454E}"/>
              </a:ext>
            </a:extLst>
          </p:cNvPr>
          <p:cNvCxnSpPr>
            <a:cxnSpLocks/>
          </p:cNvCxnSpPr>
          <p:nvPr/>
        </p:nvCxnSpPr>
        <p:spPr>
          <a:xfrm flipH="1" flipV="1">
            <a:off x="4842607" y="4708708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1C140D-447E-47F5-A92F-BC4E45C816FD}"/>
              </a:ext>
            </a:extLst>
          </p:cNvPr>
          <p:cNvCxnSpPr>
            <a:cxnSpLocks/>
          </p:cNvCxnSpPr>
          <p:nvPr/>
        </p:nvCxnSpPr>
        <p:spPr>
          <a:xfrm flipH="1" flipV="1">
            <a:off x="6318114" y="4704781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B4561A-986E-4312-B7E9-C5182BEDA4FF}"/>
              </a:ext>
            </a:extLst>
          </p:cNvPr>
          <p:cNvCxnSpPr>
            <a:cxnSpLocks/>
          </p:cNvCxnSpPr>
          <p:nvPr/>
        </p:nvCxnSpPr>
        <p:spPr>
          <a:xfrm flipH="1" flipV="1">
            <a:off x="7743605" y="4704782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CBAA4-9A60-4796-B032-A6EA5450C9EA}"/>
              </a:ext>
            </a:extLst>
          </p:cNvPr>
          <p:cNvCxnSpPr/>
          <p:nvPr/>
        </p:nvCxnSpPr>
        <p:spPr>
          <a:xfrm flipH="1" flipV="1">
            <a:off x="6288097" y="2166115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34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4CD9AE1-B673-4906-9602-0512C9FDAC16}"/>
              </a:ext>
            </a:extLst>
          </p:cNvPr>
          <p:cNvSpPr/>
          <p:nvPr/>
        </p:nvSpPr>
        <p:spPr>
          <a:xfrm>
            <a:off x="2090055" y="2277839"/>
            <a:ext cx="6613072" cy="310235"/>
          </a:xfrm>
          <a:custGeom>
            <a:avLst/>
            <a:gdLst>
              <a:gd name="connsiteX0" fmla="*/ 0 w 6613072"/>
              <a:gd name="connsiteY0" fmla="*/ 800100 h 957631"/>
              <a:gd name="connsiteX1" fmla="*/ 1143000 w 6613072"/>
              <a:gd name="connsiteY1" fmla="*/ 457200 h 957631"/>
              <a:gd name="connsiteX2" fmla="*/ 2514600 w 6613072"/>
              <a:gd name="connsiteY2" fmla="*/ 947057 h 957631"/>
              <a:gd name="connsiteX3" fmla="*/ 4000500 w 6613072"/>
              <a:gd name="connsiteY3" fmla="*/ 0 h 957631"/>
              <a:gd name="connsiteX4" fmla="*/ 5127172 w 6613072"/>
              <a:gd name="connsiteY4" fmla="*/ 947057 h 957631"/>
              <a:gd name="connsiteX5" fmla="*/ 6613072 w 6613072"/>
              <a:gd name="connsiteY5" fmla="*/ 424543 h 95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3072" h="957631">
                <a:moveTo>
                  <a:pt x="0" y="800100"/>
                </a:moveTo>
                <a:cubicBezTo>
                  <a:pt x="361950" y="616403"/>
                  <a:pt x="723900" y="432707"/>
                  <a:pt x="1143000" y="457200"/>
                </a:cubicBezTo>
                <a:cubicBezTo>
                  <a:pt x="1562100" y="481693"/>
                  <a:pt x="2038350" y="1023257"/>
                  <a:pt x="2514600" y="947057"/>
                </a:cubicBezTo>
                <a:cubicBezTo>
                  <a:pt x="2990850" y="870857"/>
                  <a:pt x="3565071" y="0"/>
                  <a:pt x="4000500" y="0"/>
                </a:cubicBezTo>
                <a:cubicBezTo>
                  <a:pt x="4435929" y="0"/>
                  <a:pt x="4691743" y="876300"/>
                  <a:pt x="5127172" y="947057"/>
                </a:cubicBezTo>
                <a:cubicBezTo>
                  <a:pt x="5562601" y="1017814"/>
                  <a:pt x="6087836" y="721178"/>
                  <a:pt x="6613072" y="424543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8991C6-8607-439B-AD62-E8A2769ECC9E}"/>
              </a:ext>
            </a:extLst>
          </p:cNvPr>
          <p:cNvCxnSpPr/>
          <p:nvPr/>
        </p:nvCxnSpPr>
        <p:spPr>
          <a:xfrm flipV="1">
            <a:off x="2090057" y="1306286"/>
            <a:ext cx="0" cy="112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224516-DEA2-446E-B03B-1BD588D9DB60}"/>
              </a:ext>
            </a:extLst>
          </p:cNvPr>
          <p:cNvCxnSpPr>
            <a:cxnSpLocks/>
          </p:cNvCxnSpPr>
          <p:nvPr/>
        </p:nvCxnSpPr>
        <p:spPr>
          <a:xfrm>
            <a:off x="2090056" y="2432957"/>
            <a:ext cx="7331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D7949-7D24-4498-922E-C8A07F664E99}"/>
                  </a:ext>
                </a:extLst>
              </p:cNvPr>
              <p:cNvSpPr txBox="1"/>
              <p:nvPr/>
            </p:nvSpPr>
            <p:spPr>
              <a:xfrm>
                <a:off x="8084762" y="1869621"/>
                <a:ext cx="981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D7949-7D24-4498-922E-C8A07F664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762" y="1869621"/>
                <a:ext cx="981231" cy="276999"/>
              </a:xfrm>
              <a:prstGeom prst="rect">
                <a:avLst/>
              </a:prstGeom>
              <a:blipFill>
                <a:blip r:embed="rId3"/>
                <a:stretch>
                  <a:fillRect l="-3106" r="-1242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CBE2F6-0655-4451-9B28-1CAC9D57DD4C}"/>
                  </a:ext>
                </a:extLst>
              </p:cNvPr>
              <p:cNvSpPr txBox="1"/>
              <p:nvPr/>
            </p:nvSpPr>
            <p:spPr>
              <a:xfrm>
                <a:off x="1835210" y="1390159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CBE2F6-0655-4451-9B28-1CAC9D57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210" y="1390159"/>
                <a:ext cx="169084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29EEBA45-50C2-405A-B1BA-12FE54FB2316}"/>
              </a:ext>
            </a:extLst>
          </p:cNvPr>
          <p:cNvGrpSpPr/>
          <p:nvPr/>
        </p:nvGrpSpPr>
        <p:grpSpPr>
          <a:xfrm>
            <a:off x="2077740" y="3249591"/>
            <a:ext cx="6370674" cy="1175452"/>
            <a:chOff x="2104682" y="3392013"/>
            <a:chExt cx="6444120" cy="1175452"/>
          </a:xfrm>
          <a:solidFill>
            <a:schemeClr val="tx1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B728D0-CCC4-41F7-ACA6-7AEA2F872250}"/>
                </a:ext>
              </a:extLst>
            </p:cNvPr>
            <p:cNvCxnSpPr>
              <a:cxnSpLocks/>
            </p:cNvCxnSpPr>
            <p:nvPr/>
          </p:nvCxnSpPr>
          <p:spPr>
            <a:xfrm>
              <a:off x="2144484" y="4523020"/>
              <a:ext cx="1943102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163121-DC78-4AA0-AADC-2F4DB1CC85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7586" y="3812720"/>
              <a:ext cx="734786" cy="7103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0CCFC21-449B-4C0E-A805-59B4FC56640E}"/>
                </a:ext>
              </a:extLst>
            </p:cNvPr>
            <p:cNvCxnSpPr>
              <a:cxnSpLocks/>
            </p:cNvCxnSpPr>
            <p:nvPr/>
          </p:nvCxnSpPr>
          <p:spPr>
            <a:xfrm>
              <a:off x="4822372" y="3804554"/>
              <a:ext cx="987878" cy="50618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BF0321-35AF-4683-A9ED-2C87668ED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0250" y="3429000"/>
              <a:ext cx="955224" cy="88990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DDA71E6-5CE2-47E5-8ADE-D0B8FA1587ED}"/>
                </a:ext>
              </a:extLst>
            </p:cNvPr>
            <p:cNvCxnSpPr>
              <a:cxnSpLocks/>
            </p:cNvCxnSpPr>
            <p:nvPr/>
          </p:nvCxnSpPr>
          <p:spPr>
            <a:xfrm>
              <a:off x="6765474" y="3429000"/>
              <a:ext cx="1743526" cy="109401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980264-EA2B-476E-85CA-AB9418AE2ADC}"/>
                </a:ext>
              </a:extLst>
            </p:cNvPr>
            <p:cNvSpPr/>
            <p:nvPr/>
          </p:nvSpPr>
          <p:spPr>
            <a:xfrm>
              <a:off x="4041320" y="4484330"/>
              <a:ext cx="79604" cy="7737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2C6A45C-9EE2-4BA3-9D40-03AE6C24F866}"/>
                </a:ext>
              </a:extLst>
            </p:cNvPr>
            <p:cNvSpPr/>
            <p:nvPr/>
          </p:nvSpPr>
          <p:spPr>
            <a:xfrm>
              <a:off x="2104682" y="4484331"/>
              <a:ext cx="79604" cy="7737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FDC731A-7A9E-4EA9-93D8-E5E23B59C0E5}"/>
                </a:ext>
              </a:extLst>
            </p:cNvPr>
            <p:cNvSpPr/>
            <p:nvPr/>
          </p:nvSpPr>
          <p:spPr>
            <a:xfrm>
              <a:off x="4795270" y="3784597"/>
              <a:ext cx="79604" cy="7737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E64E6F8-6966-4624-9D44-79294840FE46}"/>
                </a:ext>
              </a:extLst>
            </p:cNvPr>
            <p:cNvSpPr/>
            <p:nvPr/>
          </p:nvSpPr>
          <p:spPr>
            <a:xfrm>
              <a:off x="5770448" y="4259992"/>
              <a:ext cx="79604" cy="7737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AEAD300-D571-43B9-828C-80E1062C5965}"/>
                </a:ext>
              </a:extLst>
            </p:cNvPr>
            <p:cNvSpPr/>
            <p:nvPr/>
          </p:nvSpPr>
          <p:spPr>
            <a:xfrm>
              <a:off x="6731908" y="3392013"/>
              <a:ext cx="79604" cy="7737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708C666-1E46-4093-BB9D-5FA5BD397F22}"/>
                </a:ext>
              </a:extLst>
            </p:cNvPr>
            <p:cNvSpPr/>
            <p:nvPr/>
          </p:nvSpPr>
          <p:spPr>
            <a:xfrm>
              <a:off x="8469198" y="4490088"/>
              <a:ext cx="79604" cy="7737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D0FBEC-EF92-4C96-90BE-9F86D44BB680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8408612" y="2120846"/>
            <a:ext cx="454" cy="22268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98D04F-765A-4A3E-9DEA-82594A4AFBF7}"/>
              </a:ext>
            </a:extLst>
          </p:cNvPr>
          <p:cNvCxnSpPr>
            <a:cxnSpLocks/>
          </p:cNvCxnSpPr>
          <p:nvPr/>
        </p:nvCxnSpPr>
        <p:spPr>
          <a:xfrm flipV="1">
            <a:off x="2091331" y="2414858"/>
            <a:ext cx="6157" cy="2011732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80D15AD-29D3-4945-BD7C-5E15C4418B5B}"/>
              </a:ext>
            </a:extLst>
          </p:cNvPr>
          <p:cNvSpPr txBox="1"/>
          <p:nvPr/>
        </p:nvSpPr>
        <p:spPr>
          <a:xfrm>
            <a:off x="4364526" y="386540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 floor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4C65F64-D3D2-4EDD-B771-B433F549D09C}"/>
                  </a:ext>
                </a:extLst>
              </p:cNvPr>
              <p:cNvSpPr txBox="1"/>
              <p:nvPr/>
            </p:nvSpPr>
            <p:spPr>
              <a:xfrm>
                <a:off x="6936129" y="4018694"/>
                <a:ext cx="81233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4C65F64-D3D2-4EDD-B771-B433F549D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129" y="4018694"/>
                <a:ext cx="812338" cy="299249"/>
              </a:xfrm>
              <a:prstGeom prst="rect">
                <a:avLst/>
              </a:prstGeom>
              <a:blipFill>
                <a:blip r:embed="rId5"/>
                <a:stretch>
                  <a:fillRect l="-3759" r="-6015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5905A0-4203-4B49-9D37-A6009F311649}"/>
                  </a:ext>
                </a:extLst>
              </p:cNvPr>
              <p:cNvSpPr txBox="1"/>
              <p:nvPr/>
            </p:nvSpPr>
            <p:spPr>
              <a:xfrm>
                <a:off x="4271713" y="3319425"/>
                <a:ext cx="102778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𝑠𝑓</m:t>
                              </m:r>
                            </m:sub>
                          </m:s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𝑠𝑓</m:t>
                              </m:r>
                            </m:sub>
                          </m:s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5905A0-4203-4B49-9D37-A6009F311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13" y="3319425"/>
                <a:ext cx="1027781" cy="299249"/>
              </a:xfrm>
              <a:prstGeom prst="rect">
                <a:avLst/>
              </a:prstGeom>
              <a:blipFill>
                <a:blip r:embed="rId6"/>
                <a:stretch>
                  <a:fillRect l="-7738" t="-2041" r="-2381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D8E09F-6EB7-4961-AE0E-6BC138F2A0F7}"/>
                  </a:ext>
                </a:extLst>
              </p:cNvPr>
              <p:cNvSpPr txBox="1"/>
              <p:nvPr/>
            </p:nvSpPr>
            <p:spPr>
              <a:xfrm>
                <a:off x="9065993" y="241213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D8E09F-6EB7-4961-AE0E-6BC138F2A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993" y="2412132"/>
                <a:ext cx="183320" cy="276999"/>
              </a:xfrm>
              <a:prstGeom prst="rect">
                <a:avLst/>
              </a:prstGeom>
              <a:blipFill>
                <a:blip r:embed="rId7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26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4CB817-12C5-4423-AAD9-F8E5795A889F}"/>
              </a:ext>
            </a:extLst>
          </p:cNvPr>
          <p:cNvCxnSpPr>
            <a:cxnSpLocks/>
          </p:cNvCxnSpPr>
          <p:nvPr/>
        </p:nvCxnSpPr>
        <p:spPr>
          <a:xfrm>
            <a:off x="1579418" y="3814618"/>
            <a:ext cx="451658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91E2AD-7442-42E4-B417-88005454BF3C}"/>
              </a:ext>
            </a:extLst>
          </p:cNvPr>
          <p:cNvCxnSpPr>
            <a:cxnSpLocks/>
          </p:cNvCxnSpPr>
          <p:nvPr/>
        </p:nvCxnSpPr>
        <p:spPr>
          <a:xfrm flipV="1">
            <a:off x="1579417" y="1398155"/>
            <a:ext cx="0" cy="242454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0B101E-7357-4779-B16B-AEA9324EC0F7}"/>
                  </a:ext>
                </a:extLst>
              </p:cNvPr>
              <p:cNvSpPr txBox="1"/>
              <p:nvPr/>
            </p:nvSpPr>
            <p:spPr>
              <a:xfrm>
                <a:off x="5821021" y="3814618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0B101E-7357-4779-B16B-AEA9324EC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021" y="3814618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8679FB-9537-4823-816D-A36526DE4232}"/>
                  </a:ext>
                </a:extLst>
              </p:cNvPr>
              <p:cNvSpPr txBox="1"/>
              <p:nvPr/>
            </p:nvSpPr>
            <p:spPr>
              <a:xfrm>
                <a:off x="1318293" y="1463963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8679FB-9537-4823-816D-A36526DE4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293" y="1463963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C1A8A8-C560-4303-BAD0-04156DC323CB}"/>
              </a:ext>
            </a:extLst>
          </p:cNvPr>
          <p:cNvCxnSpPr>
            <a:cxnSpLocks/>
          </p:cNvCxnSpPr>
          <p:nvPr/>
        </p:nvCxnSpPr>
        <p:spPr>
          <a:xfrm>
            <a:off x="3251200" y="2401455"/>
            <a:ext cx="480291" cy="112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E8250F-6774-4711-8E6D-1A3BE49B4D12}"/>
              </a:ext>
            </a:extLst>
          </p:cNvPr>
          <p:cNvCxnSpPr>
            <a:cxnSpLocks/>
          </p:cNvCxnSpPr>
          <p:nvPr/>
        </p:nvCxnSpPr>
        <p:spPr>
          <a:xfrm flipV="1">
            <a:off x="1579417" y="2059709"/>
            <a:ext cx="4096328" cy="1754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2FFC52-77C1-45E7-8374-8BF553A8B98E}"/>
              </a:ext>
            </a:extLst>
          </p:cNvPr>
          <p:cNvCxnSpPr>
            <a:cxnSpLocks/>
          </p:cNvCxnSpPr>
          <p:nvPr/>
        </p:nvCxnSpPr>
        <p:spPr>
          <a:xfrm>
            <a:off x="3405643" y="2352964"/>
            <a:ext cx="480291" cy="112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5BF224-2BED-466A-8FA3-578EEF52D7BF}"/>
              </a:ext>
            </a:extLst>
          </p:cNvPr>
          <p:cNvCxnSpPr>
            <a:cxnSpLocks/>
          </p:cNvCxnSpPr>
          <p:nvPr/>
        </p:nvCxnSpPr>
        <p:spPr>
          <a:xfrm>
            <a:off x="3563984" y="2286000"/>
            <a:ext cx="465883" cy="112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CE8F7E-7070-4512-A40D-DA060515C718}"/>
              </a:ext>
            </a:extLst>
          </p:cNvPr>
          <p:cNvCxnSpPr>
            <a:cxnSpLocks/>
          </p:cNvCxnSpPr>
          <p:nvPr/>
        </p:nvCxnSpPr>
        <p:spPr>
          <a:xfrm>
            <a:off x="3725619" y="2224904"/>
            <a:ext cx="480291" cy="112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13838DF-7C66-4B65-A1EB-24772EB1E169}"/>
              </a:ext>
            </a:extLst>
          </p:cNvPr>
          <p:cNvSpPr/>
          <p:nvPr/>
        </p:nvSpPr>
        <p:spPr>
          <a:xfrm rot="20207129">
            <a:off x="3478923" y="2760145"/>
            <a:ext cx="528879" cy="272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DE2BA71-36C1-499D-8817-A1EF6DD68C87}"/>
              </a:ext>
            </a:extLst>
          </p:cNvPr>
          <p:cNvSpPr/>
          <p:nvPr/>
        </p:nvSpPr>
        <p:spPr>
          <a:xfrm>
            <a:off x="2469357" y="3434556"/>
            <a:ext cx="165893" cy="388144"/>
          </a:xfrm>
          <a:custGeom>
            <a:avLst/>
            <a:gdLst>
              <a:gd name="connsiteX0" fmla="*/ 0 w 177800"/>
              <a:gd name="connsiteY0" fmla="*/ 0 h 381000"/>
              <a:gd name="connsiteX1" fmla="*/ 146050 w 177800"/>
              <a:gd name="connsiteY1" fmla="*/ 171450 h 381000"/>
              <a:gd name="connsiteX2" fmla="*/ 177800 w 177800"/>
              <a:gd name="connsiteY2" fmla="*/ 381000 h 381000"/>
              <a:gd name="connsiteX0" fmla="*/ 0 w 177800"/>
              <a:gd name="connsiteY0" fmla="*/ 0 h 381000"/>
              <a:gd name="connsiteX1" fmla="*/ 136525 w 177800"/>
              <a:gd name="connsiteY1" fmla="*/ 152400 h 381000"/>
              <a:gd name="connsiteX2" fmla="*/ 177800 w 177800"/>
              <a:gd name="connsiteY2" fmla="*/ 381000 h 381000"/>
              <a:gd name="connsiteX0" fmla="*/ 0 w 165893"/>
              <a:gd name="connsiteY0" fmla="*/ 0 h 388144"/>
              <a:gd name="connsiteX1" fmla="*/ 124618 w 165893"/>
              <a:gd name="connsiteY1" fmla="*/ 159544 h 388144"/>
              <a:gd name="connsiteX2" fmla="*/ 165893 w 165893"/>
              <a:gd name="connsiteY2" fmla="*/ 388144 h 388144"/>
              <a:gd name="connsiteX0" fmla="*/ 0 w 165893"/>
              <a:gd name="connsiteY0" fmla="*/ 0 h 388144"/>
              <a:gd name="connsiteX1" fmla="*/ 119856 w 165893"/>
              <a:gd name="connsiteY1" fmla="*/ 166688 h 388144"/>
              <a:gd name="connsiteX2" fmla="*/ 165893 w 165893"/>
              <a:gd name="connsiteY2" fmla="*/ 388144 h 3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893" h="388144">
                <a:moveTo>
                  <a:pt x="0" y="0"/>
                </a:moveTo>
                <a:cubicBezTo>
                  <a:pt x="58208" y="53975"/>
                  <a:pt x="92207" y="101997"/>
                  <a:pt x="119856" y="166688"/>
                </a:cubicBezTo>
                <a:cubicBezTo>
                  <a:pt x="147505" y="231379"/>
                  <a:pt x="164834" y="315119"/>
                  <a:pt x="165893" y="388144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4CB20E-7DAC-4DA8-A8EF-7F19F276578C}"/>
                  </a:ext>
                </a:extLst>
              </p:cNvPr>
              <p:cNvSpPr txBox="1"/>
              <p:nvPr/>
            </p:nvSpPr>
            <p:spPr>
              <a:xfrm>
                <a:off x="2632798" y="3386861"/>
                <a:ext cx="2464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4CB20E-7DAC-4DA8-A8EF-7F19F2765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798" y="3386861"/>
                <a:ext cx="246478" cy="299313"/>
              </a:xfrm>
              <a:prstGeom prst="rect">
                <a:avLst/>
              </a:prstGeom>
              <a:blipFill>
                <a:blip r:embed="rId5"/>
                <a:stretch>
                  <a:fillRect l="-25000" r="-15000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16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993987D-7338-4CA8-975A-3E6EF3422009}"/>
              </a:ext>
            </a:extLst>
          </p:cNvPr>
          <p:cNvSpPr/>
          <p:nvPr/>
        </p:nvSpPr>
        <p:spPr>
          <a:xfrm>
            <a:off x="910975" y="2540069"/>
            <a:ext cx="1797977" cy="1063802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swd2vtk.inp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FF6BB509-7E87-4121-8394-03F3FB0B0DD2}"/>
              </a:ext>
            </a:extLst>
          </p:cNvPr>
          <p:cNvSpPr/>
          <p:nvPr/>
        </p:nvSpPr>
        <p:spPr>
          <a:xfrm>
            <a:off x="3585683" y="2527441"/>
            <a:ext cx="2157573" cy="108906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swd2vtk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ABA90426-B3CD-4C05-9616-D443D6B47A72}"/>
              </a:ext>
            </a:extLst>
          </p:cNvPr>
          <p:cNvSpPr/>
          <p:nvPr/>
        </p:nvSpPr>
        <p:spPr>
          <a:xfrm>
            <a:off x="6527519" y="2517165"/>
            <a:ext cx="1890445" cy="1089061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my_output_dir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7B5499A0-1C44-4855-A6DB-19F97C71F98F}"/>
              </a:ext>
            </a:extLst>
          </p:cNvPr>
          <p:cNvSpPr/>
          <p:nvPr/>
        </p:nvSpPr>
        <p:spPr>
          <a:xfrm>
            <a:off x="9287837" y="1849348"/>
            <a:ext cx="1993188" cy="996593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__animation__.</a:t>
            </a:r>
            <a:r>
              <a:rPr lang="en-GB" dirty="0" err="1">
                <a:solidFill>
                  <a:schemeClr val="tx1"/>
                </a:solidFill>
              </a:rPr>
              <a:t>pvd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E8625575-2D5B-4435-8AE5-CB5376A6D85E}"/>
              </a:ext>
            </a:extLst>
          </p:cNvPr>
          <p:cNvSpPr/>
          <p:nvPr/>
        </p:nvSpPr>
        <p:spPr>
          <a:xfrm>
            <a:off x="9287837" y="3344238"/>
            <a:ext cx="1993188" cy="1089061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VTK-files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492071E-EE4D-4D75-9B64-92AD878FF9F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08952" y="3071970"/>
            <a:ext cx="876731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596B3CB-8443-4A5F-9E99-7D98D4AFC25A}"/>
              </a:ext>
            </a:extLst>
          </p:cNvPr>
          <p:cNvCxnSpPr/>
          <p:nvPr/>
        </p:nvCxnSpPr>
        <p:spPr>
          <a:xfrm>
            <a:off x="5664482" y="3071970"/>
            <a:ext cx="8733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88DFC59-D4AF-4D51-B32D-3A9C353306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417964" y="2347645"/>
            <a:ext cx="869873" cy="714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E5076AE-2C97-4288-9E83-57C49218DF4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8417964" y="3061696"/>
            <a:ext cx="869873" cy="827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05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1D1037-B826-4B8B-AE16-A72820365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6" y="317500"/>
            <a:ext cx="10521244" cy="591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F250DE-4F80-4662-A886-BCB38BBD0341}"/>
              </a:ext>
            </a:extLst>
          </p:cNvPr>
          <p:cNvSpPr txBox="1"/>
          <p:nvPr/>
        </p:nvSpPr>
        <p:spPr>
          <a:xfrm>
            <a:off x="3529459" y="788827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Reference Box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36025-FBDE-42E8-AA9D-1225BE3FF21B}"/>
              </a:ext>
            </a:extLst>
          </p:cNvPr>
          <p:cNvSpPr txBox="1"/>
          <p:nvPr/>
        </p:nvSpPr>
        <p:spPr>
          <a:xfrm>
            <a:off x="5787628" y="4004175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Reference 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F4B82-CF78-46A4-A7B0-2F57B55A58A3}"/>
              </a:ext>
            </a:extLst>
          </p:cNvPr>
          <p:cNvSpPr txBox="1"/>
          <p:nvPr/>
        </p:nvSpPr>
        <p:spPr>
          <a:xfrm>
            <a:off x="7154958" y="2175821"/>
            <a:ext cx="79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Vol-3d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EC186-170F-4483-B8DA-D4564B7D220C}"/>
              </a:ext>
            </a:extLst>
          </p:cNvPr>
          <p:cNvSpPr txBox="1"/>
          <p:nvPr/>
        </p:nvSpPr>
        <p:spPr>
          <a:xfrm>
            <a:off x="4290180" y="497467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 floor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516A4-95EE-463C-B596-033544F183F5}"/>
              </a:ext>
            </a:extLst>
          </p:cNvPr>
          <p:cNvSpPr txBox="1"/>
          <p:nvPr/>
        </p:nvSpPr>
        <p:spPr>
          <a:xfrm>
            <a:off x="4507488" y="2974084"/>
            <a:ext cx="158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Horizontal cuts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B0298-D1BF-4E62-BECD-0C3D439D1D81}"/>
              </a:ext>
            </a:extLst>
          </p:cNvPr>
          <p:cNvSpPr txBox="1"/>
          <p:nvPr/>
        </p:nvSpPr>
        <p:spPr>
          <a:xfrm>
            <a:off x="5050901" y="1991155"/>
            <a:ext cx="132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Vertical cuts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BF97D-896D-4AE2-8618-179D26FE44D2}"/>
              </a:ext>
            </a:extLst>
          </p:cNvPr>
          <p:cNvSpPr txBox="1"/>
          <p:nvPr/>
        </p:nvSpPr>
        <p:spPr>
          <a:xfrm>
            <a:off x="6694368" y="749884"/>
            <a:ext cx="13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Free surface</a:t>
            </a:r>
          </a:p>
        </p:txBody>
      </p:sp>
    </p:spTree>
    <p:extLst>
      <p:ext uri="{BB962C8B-B14F-4D97-AF65-F5344CB8AC3E}">
        <p14:creationId xmlns:p14="http://schemas.microsoft.com/office/powerpoint/2010/main" val="64004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3F1388-23CF-4CB4-8E1F-4EF1913331B1}"/>
              </a:ext>
            </a:extLst>
          </p:cNvPr>
          <p:cNvGrpSpPr/>
          <p:nvPr/>
        </p:nvGrpSpPr>
        <p:grpSpPr>
          <a:xfrm>
            <a:off x="3241143" y="967676"/>
            <a:ext cx="5709713" cy="4894954"/>
            <a:chOff x="3241143" y="967676"/>
            <a:chExt cx="5709713" cy="489495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BDB3789-0B0B-4417-98C5-F3440F19E706}"/>
                </a:ext>
              </a:extLst>
            </p:cNvPr>
            <p:cNvSpPr/>
            <p:nvPr/>
          </p:nvSpPr>
          <p:spPr>
            <a:xfrm>
              <a:off x="3241143" y="967676"/>
              <a:ext cx="5709713" cy="3395224"/>
            </a:xfrm>
            <a:custGeom>
              <a:avLst/>
              <a:gdLst>
                <a:gd name="connsiteX0" fmla="*/ 4014010 w 5709713"/>
                <a:gd name="connsiteY0" fmla="*/ 3818 h 3395224"/>
                <a:gd name="connsiteX1" fmla="*/ 5709713 w 5709713"/>
                <a:gd name="connsiteY1" fmla="*/ 1699521 h 3395224"/>
                <a:gd name="connsiteX2" fmla="*/ 4014010 w 5709713"/>
                <a:gd name="connsiteY2" fmla="*/ 3395224 h 3395224"/>
                <a:gd name="connsiteX3" fmla="*/ 2935386 w 5709713"/>
                <a:gd name="connsiteY3" fmla="*/ 3008008 h 3395224"/>
                <a:gd name="connsiteX4" fmla="*/ 2852756 w 5709713"/>
                <a:gd name="connsiteY4" fmla="*/ 2932909 h 3395224"/>
                <a:gd name="connsiteX5" fmla="*/ 2894746 w 5709713"/>
                <a:gd name="connsiteY5" fmla="*/ 2894746 h 3395224"/>
                <a:gd name="connsiteX6" fmla="*/ 3391406 w 5709713"/>
                <a:gd name="connsiteY6" fmla="*/ 1695703 h 3395224"/>
                <a:gd name="connsiteX7" fmla="*/ 2894746 w 5709713"/>
                <a:gd name="connsiteY7" fmla="*/ 496660 h 3395224"/>
                <a:gd name="connsiteX8" fmla="*/ 2856957 w 5709713"/>
                <a:gd name="connsiteY8" fmla="*/ 462315 h 3395224"/>
                <a:gd name="connsiteX9" fmla="*/ 2935386 w 5709713"/>
                <a:gd name="connsiteY9" fmla="*/ 391034 h 3395224"/>
                <a:gd name="connsiteX10" fmla="*/ 4014010 w 5709713"/>
                <a:gd name="connsiteY10" fmla="*/ 3818 h 3395224"/>
                <a:gd name="connsiteX11" fmla="*/ 1695703 w 5709713"/>
                <a:gd name="connsiteY11" fmla="*/ 0 h 3395224"/>
                <a:gd name="connsiteX12" fmla="*/ 2774328 w 5709713"/>
                <a:gd name="connsiteY12" fmla="*/ 387216 h 3395224"/>
                <a:gd name="connsiteX13" fmla="*/ 2856957 w 5709713"/>
                <a:gd name="connsiteY13" fmla="*/ 462315 h 3395224"/>
                <a:gd name="connsiteX14" fmla="*/ 2814967 w 5709713"/>
                <a:gd name="connsiteY14" fmla="*/ 500478 h 3395224"/>
                <a:gd name="connsiteX15" fmla="*/ 2318307 w 5709713"/>
                <a:gd name="connsiteY15" fmla="*/ 1699521 h 3395224"/>
                <a:gd name="connsiteX16" fmla="*/ 2814967 w 5709713"/>
                <a:gd name="connsiteY16" fmla="*/ 2898564 h 3395224"/>
                <a:gd name="connsiteX17" fmla="*/ 2852756 w 5709713"/>
                <a:gd name="connsiteY17" fmla="*/ 2932909 h 3395224"/>
                <a:gd name="connsiteX18" fmla="*/ 2774328 w 5709713"/>
                <a:gd name="connsiteY18" fmla="*/ 3004190 h 3395224"/>
                <a:gd name="connsiteX19" fmla="*/ 1695703 w 5709713"/>
                <a:gd name="connsiteY19" fmla="*/ 3391406 h 3395224"/>
                <a:gd name="connsiteX20" fmla="*/ 0 w 5709713"/>
                <a:gd name="connsiteY20" fmla="*/ 1695703 h 3395224"/>
                <a:gd name="connsiteX21" fmla="*/ 1695703 w 5709713"/>
                <a:gd name="connsiteY21" fmla="*/ 0 h 33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09713" h="3395224">
                  <a:moveTo>
                    <a:pt x="4014010" y="3818"/>
                  </a:moveTo>
                  <a:cubicBezTo>
                    <a:pt x="4950521" y="3818"/>
                    <a:pt x="5709713" y="763010"/>
                    <a:pt x="5709713" y="1699521"/>
                  </a:cubicBezTo>
                  <a:cubicBezTo>
                    <a:pt x="5709713" y="2636032"/>
                    <a:pt x="4950521" y="3395224"/>
                    <a:pt x="4014010" y="3395224"/>
                  </a:cubicBezTo>
                  <a:cubicBezTo>
                    <a:pt x="3604287" y="3395224"/>
                    <a:pt x="3228503" y="3249910"/>
                    <a:pt x="2935386" y="3008008"/>
                  </a:cubicBezTo>
                  <a:lnTo>
                    <a:pt x="2852756" y="2932909"/>
                  </a:lnTo>
                  <a:lnTo>
                    <a:pt x="2894746" y="2894746"/>
                  </a:lnTo>
                  <a:cubicBezTo>
                    <a:pt x="3201608" y="2587884"/>
                    <a:pt x="3391406" y="2163959"/>
                    <a:pt x="3391406" y="1695703"/>
                  </a:cubicBezTo>
                  <a:cubicBezTo>
                    <a:pt x="3391406" y="1227448"/>
                    <a:pt x="3201608" y="803522"/>
                    <a:pt x="2894746" y="496660"/>
                  </a:cubicBezTo>
                  <a:lnTo>
                    <a:pt x="2856957" y="462315"/>
                  </a:lnTo>
                  <a:lnTo>
                    <a:pt x="2935386" y="391034"/>
                  </a:lnTo>
                  <a:cubicBezTo>
                    <a:pt x="3228503" y="149132"/>
                    <a:pt x="3604287" y="3818"/>
                    <a:pt x="4014010" y="3818"/>
                  </a:cubicBezTo>
                  <a:close/>
                  <a:moveTo>
                    <a:pt x="1695703" y="0"/>
                  </a:moveTo>
                  <a:cubicBezTo>
                    <a:pt x="2105426" y="0"/>
                    <a:pt x="2481210" y="145314"/>
                    <a:pt x="2774328" y="387216"/>
                  </a:cubicBezTo>
                  <a:lnTo>
                    <a:pt x="2856957" y="462315"/>
                  </a:lnTo>
                  <a:lnTo>
                    <a:pt x="2814967" y="500478"/>
                  </a:lnTo>
                  <a:cubicBezTo>
                    <a:pt x="2508105" y="807340"/>
                    <a:pt x="2318307" y="1231266"/>
                    <a:pt x="2318307" y="1699521"/>
                  </a:cubicBezTo>
                  <a:cubicBezTo>
                    <a:pt x="2318307" y="2167777"/>
                    <a:pt x="2508105" y="2591702"/>
                    <a:pt x="2814967" y="2898564"/>
                  </a:cubicBezTo>
                  <a:lnTo>
                    <a:pt x="2852756" y="2932909"/>
                  </a:lnTo>
                  <a:lnTo>
                    <a:pt x="2774328" y="3004190"/>
                  </a:lnTo>
                  <a:cubicBezTo>
                    <a:pt x="2481210" y="3246092"/>
                    <a:pt x="2105426" y="3391406"/>
                    <a:pt x="1695703" y="3391406"/>
                  </a:cubicBezTo>
                  <a:cubicBezTo>
                    <a:pt x="759192" y="3391406"/>
                    <a:pt x="0" y="2632214"/>
                    <a:pt x="0" y="1695703"/>
                  </a:cubicBezTo>
                  <a:cubicBezTo>
                    <a:pt x="0" y="759192"/>
                    <a:pt x="759192" y="0"/>
                    <a:pt x="1695703" y="0"/>
                  </a:cubicBezTo>
                  <a:close/>
                </a:path>
              </a:pathLst>
            </a:custGeom>
            <a:solidFill>
              <a:srgbClr val="003399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138CBB9-C406-49BE-ACC3-85185DBDC7FF}"/>
                </a:ext>
              </a:extLst>
            </p:cNvPr>
            <p:cNvGrpSpPr/>
            <p:nvPr/>
          </p:nvGrpSpPr>
          <p:grpSpPr>
            <a:xfrm>
              <a:off x="5101443" y="4432427"/>
              <a:ext cx="1985962" cy="1430203"/>
              <a:chOff x="4023522" y="4544103"/>
              <a:chExt cx="2184400" cy="137795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D3018A8-B05E-43F1-A204-127645AEA1F6}"/>
                  </a:ext>
                </a:extLst>
              </p:cNvPr>
              <p:cNvGrpSpPr/>
              <p:nvPr/>
            </p:nvGrpSpPr>
            <p:grpSpPr>
              <a:xfrm>
                <a:off x="4023522" y="4544103"/>
                <a:ext cx="1073150" cy="1377950"/>
                <a:chOff x="4000500" y="4552950"/>
                <a:chExt cx="1073150" cy="1377950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247C159-01D8-40CA-A450-4C8AD4DCC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00500" y="4876800"/>
                  <a:ext cx="400050" cy="1054100"/>
                </a:xfrm>
                <a:prstGeom prst="line">
                  <a:avLst/>
                </a:prstGeom>
                <a:ln w="406400" cap="rnd">
                  <a:solidFill>
                    <a:srgbClr val="0033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D946994-4035-4070-92A0-6D6ECAB0C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00550" y="4552950"/>
                  <a:ext cx="673100" cy="1377950"/>
                </a:xfrm>
                <a:prstGeom prst="line">
                  <a:avLst/>
                </a:prstGeom>
                <a:ln w="406400" cap="rnd">
                  <a:solidFill>
                    <a:srgbClr val="0033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F816239-DDBF-4399-AF2E-60B86706CEDB}"/>
                  </a:ext>
                </a:extLst>
              </p:cNvPr>
              <p:cNvGrpSpPr/>
              <p:nvPr/>
            </p:nvGrpSpPr>
            <p:grpSpPr>
              <a:xfrm flipH="1">
                <a:off x="5134772" y="4544103"/>
                <a:ext cx="1073150" cy="1377950"/>
                <a:chOff x="4000500" y="4552950"/>
                <a:chExt cx="1073150" cy="137795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B748309-9B61-491B-A2C2-7462B93E1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00500" y="4876800"/>
                  <a:ext cx="400050" cy="1054100"/>
                </a:xfrm>
                <a:prstGeom prst="line">
                  <a:avLst/>
                </a:prstGeom>
                <a:ln w="406400" cap="rnd">
                  <a:solidFill>
                    <a:srgbClr val="0033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B673EC9E-D8B9-4020-BA8D-AC97684C42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00550" y="4552950"/>
                  <a:ext cx="673100" cy="1377950"/>
                </a:xfrm>
                <a:prstGeom prst="line">
                  <a:avLst/>
                </a:prstGeom>
                <a:ln w="406400" cap="rnd">
                  <a:solidFill>
                    <a:srgbClr val="0033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65EDE29B-8AC4-45CE-AD3F-5474F890E0FA}"/>
                </a:ext>
              </a:extLst>
            </p:cNvPr>
            <p:cNvGrpSpPr/>
            <p:nvPr/>
          </p:nvGrpSpPr>
          <p:grpSpPr>
            <a:xfrm>
              <a:off x="3285499" y="4818306"/>
              <a:ext cx="1330846" cy="1013859"/>
              <a:chOff x="2305221" y="4944262"/>
              <a:chExt cx="1330846" cy="1013859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BF64BF0-00A7-49CB-818E-54F150555B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7779" y="4944262"/>
                <a:ext cx="1315776" cy="106570"/>
              </a:xfrm>
              <a:prstGeom prst="line">
                <a:avLst/>
              </a:prstGeom>
              <a:ln w="406400" cap="rnd">
                <a:solidFill>
                  <a:srgbClr val="00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58C71DC-28EC-4F1A-844A-90ED580ACC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17777" y="5091113"/>
                <a:ext cx="0" cy="364744"/>
              </a:xfrm>
              <a:prstGeom prst="line">
                <a:avLst/>
              </a:prstGeom>
              <a:ln w="406400" cap="rnd">
                <a:solidFill>
                  <a:srgbClr val="00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5F99C7E-2E82-4D9E-B3DE-1D28F8CA5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7777" y="5493509"/>
                <a:ext cx="1315778" cy="0"/>
              </a:xfrm>
              <a:prstGeom prst="line">
                <a:avLst/>
              </a:prstGeom>
              <a:ln w="406400" cap="rnd">
                <a:solidFill>
                  <a:srgbClr val="00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8F8838F-9190-46C3-9BE8-B89673E0CC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6067" y="5510240"/>
                <a:ext cx="0" cy="447881"/>
              </a:xfrm>
              <a:prstGeom prst="line">
                <a:avLst/>
              </a:prstGeom>
              <a:ln w="406400" cap="rnd">
                <a:solidFill>
                  <a:srgbClr val="00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4A5831F-AD23-41B4-BFEA-49FFA3BF5F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5221" y="5958121"/>
                <a:ext cx="1328337" cy="0"/>
              </a:xfrm>
              <a:prstGeom prst="line">
                <a:avLst/>
              </a:prstGeom>
              <a:ln w="406400" cap="rnd">
                <a:solidFill>
                  <a:srgbClr val="00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0DD92D7D-4D10-4BE9-B119-4D0943282FDA}"/>
                </a:ext>
              </a:extLst>
            </p:cNvPr>
            <p:cNvGrpSpPr/>
            <p:nvPr/>
          </p:nvGrpSpPr>
          <p:grpSpPr>
            <a:xfrm>
              <a:off x="7581596" y="4815435"/>
              <a:ext cx="1303533" cy="1016730"/>
              <a:chOff x="6601318" y="4941391"/>
              <a:chExt cx="1303533" cy="1016730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0553D40-EC73-435E-A215-2E17BC76CF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07017" y="4941391"/>
                <a:ext cx="1297834" cy="125305"/>
              </a:xfrm>
              <a:prstGeom prst="line">
                <a:avLst/>
              </a:prstGeom>
              <a:ln w="406400" cap="rnd">
                <a:solidFill>
                  <a:srgbClr val="00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39A4191-6D38-49F2-A90F-9D962EE04E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1318" y="4953593"/>
                <a:ext cx="0" cy="1004528"/>
              </a:xfrm>
              <a:prstGeom prst="line">
                <a:avLst/>
              </a:prstGeom>
              <a:ln w="406400" cap="rnd">
                <a:solidFill>
                  <a:srgbClr val="00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B580AAE-AC2A-498A-9D88-7689E8DC9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04851" y="5067500"/>
                <a:ext cx="0" cy="886662"/>
              </a:xfrm>
              <a:prstGeom prst="line">
                <a:avLst/>
              </a:prstGeom>
              <a:ln w="406400" cap="rnd">
                <a:solidFill>
                  <a:srgbClr val="00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6477693-6E22-4B1C-B381-32433C7B27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07017" y="5958121"/>
                <a:ext cx="1276403" cy="0"/>
              </a:xfrm>
              <a:prstGeom prst="line">
                <a:avLst/>
              </a:prstGeom>
              <a:ln w="406400" cap="rnd">
                <a:solidFill>
                  <a:srgbClr val="00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7B7F2B5-A16C-409F-AF79-FBDCCD99D4E4}"/>
                </a:ext>
              </a:extLst>
            </p:cNvPr>
            <p:cNvGrpSpPr/>
            <p:nvPr/>
          </p:nvGrpSpPr>
          <p:grpSpPr>
            <a:xfrm>
              <a:off x="5341096" y="2064632"/>
              <a:ext cx="1503322" cy="1014026"/>
              <a:chOff x="4526359" y="2520184"/>
              <a:chExt cx="1172014" cy="830640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81EF1E3-B4F3-4C16-A905-AFA5F6152ADE}"/>
                  </a:ext>
                </a:extLst>
              </p:cNvPr>
              <p:cNvSpPr/>
              <p:nvPr/>
            </p:nvSpPr>
            <p:spPr>
              <a:xfrm>
                <a:off x="4526359" y="2520184"/>
                <a:ext cx="587307" cy="830640"/>
              </a:xfrm>
              <a:custGeom>
                <a:avLst/>
                <a:gdLst>
                  <a:gd name="connsiteX0" fmla="*/ 0 w 894377"/>
                  <a:gd name="connsiteY0" fmla="*/ 1208225 h 1274970"/>
                  <a:gd name="connsiteX1" fmla="*/ 467212 w 894377"/>
                  <a:gd name="connsiteY1" fmla="*/ 149 h 1274970"/>
                  <a:gd name="connsiteX2" fmla="*/ 894377 w 894377"/>
                  <a:gd name="connsiteY2" fmla="*/ 1274970 h 1274970"/>
                  <a:gd name="connsiteX0" fmla="*/ 0 w 894377"/>
                  <a:gd name="connsiteY0" fmla="*/ 1213360 h 1280105"/>
                  <a:gd name="connsiteX1" fmla="*/ 98031 w 894377"/>
                  <a:gd name="connsiteY1" fmla="*/ 841051 h 1280105"/>
                  <a:gd name="connsiteX2" fmla="*/ 467212 w 894377"/>
                  <a:gd name="connsiteY2" fmla="*/ 5284 h 1280105"/>
                  <a:gd name="connsiteX3" fmla="*/ 894377 w 894377"/>
                  <a:gd name="connsiteY3" fmla="*/ 1280105 h 1280105"/>
                  <a:gd name="connsiteX0" fmla="*/ 0 w 894377"/>
                  <a:gd name="connsiteY0" fmla="*/ 1208080 h 1274825"/>
                  <a:gd name="connsiteX1" fmla="*/ 98031 w 894377"/>
                  <a:gd name="connsiteY1" fmla="*/ 835771 h 1274825"/>
                  <a:gd name="connsiteX2" fmla="*/ 467212 w 894377"/>
                  <a:gd name="connsiteY2" fmla="*/ 4 h 1274825"/>
                  <a:gd name="connsiteX3" fmla="*/ 793356 w 894377"/>
                  <a:gd name="connsiteY3" fmla="*/ 826247 h 1274825"/>
                  <a:gd name="connsiteX4" fmla="*/ 894377 w 894377"/>
                  <a:gd name="connsiteY4" fmla="*/ 1274825 h 1274825"/>
                  <a:gd name="connsiteX0" fmla="*/ 0 w 894377"/>
                  <a:gd name="connsiteY0" fmla="*/ 1208080 h 1274825"/>
                  <a:gd name="connsiteX1" fmla="*/ 183756 w 894377"/>
                  <a:gd name="connsiteY1" fmla="*/ 835771 h 1274825"/>
                  <a:gd name="connsiteX2" fmla="*/ 467212 w 894377"/>
                  <a:gd name="connsiteY2" fmla="*/ 4 h 1274825"/>
                  <a:gd name="connsiteX3" fmla="*/ 793356 w 894377"/>
                  <a:gd name="connsiteY3" fmla="*/ 826247 h 1274825"/>
                  <a:gd name="connsiteX4" fmla="*/ 894377 w 894377"/>
                  <a:gd name="connsiteY4" fmla="*/ 1274825 h 1274825"/>
                  <a:gd name="connsiteX0" fmla="*/ 0 w 942002"/>
                  <a:gd name="connsiteY0" fmla="*/ 1122355 h 1274825"/>
                  <a:gd name="connsiteX1" fmla="*/ 231381 w 942002"/>
                  <a:gd name="connsiteY1" fmla="*/ 835771 h 1274825"/>
                  <a:gd name="connsiteX2" fmla="*/ 514837 w 942002"/>
                  <a:gd name="connsiteY2" fmla="*/ 4 h 1274825"/>
                  <a:gd name="connsiteX3" fmla="*/ 840981 w 942002"/>
                  <a:gd name="connsiteY3" fmla="*/ 826247 h 1274825"/>
                  <a:gd name="connsiteX4" fmla="*/ 942002 w 942002"/>
                  <a:gd name="connsiteY4" fmla="*/ 1274825 h 1274825"/>
                  <a:gd name="connsiteX0" fmla="*/ 0 w 942002"/>
                  <a:gd name="connsiteY0" fmla="*/ 1122363 h 1274833"/>
                  <a:gd name="connsiteX1" fmla="*/ 231381 w 942002"/>
                  <a:gd name="connsiteY1" fmla="*/ 835779 h 1274833"/>
                  <a:gd name="connsiteX2" fmla="*/ 514837 w 942002"/>
                  <a:gd name="connsiteY2" fmla="*/ 12 h 1274833"/>
                  <a:gd name="connsiteX3" fmla="*/ 774306 w 942002"/>
                  <a:gd name="connsiteY3" fmla="*/ 816730 h 1274833"/>
                  <a:gd name="connsiteX4" fmla="*/ 942002 w 942002"/>
                  <a:gd name="connsiteY4" fmla="*/ 1274833 h 1274833"/>
                  <a:gd name="connsiteX0" fmla="*/ 0 w 1027727"/>
                  <a:gd name="connsiteY0" fmla="*/ 1122363 h 1198633"/>
                  <a:gd name="connsiteX1" fmla="*/ 231381 w 1027727"/>
                  <a:gd name="connsiteY1" fmla="*/ 835779 h 1198633"/>
                  <a:gd name="connsiteX2" fmla="*/ 514837 w 1027727"/>
                  <a:gd name="connsiteY2" fmla="*/ 12 h 1198633"/>
                  <a:gd name="connsiteX3" fmla="*/ 774306 w 1027727"/>
                  <a:gd name="connsiteY3" fmla="*/ 816730 h 1198633"/>
                  <a:gd name="connsiteX4" fmla="*/ 1027727 w 1027727"/>
                  <a:gd name="connsiteY4" fmla="*/ 1198633 h 1198633"/>
                  <a:gd name="connsiteX0" fmla="*/ 0 w 1027727"/>
                  <a:gd name="connsiteY0" fmla="*/ 1122636 h 1198906"/>
                  <a:gd name="connsiteX1" fmla="*/ 231381 w 1027727"/>
                  <a:gd name="connsiteY1" fmla="*/ 836052 h 1198906"/>
                  <a:gd name="connsiteX2" fmla="*/ 514837 w 1027727"/>
                  <a:gd name="connsiteY2" fmla="*/ 285 h 1198906"/>
                  <a:gd name="connsiteX3" fmla="*/ 736206 w 1027727"/>
                  <a:gd name="connsiteY3" fmla="*/ 931303 h 1198906"/>
                  <a:gd name="connsiteX4" fmla="*/ 1027727 w 1027727"/>
                  <a:gd name="connsiteY4" fmla="*/ 1198906 h 1198906"/>
                  <a:gd name="connsiteX0" fmla="*/ 0 w 1027727"/>
                  <a:gd name="connsiteY0" fmla="*/ 1122362 h 1198632"/>
                  <a:gd name="connsiteX1" fmla="*/ 345681 w 1027727"/>
                  <a:gd name="connsiteY1" fmla="*/ 950078 h 1198632"/>
                  <a:gd name="connsiteX2" fmla="*/ 514837 w 1027727"/>
                  <a:gd name="connsiteY2" fmla="*/ 11 h 1198632"/>
                  <a:gd name="connsiteX3" fmla="*/ 736206 w 1027727"/>
                  <a:gd name="connsiteY3" fmla="*/ 931029 h 1198632"/>
                  <a:gd name="connsiteX4" fmla="*/ 1027727 w 1027727"/>
                  <a:gd name="connsiteY4" fmla="*/ 1198632 h 1198632"/>
                  <a:gd name="connsiteX0" fmla="*/ 0 w 1027727"/>
                  <a:gd name="connsiteY0" fmla="*/ 1122354 h 1198624"/>
                  <a:gd name="connsiteX1" fmla="*/ 326631 w 1027727"/>
                  <a:gd name="connsiteY1" fmla="*/ 921495 h 1198624"/>
                  <a:gd name="connsiteX2" fmla="*/ 514837 w 1027727"/>
                  <a:gd name="connsiteY2" fmla="*/ 3 h 1198624"/>
                  <a:gd name="connsiteX3" fmla="*/ 736206 w 1027727"/>
                  <a:gd name="connsiteY3" fmla="*/ 931021 h 1198624"/>
                  <a:gd name="connsiteX4" fmla="*/ 1027727 w 1027727"/>
                  <a:gd name="connsiteY4" fmla="*/ 1198624 h 1198624"/>
                  <a:gd name="connsiteX0" fmla="*/ 0 w 1027727"/>
                  <a:gd name="connsiteY0" fmla="*/ 941380 h 1017650"/>
                  <a:gd name="connsiteX1" fmla="*/ 32663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1027727"/>
                  <a:gd name="connsiteY0" fmla="*/ 941380 h 1017650"/>
                  <a:gd name="connsiteX1" fmla="*/ 34568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1027727"/>
                  <a:gd name="connsiteY0" fmla="*/ 941380 h 1017650"/>
                  <a:gd name="connsiteX1" fmla="*/ 34568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736206"/>
                  <a:gd name="connsiteY0" fmla="*/ 941380 h 941380"/>
                  <a:gd name="connsiteX1" fmla="*/ 345681 w 736206"/>
                  <a:gd name="connsiteY1" fmla="*/ 740521 h 941380"/>
                  <a:gd name="connsiteX2" fmla="*/ 543412 w 736206"/>
                  <a:gd name="connsiteY2" fmla="*/ 4 h 941380"/>
                  <a:gd name="connsiteX3" fmla="*/ 736206 w 736206"/>
                  <a:gd name="connsiteY3" fmla="*/ 750047 h 941380"/>
                  <a:gd name="connsiteX0" fmla="*/ 0 w 543412"/>
                  <a:gd name="connsiteY0" fmla="*/ 941380 h 941380"/>
                  <a:gd name="connsiteX1" fmla="*/ 345681 w 543412"/>
                  <a:gd name="connsiteY1" fmla="*/ 740521 h 941380"/>
                  <a:gd name="connsiteX2" fmla="*/ 543412 w 543412"/>
                  <a:gd name="connsiteY2" fmla="*/ 4 h 941380"/>
                  <a:gd name="connsiteX0" fmla="*/ 0 w 588656"/>
                  <a:gd name="connsiteY0" fmla="*/ 734211 h 816484"/>
                  <a:gd name="connsiteX1" fmla="*/ 390925 w 588656"/>
                  <a:gd name="connsiteY1" fmla="*/ 740521 h 816484"/>
                  <a:gd name="connsiteX2" fmla="*/ 588656 w 588656"/>
                  <a:gd name="connsiteY2" fmla="*/ 4 h 816484"/>
                  <a:gd name="connsiteX0" fmla="*/ 0 w 588656"/>
                  <a:gd name="connsiteY0" fmla="*/ 734211 h 837173"/>
                  <a:gd name="connsiteX1" fmla="*/ 390925 w 588656"/>
                  <a:gd name="connsiteY1" fmla="*/ 740521 h 837173"/>
                  <a:gd name="connsiteX2" fmla="*/ 588656 w 588656"/>
                  <a:gd name="connsiteY2" fmla="*/ 4 h 837173"/>
                  <a:gd name="connsiteX0" fmla="*/ 0 w 588656"/>
                  <a:gd name="connsiteY0" fmla="*/ 734228 h 837190"/>
                  <a:gd name="connsiteX1" fmla="*/ 390925 w 588656"/>
                  <a:gd name="connsiteY1" fmla="*/ 740538 h 837190"/>
                  <a:gd name="connsiteX2" fmla="*/ 588656 w 588656"/>
                  <a:gd name="connsiteY2" fmla="*/ 21 h 837190"/>
                  <a:gd name="connsiteX0" fmla="*/ 0 w 602943"/>
                  <a:gd name="connsiteY0" fmla="*/ 729465 h 835812"/>
                  <a:gd name="connsiteX1" fmla="*/ 405212 w 602943"/>
                  <a:gd name="connsiteY1" fmla="*/ 740538 h 835812"/>
                  <a:gd name="connsiteX2" fmla="*/ 602943 w 602943"/>
                  <a:gd name="connsiteY2" fmla="*/ 21 h 835812"/>
                  <a:gd name="connsiteX0" fmla="*/ 0 w 614849"/>
                  <a:gd name="connsiteY0" fmla="*/ 722321 h 833814"/>
                  <a:gd name="connsiteX1" fmla="*/ 417118 w 614849"/>
                  <a:gd name="connsiteY1" fmla="*/ 740538 h 833814"/>
                  <a:gd name="connsiteX2" fmla="*/ 614849 w 614849"/>
                  <a:gd name="connsiteY2" fmla="*/ 21 h 833814"/>
                  <a:gd name="connsiteX0" fmla="*/ 0 w 586274"/>
                  <a:gd name="connsiteY0" fmla="*/ 719147 h 830640"/>
                  <a:gd name="connsiteX1" fmla="*/ 417118 w 586274"/>
                  <a:gd name="connsiteY1" fmla="*/ 737364 h 830640"/>
                  <a:gd name="connsiteX2" fmla="*/ 586274 w 586274"/>
                  <a:gd name="connsiteY2" fmla="*/ 22 h 830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6274" h="830640">
                    <a:moveTo>
                      <a:pt x="0" y="719147"/>
                    </a:moveTo>
                    <a:cubicBezTo>
                      <a:pt x="66344" y="757109"/>
                      <a:pt x="339249" y="938710"/>
                      <a:pt x="417118" y="737364"/>
                    </a:cubicBezTo>
                    <a:cubicBezTo>
                      <a:pt x="494987" y="536018"/>
                      <a:pt x="480706" y="-3947"/>
                      <a:pt x="586274" y="22"/>
                    </a:cubicBezTo>
                  </a:path>
                </a:pathLst>
              </a:custGeom>
              <a:noFill/>
              <a:ln w="228600"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7B71B30-E0D5-43BD-9856-28EF8703B84B}"/>
                  </a:ext>
                </a:extLst>
              </p:cNvPr>
              <p:cNvSpPr/>
              <p:nvPr/>
            </p:nvSpPr>
            <p:spPr>
              <a:xfrm flipH="1">
                <a:off x="5114894" y="2520184"/>
                <a:ext cx="583479" cy="830640"/>
              </a:xfrm>
              <a:custGeom>
                <a:avLst/>
                <a:gdLst>
                  <a:gd name="connsiteX0" fmla="*/ 0 w 894377"/>
                  <a:gd name="connsiteY0" fmla="*/ 1208225 h 1274970"/>
                  <a:gd name="connsiteX1" fmla="*/ 467212 w 894377"/>
                  <a:gd name="connsiteY1" fmla="*/ 149 h 1274970"/>
                  <a:gd name="connsiteX2" fmla="*/ 894377 w 894377"/>
                  <a:gd name="connsiteY2" fmla="*/ 1274970 h 1274970"/>
                  <a:gd name="connsiteX0" fmla="*/ 0 w 894377"/>
                  <a:gd name="connsiteY0" fmla="*/ 1213360 h 1280105"/>
                  <a:gd name="connsiteX1" fmla="*/ 98031 w 894377"/>
                  <a:gd name="connsiteY1" fmla="*/ 841051 h 1280105"/>
                  <a:gd name="connsiteX2" fmla="*/ 467212 w 894377"/>
                  <a:gd name="connsiteY2" fmla="*/ 5284 h 1280105"/>
                  <a:gd name="connsiteX3" fmla="*/ 894377 w 894377"/>
                  <a:gd name="connsiteY3" fmla="*/ 1280105 h 1280105"/>
                  <a:gd name="connsiteX0" fmla="*/ 0 w 894377"/>
                  <a:gd name="connsiteY0" fmla="*/ 1208080 h 1274825"/>
                  <a:gd name="connsiteX1" fmla="*/ 98031 w 894377"/>
                  <a:gd name="connsiteY1" fmla="*/ 835771 h 1274825"/>
                  <a:gd name="connsiteX2" fmla="*/ 467212 w 894377"/>
                  <a:gd name="connsiteY2" fmla="*/ 4 h 1274825"/>
                  <a:gd name="connsiteX3" fmla="*/ 793356 w 894377"/>
                  <a:gd name="connsiteY3" fmla="*/ 826247 h 1274825"/>
                  <a:gd name="connsiteX4" fmla="*/ 894377 w 894377"/>
                  <a:gd name="connsiteY4" fmla="*/ 1274825 h 1274825"/>
                  <a:gd name="connsiteX0" fmla="*/ 0 w 894377"/>
                  <a:gd name="connsiteY0" fmla="*/ 1208080 h 1274825"/>
                  <a:gd name="connsiteX1" fmla="*/ 183756 w 894377"/>
                  <a:gd name="connsiteY1" fmla="*/ 835771 h 1274825"/>
                  <a:gd name="connsiteX2" fmla="*/ 467212 w 894377"/>
                  <a:gd name="connsiteY2" fmla="*/ 4 h 1274825"/>
                  <a:gd name="connsiteX3" fmla="*/ 793356 w 894377"/>
                  <a:gd name="connsiteY3" fmla="*/ 826247 h 1274825"/>
                  <a:gd name="connsiteX4" fmla="*/ 894377 w 894377"/>
                  <a:gd name="connsiteY4" fmla="*/ 1274825 h 1274825"/>
                  <a:gd name="connsiteX0" fmla="*/ 0 w 942002"/>
                  <a:gd name="connsiteY0" fmla="*/ 1122355 h 1274825"/>
                  <a:gd name="connsiteX1" fmla="*/ 231381 w 942002"/>
                  <a:gd name="connsiteY1" fmla="*/ 835771 h 1274825"/>
                  <a:gd name="connsiteX2" fmla="*/ 514837 w 942002"/>
                  <a:gd name="connsiteY2" fmla="*/ 4 h 1274825"/>
                  <a:gd name="connsiteX3" fmla="*/ 840981 w 942002"/>
                  <a:gd name="connsiteY3" fmla="*/ 826247 h 1274825"/>
                  <a:gd name="connsiteX4" fmla="*/ 942002 w 942002"/>
                  <a:gd name="connsiteY4" fmla="*/ 1274825 h 1274825"/>
                  <a:gd name="connsiteX0" fmla="*/ 0 w 942002"/>
                  <a:gd name="connsiteY0" fmla="*/ 1122363 h 1274833"/>
                  <a:gd name="connsiteX1" fmla="*/ 231381 w 942002"/>
                  <a:gd name="connsiteY1" fmla="*/ 835779 h 1274833"/>
                  <a:gd name="connsiteX2" fmla="*/ 514837 w 942002"/>
                  <a:gd name="connsiteY2" fmla="*/ 12 h 1274833"/>
                  <a:gd name="connsiteX3" fmla="*/ 774306 w 942002"/>
                  <a:gd name="connsiteY3" fmla="*/ 816730 h 1274833"/>
                  <a:gd name="connsiteX4" fmla="*/ 942002 w 942002"/>
                  <a:gd name="connsiteY4" fmla="*/ 1274833 h 1274833"/>
                  <a:gd name="connsiteX0" fmla="*/ 0 w 1027727"/>
                  <a:gd name="connsiteY0" fmla="*/ 1122363 h 1198633"/>
                  <a:gd name="connsiteX1" fmla="*/ 231381 w 1027727"/>
                  <a:gd name="connsiteY1" fmla="*/ 835779 h 1198633"/>
                  <a:gd name="connsiteX2" fmla="*/ 514837 w 1027727"/>
                  <a:gd name="connsiteY2" fmla="*/ 12 h 1198633"/>
                  <a:gd name="connsiteX3" fmla="*/ 774306 w 1027727"/>
                  <a:gd name="connsiteY3" fmla="*/ 816730 h 1198633"/>
                  <a:gd name="connsiteX4" fmla="*/ 1027727 w 1027727"/>
                  <a:gd name="connsiteY4" fmla="*/ 1198633 h 1198633"/>
                  <a:gd name="connsiteX0" fmla="*/ 0 w 1027727"/>
                  <a:gd name="connsiteY0" fmla="*/ 1122636 h 1198906"/>
                  <a:gd name="connsiteX1" fmla="*/ 231381 w 1027727"/>
                  <a:gd name="connsiteY1" fmla="*/ 836052 h 1198906"/>
                  <a:gd name="connsiteX2" fmla="*/ 514837 w 1027727"/>
                  <a:gd name="connsiteY2" fmla="*/ 285 h 1198906"/>
                  <a:gd name="connsiteX3" fmla="*/ 736206 w 1027727"/>
                  <a:gd name="connsiteY3" fmla="*/ 931303 h 1198906"/>
                  <a:gd name="connsiteX4" fmla="*/ 1027727 w 1027727"/>
                  <a:gd name="connsiteY4" fmla="*/ 1198906 h 1198906"/>
                  <a:gd name="connsiteX0" fmla="*/ 0 w 1027727"/>
                  <a:gd name="connsiteY0" fmla="*/ 1122362 h 1198632"/>
                  <a:gd name="connsiteX1" fmla="*/ 345681 w 1027727"/>
                  <a:gd name="connsiteY1" fmla="*/ 950078 h 1198632"/>
                  <a:gd name="connsiteX2" fmla="*/ 514837 w 1027727"/>
                  <a:gd name="connsiteY2" fmla="*/ 11 h 1198632"/>
                  <a:gd name="connsiteX3" fmla="*/ 736206 w 1027727"/>
                  <a:gd name="connsiteY3" fmla="*/ 931029 h 1198632"/>
                  <a:gd name="connsiteX4" fmla="*/ 1027727 w 1027727"/>
                  <a:gd name="connsiteY4" fmla="*/ 1198632 h 1198632"/>
                  <a:gd name="connsiteX0" fmla="*/ 0 w 1027727"/>
                  <a:gd name="connsiteY0" fmla="*/ 1122354 h 1198624"/>
                  <a:gd name="connsiteX1" fmla="*/ 326631 w 1027727"/>
                  <a:gd name="connsiteY1" fmla="*/ 921495 h 1198624"/>
                  <a:gd name="connsiteX2" fmla="*/ 514837 w 1027727"/>
                  <a:gd name="connsiteY2" fmla="*/ 3 h 1198624"/>
                  <a:gd name="connsiteX3" fmla="*/ 736206 w 1027727"/>
                  <a:gd name="connsiteY3" fmla="*/ 931021 h 1198624"/>
                  <a:gd name="connsiteX4" fmla="*/ 1027727 w 1027727"/>
                  <a:gd name="connsiteY4" fmla="*/ 1198624 h 1198624"/>
                  <a:gd name="connsiteX0" fmla="*/ 0 w 1027727"/>
                  <a:gd name="connsiteY0" fmla="*/ 941380 h 1017650"/>
                  <a:gd name="connsiteX1" fmla="*/ 32663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1027727"/>
                  <a:gd name="connsiteY0" fmla="*/ 941380 h 1017650"/>
                  <a:gd name="connsiteX1" fmla="*/ 34568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1027727"/>
                  <a:gd name="connsiteY0" fmla="*/ 941380 h 1017650"/>
                  <a:gd name="connsiteX1" fmla="*/ 34568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736206"/>
                  <a:gd name="connsiteY0" fmla="*/ 941380 h 941380"/>
                  <a:gd name="connsiteX1" fmla="*/ 345681 w 736206"/>
                  <a:gd name="connsiteY1" fmla="*/ 740521 h 941380"/>
                  <a:gd name="connsiteX2" fmla="*/ 543412 w 736206"/>
                  <a:gd name="connsiteY2" fmla="*/ 4 h 941380"/>
                  <a:gd name="connsiteX3" fmla="*/ 736206 w 736206"/>
                  <a:gd name="connsiteY3" fmla="*/ 750047 h 941380"/>
                  <a:gd name="connsiteX0" fmla="*/ 0 w 543412"/>
                  <a:gd name="connsiteY0" fmla="*/ 941380 h 941380"/>
                  <a:gd name="connsiteX1" fmla="*/ 345681 w 543412"/>
                  <a:gd name="connsiteY1" fmla="*/ 740521 h 941380"/>
                  <a:gd name="connsiteX2" fmla="*/ 543412 w 543412"/>
                  <a:gd name="connsiteY2" fmla="*/ 4 h 941380"/>
                  <a:gd name="connsiteX0" fmla="*/ 0 w 588656"/>
                  <a:gd name="connsiteY0" fmla="*/ 734211 h 816484"/>
                  <a:gd name="connsiteX1" fmla="*/ 390925 w 588656"/>
                  <a:gd name="connsiteY1" fmla="*/ 740521 h 816484"/>
                  <a:gd name="connsiteX2" fmla="*/ 588656 w 588656"/>
                  <a:gd name="connsiteY2" fmla="*/ 4 h 816484"/>
                  <a:gd name="connsiteX0" fmla="*/ 0 w 588656"/>
                  <a:gd name="connsiteY0" fmla="*/ 734211 h 837173"/>
                  <a:gd name="connsiteX1" fmla="*/ 390925 w 588656"/>
                  <a:gd name="connsiteY1" fmla="*/ 740521 h 837173"/>
                  <a:gd name="connsiteX2" fmla="*/ 588656 w 588656"/>
                  <a:gd name="connsiteY2" fmla="*/ 4 h 837173"/>
                  <a:gd name="connsiteX0" fmla="*/ 0 w 588656"/>
                  <a:gd name="connsiteY0" fmla="*/ 734228 h 837190"/>
                  <a:gd name="connsiteX1" fmla="*/ 390925 w 588656"/>
                  <a:gd name="connsiteY1" fmla="*/ 740538 h 837190"/>
                  <a:gd name="connsiteX2" fmla="*/ 588656 w 588656"/>
                  <a:gd name="connsiteY2" fmla="*/ 21 h 837190"/>
                  <a:gd name="connsiteX0" fmla="*/ 0 w 602943"/>
                  <a:gd name="connsiteY0" fmla="*/ 729465 h 835812"/>
                  <a:gd name="connsiteX1" fmla="*/ 405212 w 602943"/>
                  <a:gd name="connsiteY1" fmla="*/ 740538 h 835812"/>
                  <a:gd name="connsiteX2" fmla="*/ 602943 w 602943"/>
                  <a:gd name="connsiteY2" fmla="*/ 21 h 835812"/>
                  <a:gd name="connsiteX0" fmla="*/ 0 w 614849"/>
                  <a:gd name="connsiteY0" fmla="*/ 722321 h 833814"/>
                  <a:gd name="connsiteX1" fmla="*/ 417118 w 614849"/>
                  <a:gd name="connsiteY1" fmla="*/ 740538 h 833814"/>
                  <a:gd name="connsiteX2" fmla="*/ 614849 w 614849"/>
                  <a:gd name="connsiteY2" fmla="*/ 21 h 833814"/>
                  <a:gd name="connsiteX0" fmla="*/ 0 w 586274"/>
                  <a:gd name="connsiteY0" fmla="*/ 719147 h 830640"/>
                  <a:gd name="connsiteX1" fmla="*/ 417118 w 586274"/>
                  <a:gd name="connsiteY1" fmla="*/ 737364 h 830640"/>
                  <a:gd name="connsiteX2" fmla="*/ 586274 w 586274"/>
                  <a:gd name="connsiteY2" fmla="*/ 22 h 830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6274" h="830640">
                    <a:moveTo>
                      <a:pt x="0" y="719147"/>
                    </a:moveTo>
                    <a:cubicBezTo>
                      <a:pt x="66344" y="757109"/>
                      <a:pt x="339249" y="938710"/>
                      <a:pt x="417118" y="737364"/>
                    </a:cubicBezTo>
                    <a:cubicBezTo>
                      <a:pt x="494987" y="536018"/>
                      <a:pt x="480706" y="-3947"/>
                      <a:pt x="586274" y="22"/>
                    </a:cubicBezTo>
                  </a:path>
                </a:pathLst>
              </a:custGeom>
              <a:noFill/>
              <a:ln w="228600"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C20B43A-1013-4B6E-8430-09F952363781}"/>
                </a:ext>
              </a:extLst>
            </p:cNvPr>
            <p:cNvSpPr/>
            <p:nvPr/>
          </p:nvSpPr>
          <p:spPr>
            <a:xfrm>
              <a:off x="5998369" y="2028825"/>
              <a:ext cx="202406" cy="300038"/>
            </a:xfrm>
            <a:prstGeom prst="round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85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207</Words>
  <Application>Microsoft Office PowerPoint</Application>
  <PresentationFormat>Widescreen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Helmers, Jens Bloch</dc:creator>
  <cp:lastModifiedBy>Helmers, Jens Bloch</cp:lastModifiedBy>
  <cp:revision>65</cp:revision>
  <dcterms:created xsi:type="dcterms:W3CDTF">2019-07-31T07:32:07Z</dcterms:created>
  <dcterms:modified xsi:type="dcterms:W3CDTF">2020-03-31T20:20:56Z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nfoFinished">
    <vt:lpwstr>True</vt:lpwstr>
  </property>
</Properties>
</file>