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sldIdLst>
    <p:sldId id="256" r:id="rId2"/>
    <p:sldId id="269" r:id="rId3"/>
    <p:sldId id="257" r:id="rId4"/>
    <p:sldId id="260" r:id="rId5"/>
    <p:sldId id="366" r:id="rId6"/>
    <p:sldId id="258" r:id="rId7"/>
    <p:sldId id="259" r:id="rId8"/>
    <p:sldId id="261" r:id="rId9"/>
    <p:sldId id="265" r:id="rId10"/>
    <p:sldId id="262" r:id="rId11"/>
    <p:sldId id="263" r:id="rId12"/>
    <p:sldId id="264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700"/>
  </p:normalViewPr>
  <p:slideViewPr>
    <p:cSldViewPr snapToGrid="0" snapToObjects="1">
      <p:cViewPr varScale="1">
        <p:scale>
          <a:sx n="141" d="100"/>
          <a:sy n="14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E204E-DC7F-453C-83A3-869FED147103}" type="doc">
      <dgm:prSet loTypeId="urn:microsoft.com/office/officeart/2005/8/layout/chevron1" loCatId="process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AF3904-F48D-40CC-950E-1CE8362E3E14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C Program</a:t>
          </a:r>
        </a:p>
      </dgm:t>
    </dgm:pt>
    <dgm:pt modelId="{D458D667-823A-459C-85F1-FFF7E44BCA09}" type="parTrans" cxnId="{04AC4612-6174-441A-85BC-45540AC06B49}">
      <dgm:prSet/>
      <dgm:spPr/>
      <dgm:t>
        <a:bodyPr/>
        <a:lstStyle/>
        <a:p>
          <a:endParaRPr lang="en-US"/>
        </a:p>
      </dgm:t>
    </dgm:pt>
    <dgm:pt modelId="{13967CCC-52A5-457F-9FFC-81D3FA575FBB}" type="sibTrans" cxnId="{04AC4612-6174-441A-85BC-45540AC06B49}">
      <dgm:prSet/>
      <dgm:spPr/>
      <dgm:t>
        <a:bodyPr/>
        <a:lstStyle/>
        <a:p>
          <a:endParaRPr lang="en-US"/>
        </a:p>
      </dgm:t>
    </dgm:pt>
    <dgm:pt modelId="{D99AFB25-345E-496D-AA93-4E6F6F1FF7B1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Preprocessor</a:t>
          </a:r>
        </a:p>
      </dgm:t>
    </dgm:pt>
    <dgm:pt modelId="{0098210B-933D-401C-A5DA-8FFD2B4AE7F4}" type="parTrans" cxnId="{A3835EA8-6534-4DD3-B03B-98845D333E7C}">
      <dgm:prSet/>
      <dgm:spPr/>
      <dgm:t>
        <a:bodyPr/>
        <a:lstStyle/>
        <a:p>
          <a:endParaRPr lang="en-US"/>
        </a:p>
      </dgm:t>
    </dgm:pt>
    <dgm:pt modelId="{CBFF6218-067D-41BD-A9AA-0D89CF6AF481}" type="sibTrans" cxnId="{A3835EA8-6534-4DD3-B03B-98845D333E7C}">
      <dgm:prSet/>
      <dgm:spPr/>
      <dgm:t>
        <a:bodyPr/>
        <a:lstStyle/>
        <a:p>
          <a:endParaRPr lang="en-US"/>
        </a:p>
      </dgm:t>
    </dgm:pt>
    <dgm:pt modelId="{A1D8014C-0ACB-4747-B4F0-E72236C2041D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Expanded source Code</a:t>
          </a:r>
        </a:p>
      </dgm:t>
    </dgm:pt>
    <dgm:pt modelId="{F341C8FF-9329-424A-A5AF-E5E21D8DB589}" type="parTrans" cxnId="{CE7AD227-36F4-4C5E-A898-893B989586B4}">
      <dgm:prSet/>
      <dgm:spPr/>
      <dgm:t>
        <a:bodyPr/>
        <a:lstStyle/>
        <a:p>
          <a:endParaRPr lang="en-US"/>
        </a:p>
      </dgm:t>
    </dgm:pt>
    <dgm:pt modelId="{29685437-96C7-47B9-8DAE-B70DE801E799}" type="sibTrans" cxnId="{CE7AD227-36F4-4C5E-A898-893B989586B4}">
      <dgm:prSet/>
      <dgm:spPr/>
      <dgm:t>
        <a:bodyPr/>
        <a:lstStyle/>
        <a:p>
          <a:endParaRPr lang="en-US"/>
        </a:p>
      </dgm:t>
    </dgm:pt>
    <dgm:pt modelId="{6E4F04C4-584D-441D-9C61-F1D81B341CC6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Compiler</a:t>
          </a:r>
        </a:p>
      </dgm:t>
    </dgm:pt>
    <dgm:pt modelId="{326EDF5A-7407-4CBE-9F9B-401AC4CA2BFE}" type="parTrans" cxnId="{3D980BB2-5FF8-42C6-8385-72C6A453676A}">
      <dgm:prSet/>
      <dgm:spPr/>
      <dgm:t>
        <a:bodyPr/>
        <a:lstStyle/>
        <a:p>
          <a:endParaRPr lang="en-US"/>
        </a:p>
      </dgm:t>
    </dgm:pt>
    <dgm:pt modelId="{7D8129DB-7FBB-4DB2-80B3-FB5799A7150A}" type="sibTrans" cxnId="{3D980BB2-5FF8-42C6-8385-72C6A453676A}">
      <dgm:prSet/>
      <dgm:spPr/>
      <dgm:t>
        <a:bodyPr/>
        <a:lstStyle/>
        <a:p>
          <a:endParaRPr lang="en-US"/>
        </a:p>
      </dgm:t>
    </dgm:pt>
    <dgm:pt modelId="{046C11DD-86B9-446B-A779-0BC17274C9F1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Assembly Code</a:t>
          </a:r>
        </a:p>
      </dgm:t>
    </dgm:pt>
    <dgm:pt modelId="{8B7CF2DD-BD1C-44E6-A7D5-BE9AD912D6E6}" type="parTrans" cxnId="{18DCBC60-8225-42F5-8305-7EAD27AA6AD0}">
      <dgm:prSet/>
      <dgm:spPr/>
      <dgm:t>
        <a:bodyPr/>
        <a:lstStyle/>
        <a:p>
          <a:endParaRPr lang="en-US"/>
        </a:p>
      </dgm:t>
    </dgm:pt>
    <dgm:pt modelId="{53ABDFDA-6B43-40B4-A2C4-71833BA2C35C}" type="sibTrans" cxnId="{18DCBC60-8225-42F5-8305-7EAD27AA6AD0}">
      <dgm:prSet/>
      <dgm:spPr/>
      <dgm:t>
        <a:bodyPr/>
        <a:lstStyle/>
        <a:p>
          <a:endParaRPr lang="en-US"/>
        </a:p>
      </dgm:t>
    </dgm:pt>
    <dgm:pt modelId="{9E45DCF2-3EC0-45CE-B57B-E43412F73738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Executable Code</a:t>
          </a:r>
        </a:p>
      </dgm:t>
    </dgm:pt>
    <dgm:pt modelId="{973D934F-6B5D-4818-A1F0-F931C5F2E63E}" type="parTrans" cxnId="{25F1A5FF-264D-42AA-8774-956B364B03B8}">
      <dgm:prSet/>
      <dgm:spPr/>
      <dgm:t>
        <a:bodyPr/>
        <a:lstStyle/>
        <a:p>
          <a:endParaRPr lang="en-US"/>
        </a:p>
      </dgm:t>
    </dgm:pt>
    <dgm:pt modelId="{3732F5C7-A725-4C3D-B7F3-D2F4A9040F0F}" type="sibTrans" cxnId="{25F1A5FF-264D-42AA-8774-956B364B03B8}">
      <dgm:prSet/>
      <dgm:spPr/>
      <dgm:t>
        <a:bodyPr/>
        <a:lstStyle/>
        <a:p>
          <a:endParaRPr lang="en-US"/>
        </a:p>
      </dgm:t>
    </dgm:pt>
    <dgm:pt modelId="{B5F9D24E-3ADA-4459-B7FF-15695767EF40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Loader</a:t>
          </a:r>
        </a:p>
      </dgm:t>
    </dgm:pt>
    <dgm:pt modelId="{854BF2AA-0315-4441-ABB2-C78183C903CE}" type="parTrans" cxnId="{CCC3DAD1-BFE7-47D7-B17B-FA7E34D8A02F}">
      <dgm:prSet/>
      <dgm:spPr/>
      <dgm:t>
        <a:bodyPr/>
        <a:lstStyle/>
        <a:p>
          <a:endParaRPr lang="en-US"/>
        </a:p>
      </dgm:t>
    </dgm:pt>
    <dgm:pt modelId="{9CD0E1EC-8007-410C-AB1A-CEFA9671B0BA}" type="sibTrans" cxnId="{CCC3DAD1-BFE7-47D7-B17B-FA7E34D8A02F}">
      <dgm:prSet/>
      <dgm:spPr/>
      <dgm:t>
        <a:bodyPr/>
        <a:lstStyle/>
        <a:p>
          <a:endParaRPr lang="en-US"/>
        </a:p>
      </dgm:t>
    </dgm:pt>
    <dgm:pt modelId="{EDBB2536-01E9-431D-B74A-305B0C8AB12E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Assembler</a:t>
          </a:r>
        </a:p>
      </dgm:t>
    </dgm:pt>
    <dgm:pt modelId="{0E110668-89A7-45CD-AAC4-74AFBAAE3A23}" type="parTrans" cxnId="{F4CB5742-480A-44D1-8238-992D69FFE615}">
      <dgm:prSet/>
      <dgm:spPr/>
      <dgm:t>
        <a:bodyPr/>
        <a:lstStyle/>
        <a:p>
          <a:endParaRPr lang="en-US"/>
        </a:p>
      </dgm:t>
    </dgm:pt>
    <dgm:pt modelId="{650852DA-4B15-482D-ABAF-6D5F4E471169}" type="sibTrans" cxnId="{F4CB5742-480A-44D1-8238-992D69FFE615}">
      <dgm:prSet/>
      <dgm:spPr/>
      <dgm:t>
        <a:bodyPr/>
        <a:lstStyle/>
        <a:p>
          <a:endParaRPr lang="en-US"/>
        </a:p>
      </dgm:t>
    </dgm:pt>
    <dgm:pt modelId="{F2511237-D4E6-413E-B17E-E41727888E38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Object Code</a:t>
          </a:r>
        </a:p>
      </dgm:t>
    </dgm:pt>
    <dgm:pt modelId="{504A850D-5D1B-4467-AE1E-977D2F6C12EC}" type="parTrans" cxnId="{37B1599D-5EB3-4AF3-B383-E59FD3BEB569}">
      <dgm:prSet/>
      <dgm:spPr/>
      <dgm:t>
        <a:bodyPr/>
        <a:lstStyle/>
        <a:p>
          <a:endParaRPr lang="en-US"/>
        </a:p>
      </dgm:t>
    </dgm:pt>
    <dgm:pt modelId="{24CE759A-03BF-4505-8C74-2F98AFCF0B1C}" type="sibTrans" cxnId="{37B1599D-5EB3-4AF3-B383-E59FD3BEB569}">
      <dgm:prSet/>
      <dgm:spPr/>
      <dgm:t>
        <a:bodyPr/>
        <a:lstStyle/>
        <a:p>
          <a:endParaRPr lang="en-US"/>
        </a:p>
      </dgm:t>
    </dgm:pt>
    <dgm:pt modelId="{F2FA754B-47EA-4C70-AE12-3BDD995D85E0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Linker</a:t>
          </a:r>
        </a:p>
      </dgm:t>
    </dgm:pt>
    <dgm:pt modelId="{F16C01CA-A4AA-4B21-9D13-4D74B69FF06A}" type="parTrans" cxnId="{8D9FACF0-0000-4537-AB62-BCCCB2CDC806}">
      <dgm:prSet/>
      <dgm:spPr/>
      <dgm:t>
        <a:bodyPr/>
        <a:lstStyle/>
        <a:p>
          <a:endParaRPr lang="en-US"/>
        </a:p>
      </dgm:t>
    </dgm:pt>
    <dgm:pt modelId="{B28516A0-8FBC-4903-BF45-613BE7AA218C}" type="sibTrans" cxnId="{8D9FACF0-0000-4537-AB62-BCCCB2CDC806}">
      <dgm:prSet/>
      <dgm:spPr/>
      <dgm:t>
        <a:bodyPr/>
        <a:lstStyle/>
        <a:p>
          <a:endParaRPr lang="en-US"/>
        </a:p>
      </dgm:t>
    </dgm:pt>
    <dgm:pt modelId="{6FF156D8-EFD6-4B6E-962D-E557ABD2B905}" type="pres">
      <dgm:prSet presAssocID="{060E204E-DC7F-453C-83A3-869FED147103}" presName="Name0" presStyleCnt="0">
        <dgm:presLayoutVars>
          <dgm:dir/>
          <dgm:animLvl val="lvl"/>
          <dgm:resizeHandles val="exact"/>
        </dgm:presLayoutVars>
      </dgm:prSet>
      <dgm:spPr/>
    </dgm:pt>
    <dgm:pt modelId="{87EC261E-63C1-485C-ABB5-52641EF6AB40}" type="pres">
      <dgm:prSet presAssocID="{7AAF3904-F48D-40CC-950E-1CE8362E3E14}" presName="composite" presStyleCnt="0"/>
      <dgm:spPr/>
    </dgm:pt>
    <dgm:pt modelId="{CF7F1000-F9A4-44CF-86C6-97072C0A4796}" type="pres">
      <dgm:prSet presAssocID="{7AAF3904-F48D-40CC-950E-1CE8362E3E1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D3186DB-D023-4645-9506-EE053839934E}" type="pres">
      <dgm:prSet presAssocID="{7AAF3904-F48D-40CC-950E-1CE8362E3E14}" presName="desTx" presStyleLbl="revTx" presStyleIdx="0" presStyleCnt="5">
        <dgm:presLayoutVars>
          <dgm:bulletEnabled val="1"/>
        </dgm:presLayoutVars>
      </dgm:prSet>
      <dgm:spPr/>
    </dgm:pt>
    <dgm:pt modelId="{314A4E6F-E2BA-4430-B69C-4892F3F2F7AD}" type="pres">
      <dgm:prSet presAssocID="{13967CCC-52A5-457F-9FFC-81D3FA575FBB}" presName="space" presStyleCnt="0"/>
      <dgm:spPr/>
    </dgm:pt>
    <dgm:pt modelId="{194FDF1F-F9F2-4AAE-965D-82EB84F13915}" type="pres">
      <dgm:prSet presAssocID="{A1D8014C-0ACB-4747-B4F0-E72236C2041D}" presName="composite" presStyleCnt="0"/>
      <dgm:spPr/>
    </dgm:pt>
    <dgm:pt modelId="{1A8101C7-9B29-4B18-8130-5D91AA6431A2}" type="pres">
      <dgm:prSet presAssocID="{A1D8014C-0ACB-4747-B4F0-E72236C2041D}" presName="parTx" presStyleLbl="node1" presStyleIdx="1" presStyleCnt="5" custLinFactNeighborY="570">
        <dgm:presLayoutVars>
          <dgm:chMax val="0"/>
          <dgm:chPref val="0"/>
          <dgm:bulletEnabled val="1"/>
        </dgm:presLayoutVars>
      </dgm:prSet>
      <dgm:spPr/>
    </dgm:pt>
    <dgm:pt modelId="{2CA95083-9B1F-4733-8ED1-20895673B57F}" type="pres">
      <dgm:prSet presAssocID="{A1D8014C-0ACB-4747-B4F0-E72236C2041D}" presName="desTx" presStyleLbl="revTx" presStyleIdx="1" presStyleCnt="5">
        <dgm:presLayoutVars>
          <dgm:bulletEnabled val="1"/>
        </dgm:presLayoutVars>
      </dgm:prSet>
      <dgm:spPr/>
    </dgm:pt>
    <dgm:pt modelId="{C3CF46B1-32A5-48BF-94F2-C0A5D0C93239}" type="pres">
      <dgm:prSet presAssocID="{29685437-96C7-47B9-8DAE-B70DE801E799}" presName="space" presStyleCnt="0"/>
      <dgm:spPr/>
    </dgm:pt>
    <dgm:pt modelId="{A4F3DFC8-B193-4553-900A-9046D27DD8B1}" type="pres">
      <dgm:prSet presAssocID="{046C11DD-86B9-446B-A779-0BC17274C9F1}" presName="composite" presStyleCnt="0"/>
      <dgm:spPr/>
    </dgm:pt>
    <dgm:pt modelId="{1FB6A39C-F4EB-4CD8-BCA4-FA5C05434437}" type="pres">
      <dgm:prSet presAssocID="{046C11DD-86B9-446B-A779-0BC17274C9F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26C9A42-A7CE-4248-A99E-C2EA67412278}" type="pres">
      <dgm:prSet presAssocID="{046C11DD-86B9-446B-A779-0BC17274C9F1}" presName="desTx" presStyleLbl="revTx" presStyleIdx="2" presStyleCnt="5">
        <dgm:presLayoutVars>
          <dgm:bulletEnabled val="1"/>
        </dgm:presLayoutVars>
      </dgm:prSet>
      <dgm:spPr/>
    </dgm:pt>
    <dgm:pt modelId="{6871FDB5-4A63-4E8E-8D4B-CC05EE949E85}" type="pres">
      <dgm:prSet presAssocID="{53ABDFDA-6B43-40B4-A2C4-71833BA2C35C}" presName="space" presStyleCnt="0"/>
      <dgm:spPr/>
    </dgm:pt>
    <dgm:pt modelId="{733E76F9-523E-49AE-A467-921A2C058C57}" type="pres">
      <dgm:prSet presAssocID="{F2511237-D4E6-413E-B17E-E41727888E38}" presName="composite" presStyleCnt="0"/>
      <dgm:spPr/>
    </dgm:pt>
    <dgm:pt modelId="{2F7F13ED-4EE2-4644-B818-8A444F31234D}" type="pres">
      <dgm:prSet presAssocID="{F2511237-D4E6-413E-B17E-E41727888E38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3DAC0-ADAE-4E0F-9190-8C97C7B4371A}" type="pres">
      <dgm:prSet presAssocID="{F2511237-D4E6-413E-B17E-E41727888E38}" presName="desTx" presStyleLbl="revTx" presStyleIdx="3" presStyleCnt="5">
        <dgm:presLayoutVars>
          <dgm:bulletEnabled val="1"/>
        </dgm:presLayoutVars>
      </dgm:prSet>
      <dgm:spPr/>
    </dgm:pt>
    <dgm:pt modelId="{07D7A4CA-5651-4CA4-8F0E-246AAFB83962}" type="pres">
      <dgm:prSet presAssocID="{24CE759A-03BF-4505-8C74-2F98AFCF0B1C}" presName="space" presStyleCnt="0"/>
      <dgm:spPr/>
    </dgm:pt>
    <dgm:pt modelId="{0653C855-1DCD-4A39-98D9-6005C5B788B5}" type="pres">
      <dgm:prSet presAssocID="{9E45DCF2-3EC0-45CE-B57B-E43412F73738}" presName="composite" presStyleCnt="0"/>
      <dgm:spPr/>
    </dgm:pt>
    <dgm:pt modelId="{DC90BE92-14DD-47B6-B0CC-6D206A493DBB}" type="pres">
      <dgm:prSet presAssocID="{9E45DCF2-3EC0-45CE-B57B-E43412F73738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D5D096E-92DC-4FB9-9FFA-BD84BD24917D}" type="pres">
      <dgm:prSet presAssocID="{9E45DCF2-3EC0-45CE-B57B-E43412F73738}" presName="desTx" presStyleLbl="revTx" presStyleIdx="4" presStyleCnt="5">
        <dgm:presLayoutVars>
          <dgm:bulletEnabled val="1"/>
        </dgm:presLayoutVars>
      </dgm:prSet>
      <dgm:spPr/>
    </dgm:pt>
  </dgm:ptLst>
  <dgm:cxnLst>
    <dgm:cxn modelId="{3B58810B-261D-49E9-AC31-8515DFAA3C60}" type="presOf" srcId="{060E204E-DC7F-453C-83A3-869FED147103}" destId="{6FF156D8-EFD6-4B6E-962D-E557ABD2B905}" srcOrd="0" destOrd="0" presId="urn:microsoft.com/office/officeart/2005/8/layout/chevron1"/>
    <dgm:cxn modelId="{04AC4612-6174-441A-85BC-45540AC06B49}" srcId="{060E204E-DC7F-453C-83A3-869FED147103}" destId="{7AAF3904-F48D-40CC-950E-1CE8362E3E14}" srcOrd="0" destOrd="0" parTransId="{D458D667-823A-459C-85F1-FFF7E44BCA09}" sibTransId="{13967CCC-52A5-457F-9FFC-81D3FA575FBB}"/>
    <dgm:cxn modelId="{CE7AD227-36F4-4C5E-A898-893B989586B4}" srcId="{060E204E-DC7F-453C-83A3-869FED147103}" destId="{A1D8014C-0ACB-4747-B4F0-E72236C2041D}" srcOrd="1" destOrd="0" parTransId="{F341C8FF-9329-424A-A5AF-E5E21D8DB589}" sibTransId="{29685437-96C7-47B9-8DAE-B70DE801E799}"/>
    <dgm:cxn modelId="{F4CB5742-480A-44D1-8238-992D69FFE615}" srcId="{046C11DD-86B9-446B-A779-0BC17274C9F1}" destId="{EDBB2536-01E9-431D-B74A-305B0C8AB12E}" srcOrd="0" destOrd="0" parTransId="{0E110668-89A7-45CD-AAC4-74AFBAAE3A23}" sibTransId="{650852DA-4B15-482D-ABAF-6D5F4E471169}"/>
    <dgm:cxn modelId="{4ED55E4E-0B39-4DD7-A81E-6A8867AB8561}" type="presOf" srcId="{046C11DD-86B9-446B-A779-0BC17274C9F1}" destId="{1FB6A39C-F4EB-4CD8-BCA4-FA5C05434437}" srcOrd="0" destOrd="0" presId="urn:microsoft.com/office/officeart/2005/8/layout/chevron1"/>
    <dgm:cxn modelId="{18DCBC60-8225-42F5-8305-7EAD27AA6AD0}" srcId="{060E204E-DC7F-453C-83A3-869FED147103}" destId="{046C11DD-86B9-446B-A779-0BC17274C9F1}" srcOrd="2" destOrd="0" parTransId="{8B7CF2DD-BD1C-44E6-A7D5-BE9AD912D6E6}" sibTransId="{53ABDFDA-6B43-40B4-A2C4-71833BA2C35C}"/>
    <dgm:cxn modelId="{BDCC1962-D875-4173-B4F3-794D95226DCB}" type="presOf" srcId="{A1D8014C-0ACB-4747-B4F0-E72236C2041D}" destId="{1A8101C7-9B29-4B18-8130-5D91AA6431A2}" srcOrd="0" destOrd="0" presId="urn:microsoft.com/office/officeart/2005/8/layout/chevron1"/>
    <dgm:cxn modelId="{03A7BD65-9BF2-40CE-AFD6-BDD9F7A1596C}" type="presOf" srcId="{F2FA754B-47EA-4C70-AE12-3BDD995D85E0}" destId="{EC43DAC0-ADAE-4E0F-9190-8C97C7B4371A}" srcOrd="0" destOrd="0" presId="urn:microsoft.com/office/officeart/2005/8/layout/chevron1"/>
    <dgm:cxn modelId="{B0D7396A-8160-465A-AA13-1455D62EDBFC}" type="presOf" srcId="{7AAF3904-F48D-40CC-950E-1CE8362E3E14}" destId="{CF7F1000-F9A4-44CF-86C6-97072C0A4796}" srcOrd="0" destOrd="0" presId="urn:microsoft.com/office/officeart/2005/8/layout/chevron1"/>
    <dgm:cxn modelId="{22697D76-5254-4784-ACE1-C467DF8E926F}" type="presOf" srcId="{9E45DCF2-3EC0-45CE-B57B-E43412F73738}" destId="{DC90BE92-14DD-47B6-B0CC-6D206A493DBB}" srcOrd="0" destOrd="0" presId="urn:microsoft.com/office/officeart/2005/8/layout/chevron1"/>
    <dgm:cxn modelId="{42D9EB89-C6F7-4031-93F5-CAC87DC9546C}" type="presOf" srcId="{B5F9D24E-3ADA-4459-B7FF-15695767EF40}" destId="{4D5D096E-92DC-4FB9-9FFA-BD84BD24917D}" srcOrd="0" destOrd="0" presId="urn:microsoft.com/office/officeart/2005/8/layout/chevron1"/>
    <dgm:cxn modelId="{37B1599D-5EB3-4AF3-B383-E59FD3BEB569}" srcId="{060E204E-DC7F-453C-83A3-869FED147103}" destId="{F2511237-D4E6-413E-B17E-E41727888E38}" srcOrd="3" destOrd="0" parTransId="{504A850D-5D1B-4467-AE1E-977D2F6C12EC}" sibTransId="{24CE759A-03BF-4505-8C74-2F98AFCF0B1C}"/>
    <dgm:cxn modelId="{417752A4-B28A-4BB0-9587-2DE5C622BC85}" type="presOf" srcId="{D99AFB25-345E-496D-AA93-4E6F6F1FF7B1}" destId="{0D3186DB-D023-4645-9506-EE053839934E}" srcOrd="0" destOrd="0" presId="urn:microsoft.com/office/officeart/2005/8/layout/chevron1"/>
    <dgm:cxn modelId="{8A9161A4-061D-44E1-9678-22E7A3DBF4F8}" type="presOf" srcId="{EDBB2536-01E9-431D-B74A-305B0C8AB12E}" destId="{326C9A42-A7CE-4248-A99E-C2EA67412278}" srcOrd="0" destOrd="0" presId="urn:microsoft.com/office/officeart/2005/8/layout/chevron1"/>
    <dgm:cxn modelId="{A3835EA8-6534-4DD3-B03B-98845D333E7C}" srcId="{7AAF3904-F48D-40CC-950E-1CE8362E3E14}" destId="{D99AFB25-345E-496D-AA93-4E6F6F1FF7B1}" srcOrd="0" destOrd="0" parTransId="{0098210B-933D-401C-A5DA-8FFD2B4AE7F4}" sibTransId="{CBFF6218-067D-41BD-A9AA-0D89CF6AF481}"/>
    <dgm:cxn modelId="{3D980BB2-5FF8-42C6-8385-72C6A453676A}" srcId="{A1D8014C-0ACB-4747-B4F0-E72236C2041D}" destId="{6E4F04C4-584D-441D-9C61-F1D81B341CC6}" srcOrd="0" destOrd="0" parTransId="{326EDF5A-7407-4CBE-9F9B-401AC4CA2BFE}" sibTransId="{7D8129DB-7FBB-4DB2-80B3-FB5799A7150A}"/>
    <dgm:cxn modelId="{AEF704C9-74D2-4D5B-A9FB-28114DF3EC8E}" type="presOf" srcId="{6E4F04C4-584D-441D-9C61-F1D81B341CC6}" destId="{2CA95083-9B1F-4733-8ED1-20895673B57F}" srcOrd="0" destOrd="0" presId="urn:microsoft.com/office/officeart/2005/8/layout/chevron1"/>
    <dgm:cxn modelId="{CCC3DAD1-BFE7-47D7-B17B-FA7E34D8A02F}" srcId="{9E45DCF2-3EC0-45CE-B57B-E43412F73738}" destId="{B5F9D24E-3ADA-4459-B7FF-15695767EF40}" srcOrd="0" destOrd="0" parTransId="{854BF2AA-0315-4441-ABB2-C78183C903CE}" sibTransId="{9CD0E1EC-8007-410C-AB1A-CEFA9671B0BA}"/>
    <dgm:cxn modelId="{D95A31EF-733F-4335-8578-E87D64D030BC}" type="presOf" srcId="{F2511237-D4E6-413E-B17E-E41727888E38}" destId="{2F7F13ED-4EE2-4644-B818-8A444F31234D}" srcOrd="0" destOrd="0" presId="urn:microsoft.com/office/officeart/2005/8/layout/chevron1"/>
    <dgm:cxn modelId="{8D9FACF0-0000-4537-AB62-BCCCB2CDC806}" srcId="{F2511237-D4E6-413E-B17E-E41727888E38}" destId="{F2FA754B-47EA-4C70-AE12-3BDD995D85E0}" srcOrd="0" destOrd="0" parTransId="{F16C01CA-A4AA-4B21-9D13-4D74B69FF06A}" sibTransId="{B28516A0-8FBC-4903-BF45-613BE7AA218C}"/>
    <dgm:cxn modelId="{25F1A5FF-264D-42AA-8774-956B364B03B8}" srcId="{060E204E-DC7F-453C-83A3-869FED147103}" destId="{9E45DCF2-3EC0-45CE-B57B-E43412F73738}" srcOrd="4" destOrd="0" parTransId="{973D934F-6B5D-4818-A1F0-F931C5F2E63E}" sibTransId="{3732F5C7-A725-4C3D-B7F3-D2F4A9040F0F}"/>
    <dgm:cxn modelId="{E666151F-6D0F-4751-B9A7-D5B9A27FFD19}" type="presParOf" srcId="{6FF156D8-EFD6-4B6E-962D-E557ABD2B905}" destId="{87EC261E-63C1-485C-ABB5-52641EF6AB40}" srcOrd="0" destOrd="0" presId="urn:microsoft.com/office/officeart/2005/8/layout/chevron1"/>
    <dgm:cxn modelId="{A0D0D873-C2DB-4332-851C-D05D705A88E6}" type="presParOf" srcId="{87EC261E-63C1-485C-ABB5-52641EF6AB40}" destId="{CF7F1000-F9A4-44CF-86C6-97072C0A4796}" srcOrd="0" destOrd="0" presId="urn:microsoft.com/office/officeart/2005/8/layout/chevron1"/>
    <dgm:cxn modelId="{86010242-DDCC-4C29-B8E9-438E5B9F2510}" type="presParOf" srcId="{87EC261E-63C1-485C-ABB5-52641EF6AB40}" destId="{0D3186DB-D023-4645-9506-EE053839934E}" srcOrd="1" destOrd="0" presId="urn:microsoft.com/office/officeart/2005/8/layout/chevron1"/>
    <dgm:cxn modelId="{FD48DE07-C03C-45C6-8D47-2E7777607C7E}" type="presParOf" srcId="{6FF156D8-EFD6-4B6E-962D-E557ABD2B905}" destId="{314A4E6F-E2BA-4430-B69C-4892F3F2F7AD}" srcOrd="1" destOrd="0" presId="urn:microsoft.com/office/officeart/2005/8/layout/chevron1"/>
    <dgm:cxn modelId="{4B5ECCC8-2E58-4C2E-9A6A-A0501ED032C0}" type="presParOf" srcId="{6FF156D8-EFD6-4B6E-962D-E557ABD2B905}" destId="{194FDF1F-F9F2-4AAE-965D-82EB84F13915}" srcOrd="2" destOrd="0" presId="urn:microsoft.com/office/officeart/2005/8/layout/chevron1"/>
    <dgm:cxn modelId="{0B909427-37E7-4080-AD64-66119E2E6D4C}" type="presParOf" srcId="{194FDF1F-F9F2-4AAE-965D-82EB84F13915}" destId="{1A8101C7-9B29-4B18-8130-5D91AA6431A2}" srcOrd="0" destOrd="0" presId="urn:microsoft.com/office/officeart/2005/8/layout/chevron1"/>
    <dgm:cxn modelId="{03E014CE-2D74-4F2F-A45C-DE8E551D3AE0}" type="presParOf" srcId="{194FDF1F-F9F2-4AAE-965D-82EB84F13915}" destId="{2CA95083-9B1F-4733-8ED1-20895673B57F}" srcOrd="1" destOrd="0" presId="urn:microsoft.com/office/officeart/2005/8/layout/chevron1"/>
    <dgm:cxn modelId="{58B106E2-33D6-4C21-91E0-D7CCA315AA68}" type="presParOf" srcId="{6FF156D8-EFD6-4B6E-962D-E557ABD2B905}" destId="{C3CF46B1-32A5-48BF-94F2-C0A5D0C93239}" srcOrd="3" destOrd="0" presId="urn:microsoft.com/office/officeart/2005/8/layout/chevron1"/>
    <dgm:cxn modelId="{28F16BFE-A3D8-401D-899B-EB3D934043FD}" type="presParOf" srcId="{6FF156D8-EFD6-4B6E-962D-E557ABD2B905}" destId="{A4F3DFC8-B193-4553-900A-9046D27DD8B1}" srcOrd="4" destOrd="0" presId="urn:microsoft.com/office/officeart/2005/8/layout/chevron1"/>
    <dgm:cxn modelId="{541CEC64-93E8-439B-9BA9-37DA3B5A724D}" type="presParOf" srcId="{A4F3DFC8-B193-4553-900A-9046D27DD8B1}" destId="{1FB6A39C-F4EB-4CD8-BCA4-FA5C05434437}" srcOrd="0" destOrd="0" presId="urn:microsoft.com/office/officeart/2005/8/layout/chevron1"/>
    <dgm:cxn modelId="{DF3B19EB-BD12-4C76-9CE4-61F717884587}" type="presParOf" srcId="{A4F3DFC8-B193-4553-900A-9046D27DD8B1}" destId="{326C9A42-A7CE-4248-A99E-C2EA67412278}" srcOrd="1" destOrd="0" presId="urn:microsoft.com/office/officeart/2005/8/layout/chevron1"/>
    <dgm:cxn modelId="{67D0D87D-30FC-43C2-AE86-729FB77B162A}" type="presParOf" srcId="{6FF156D8-EFD6-4B6E-962D-E557ABD2B905}" destId="{6871FDB5-4A63-4E8E-8D4B-CC05EE949E85}" srcOrd="5" destOrd="0" presId="urn:microsoft.com/office/officeart/2005/8/layout/chevron1"/>
    <dgm:cxn modelId="{C9FFC952-58FA-4AB8-BAF6-12BB65BF92D2}" type="presParOf" srcId="{6FF156D8-EFD6-4B6E-962D-E557ABD2B905}" destId="{733E76F9-523E-49AE-A467-921A2C058C57}" srcOrd="6" destOrd="0" presId="urn:microsoft.com/office/officeart/2005/8/layout/chevron1"/>
    <dgm:cxn modelId="{B705E809-4457-4D19-A94D-F8A6FA811AD2}" type="presParOf" srcId="{733E76F9-523E-49AE-A467-921A2C058C57}" destId="{2F7F13ED-4EE2-4644-B818-8A444F31234D}" srcOrd="0" destOrd="0" presId="urn:microsoft.com/office/officeart/2005/8/layout/chevron1"/>
    <dgm:cxn modelId="{9194F99C-12E8-4576-BBFF-006FDDA66B34}" type="presParOf" srcId="{733E76F9-523E-49AE-A467-921A2C058C57}" destId="{EC43DAC0-ADAE-4E0F-9190-8C97C7B4371A}" srcOrd="1" destOrd="0" presId="urn:microsoft.com/office/officeart/2005/8/layout/chevron1"/>
    <dgm:cxn modelId="{DE61CF42-C4D8-415D-802D-BD3824724F68}" type="presParOf" srcId="{6FF156D8-EFD6-4B6E-962D-E557ABD2B905}" destId="{07D7A4CA-5651-4CA4-8F0E-246AAFB83962}" srcOrd="7" destOrd="0" presId="urn:microsoft.com/office/officeart/2005/8/layout/chevron1"/>
    <dgm:cxn modelId="{F1ACAF36-66C0-4C4E-B367-26D164B316CB}" type="presParOf" srcId="{6FF156D8-EFD6-4B6E-962D-E557ABD2B905}" destId="{0653C855-1DCD-4A39-98D9-6005C5B788B5}" srcOrd="8" destOrd="0" presId="urn:microsoft.com/office/officeart/2005/8/layout/chevron1"/>
    <dgm:cxn modelId="{CF8A2A52-8C64-4F97-9D00-26F6FC11124E}" type="presParOf" srcId="{0653C855-1DCD-4A39-98D9-6005C5B788B5}" destId="{DC90BE92-14DD-47B6-B0CC-6D206A493DBB}" srcOrd="0" destOrd="0" presId="urn:microsoft.com/office/officeart/2005/8/layout/chevron1"/>
    <dgm:cxn modelId="{FDD06F32-3B9E-470E-8FBD-840093CD8C19}" type="presParOf" srcId="{0653C855-1DCD-4A39-98D9-6005C5B788B5}" destId="{4D5D096E-92DC-4FB9-9FFA-BD84BD24917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1000-F9A4-44CF-86C6-97072C0A4796}">
      <dsp:nvSpPr>
        <dsp:cNvPr id="0" name=""/>
        <dsp:cNvSpPr/>
      </dsp:nvSpPr>
      <dsp:spPr>
        <a:xfrm>
          <a:off x="3691" y="573205"/>
          <a:ext cx="2518283" cy="100731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C Program</a:t>
          </a:r>
        </a:p>
      </dsp:txBody>
      <dsp:txXfrm>
        <a:off x="507348" y="573205"/>
        <a:ext cx="1510970" cy="1007313"/>
      </dsp:txXfrm>
    </dsp:sp>
    <dsp:sp modelId="{0D3186DB-D023-4645-9506-EE053839934E}">
      <dsp:nvSpPr>
        <dsp:cNvPr id="0" name=""/>
        <dsp:cNvSpPr/>
      </dsp:nvSpPr>
      <dsp:spPr>
        <a:xfrm>
          <a:off x="3691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Preprocessor</a:t>
          </a:r>
        </a:p>
      </dsp:txBody>
      <dsp:txXfrm>
        <a:off x="3691" y="1706432"/>
        <a:ext cx="2014626" cy="1170000"/>
      </dsp:txXfrm>
    </dsp:sp>
    <dsp:sp modelId="{1A8101C7-9B29-4B18-8130-5D91AA6431A2}">
      <dsp:nvSpPr>
        <dsp:cNvPr id="0" name=""/>
        <dsp:cNvSpPr/>
      </dsp:nvSpPr>
      <dsp:spPr>
        <a:xfrm>
          <a:off x="2305974" y="578946"/>
          <a:ext cx="2518283" cy="1007313"/>
        </a:xfrm>
        <a:prstGeom prst="chevron">
          <a:avLst/>
        </a:prstGeom>
        <a:solidFill>
          <a:schemeClr val="accent5">
            <a:hueOff val="-421158"/>
            <a:satOff val="-1986"/>
            <a:lumOff val="4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Expanded source Code</a:t>
          </a:r>
        </a:p>
      </dsp:txBody>
      <dsp:txXfrm>
        <a:off x="2809631" y="578946"/>
        <a:ext cx="1510970" cy="1007313"/>
      </dsp:txXfrm>
    </dsp:sp>
    <dsp:sp modelId="{2CA95083-9B1F-4733-8ED1-20895673B57F}">
      <dsp:nvSpPr>
        <dsp:cNvPr id="0" name=""/>
        <dsp:cNvSpPr/>
      </dsp:nvSpPr>
      <dsp:spPr>
        <a:xfrm>
          <a:off x="2305974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Compiler</a:t>
          </a:r>
        </a:p>
      </dsp:txBody>
      <dsp:txXfrm>
        <a:off x="2305974" y="1706432"/>
        <a:ext cx="2014626" cy="1170000"/>
      </dsp:txXfrm>
    </dsp:sp>
    <dsp:sp modelId="{1FB6A39C-F4EB-4CD8-BCA4-FA5C05434437}">
      <dsp:nvSpPr>
        <dsp:cNvPr id="0" name=""/>
        <dsp:cNvSpPr/>
      </dsp:nvSpPr>
      <dsp:spPr>
        <a:xfrm>
          <a:off x="4608257" y="573205"/>
          <a:ext cx="2518283" cy="1007313"/>
        </a:xfrm>
        <a:prstGeom prst="chevron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Assembly Code</a:t>
          </a:r>
        </a:p>
      </dsp:txBody>
      <dsp:txXfrm>
        <a:off x="5111914" y="573205"/>
        <a:ext cx="1510970" cy="1007313"/>
      </dsp:txXfrm>
    </dsp:sp>
    <dsp:sp modelId="{326C9A42-A7CE-4248-A99E-C2EA67412278}">
      <dsp:nvSpPr>
        <dsp:cNvPr id="0" name=""/>
        <dsp:cNvSpPr/>
      </dsp:nvSpPr>
      <dsp:spPr>
        <a:xfrm>
          <a:off x="4608257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Assembler</a:t>
          </a:r>
        </a:p>
      </dsp:txBody>
      <dsp:txXfrm>
        <a:off x="4608257" y="1706432"/>
        <a:ext cx="2014626" cy="1170000"/>
      </dsp:txXfrm>
    </dsp:sp>
    <dsp:sp modelId="{2F7F13ED-4EE2-4644-B818-8A444F31234D}">
      <dsp:nvSpPr>
        <dsp:cNvPr id="0" name=""/>
        <dsp:cNvSpPr/>
      </dsp:nvSpPr>
      <dsp:spPr>
        <a:xfrm>
          <a:off x="6910541" y="573205"/>
          <a:ext cx="2518283" cy="1007313"/>
        </a:xfrm>
        <a:prstGeom prst="chevron">
          <a:avLst/>
        </a:prstGeom>
        <a:solidFill>
          <a:schemeClr val="accent5">
            <a:hueOff val="-1263473"/>
            <a:satOff val="-5958"/>
            <a:lumOff val="147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Object Code</a:t>
          </a:r>
        </a:p>
      </dsp:txBody>
      <dsp:txXfrm>
        <a:off x="7414198" y="573205"/>
        <a:ext cx="1510970" cy="1007313"/>
      </dsp:txXfrm>
    </dsp:sp>
    <dsp:sp modelId="{EC43DAC0-ADAE-4E0F-9190-8C97C7B4371A}">
      <dsp:nvSpPr>
        <dsp:cNvPr id="0" name=""/>
        <dsp:cNvSpPr/>
      </dsp:nvSpPr>
      <dsp:spPr>
        <a:xfrm>
          <a:off x="6910541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Linker</a:t>
          </a:r>
        </a:p>
      </dsp:txBody>
      <dsp:txXfrm>
        <a:off x="6910541" y="1706432"/>
        <a:ext cx="2014626" cy="1170000"/>
      </dsp:txXfrm>
    </dsp:sp>
    <dsp:sp modelId="{DC90BE92-14DD-47B6-B0CC-6D206A493DBB}">
      <dsp:nvSpPr>
        <dsp:cNvPr id="0" name=""/>
        <dsp:cNvSpPr/>
      </dsp:nvSpPr>
      <dsp:spPr>
        <a:xfrm>
          <a:off x="9212824" y="573205"/>
          <a:ext cx="2518283" cy="1007313"/>
        </a:xfrm>
        <a:prstGeom prst="chevron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Executable Code</a:t>
          </a:r>
        </a:p>
      </dsp:txBody>
      <dsp:txXfrm>
        <a:off x="9716481" y="573205"/>
        <a:ext cx="1510970" cy="1007313"/>
      </dsp:txXfrm>
    </dsp:sp>
    <dsp:sp modelId="{4D5D096E-92DC-4FB9-9FFA-BD84BD24917D}">
      <dsp:nvSpPr>
        <dsp:cNvPr id="0" name=""/>
        <dsp:cNvSpPr/>
      </dsp:nvSpPr>
      <dsp:spPr>
        <a:xfrm>
          <a:off x="9212824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Loader</a:t>
          </a:r>
        </a:p>
      </dsp:txBody>
      <dsp:txXfrm>
        <a:off x="9212824" y="1706432"/>
        <a:ext cx="2014626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1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0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57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8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3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55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36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17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C775-0349-B143-B9D4-D1278BABCC9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3D43-B4D0-6A1B-480E-1961472B4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learn C &amp; C++</a:t>
            </a:r>
          </a:p>
        </p:txBody>
      </p:sp>
    </p:spTree>
    <p:extLst>
      <p:ext uri="{BB962C8B-B14F-4D97-AF65-F5344CB8AC3E}">
        <p14:creationId xmlns:p14="http://schemas.microsoft.com/office/powerpoint/2010/main" val="420784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programming is a </a:t>
            </a:r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level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general-purpose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imperative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programming language developed in 1972 by Dennis M. Ritchie at the Bell Telephone Laboratories to develop the UNIX operating system.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9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Aside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procedural imperative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programming language specifies a series of well-structured steps and procedures within its programming context to compose a program. It contains a systematic order of statements, functions and commands to complete a computational task or program.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Imperative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programming is a software development paradigm where functions are implicitly coded in every step required to solve a problem. In imperative programming, every operation is coded and the code itself specifies how the problem is to be solved, which means that pre-coded models are not called on.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Declarative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programming is a method to abstract away the control flow for logic required for software to perform an action, and instead involves stating what the task or desired outcome is.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212725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429" y="1884946"/>
            <a:ext cx="642842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programming is developed in 1972 by Dennis M. Ritchie at the Bell Telephone Laboratories to develop the UNIX operating system.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6A695-7F76-1D76-098C-D579E1FB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279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has been already superseded by languages like C++, C# and Java, so why bother to learn C today?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 operating systems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Drives, embedded systems, games programming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learn basic programming skills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Limited resource devices needs to run on high performing platform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time systems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0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Execution of c program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3E40A8-9B0A-A854-AAAF-8D78094A9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454988"/>
              </p:ext>
            </p:extLst>
          </p:nvPr>
        </p:nvGraphicFramePr>
        <p:xfrm>
          <a:off x="239486" y="2016125"/>
          <a:ext cx="11734799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57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has been already superseded by languages like C++, C# and Java, so why bother to learn C today?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 operating systems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Drives, embedded systems, games programming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learn basic programming skills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Limited resource devices needs to run on high performing platform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time systems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7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punctual (Always be on time!)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Stable internet connection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computer to join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 teams for daily class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Time: 9:15 to 10:00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videos on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6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Programming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Basics of programming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 Programming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Algorithms &amp; data structures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oriented Programming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5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Bifurcation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83482" y="2009868"/>
            <a:ext cx="9603275" cy="4005169"/>
            <a:chOff x="1293812" y="1443038"/>
            <a:chExt cx="9825039" cy="4572000"/>
          </a:xfrm>
        </p:grpSpPr>
        <p:grpSp>
          <p:nvGrpSpPr>
            <p:cNvPr id="53" name="Group 52"/>
            <p:cNvGrpSpPr/>
            <p:nvPr/>
          </p:nvGrpSpPr>
          <p:grpSpPr>
            <a:xfrm>
              <a:off x="6403976" y="1443038"/>
              <a:ext cx="4714875" cy="4572000"/>
              <a:chOff x="6403976" y="1443038"/>
              <a:chExt cx="4714875" cy="457200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6403976" y="1443038"/>
                <a:ext cx="4714875" cy="4572000"/>
              </a:xfrm>
              <a:custGeom>
                <a:avLst/>
                <a:gdLst>
                  <a:gd name="T0" fmla="*/ 634 w 1015"/>
                  <a:gd name="T1" fmla="*/ 133 h 984"/>
                  <a:gd name="T2" fmla="*/ 503 w 1015"/>
                  <a:gd name="T3" fmla="*/ 262 h 984"/>
                  <a:gd name="T4" fmla="*/ 372 w 1015"/>
                  <a:gd name="T5" fmla="*/ 133 h 984"/>
                  <a:gd name="T6" fmla="*/ 0 w 1015"/>
                  <a:gd name="T7" fmla="*/ 1 h 984"/>
                  <a:gd name="T8" fmla="*/ 0 w 1015"/>
                  <a:gd name="T9" fmla="*/ 282 h 984"/>
                  <a:gd name="T10" fmla="*/ 206 w 1015"/>
                  <a:gd name="T11" fmla="*/ 358 h 984"/>
                  <a:gd name="T12" fmla="*/ 358 w 1015"/>
                  <a:gd name="T13" fmla="*/ 902 h 984"/>
                  <a:gd name="T14" fmla="*/ 357 w 1015"/>
                  <a:gd name="T15" fmla="*/ 984 h 984"/>
                  <a:gd name="T16" fmla="*/ 650 w 1015"/>
                  <a:gd name="T17" fmla="*/ 984 h 984"/>
                  <a:gd name="T18" fmla="*/ 649 w 1015"/>
                  <a:gd name="T19" fmla="*/ 902 h 984"/>
                  <a:gd name="T20" fmla="*/ 801 w 1015"/>
                  <a:gd name="T21" fmla="*/ 358 h 984"/>
                  <a:gd name="T22" fmla="*/ 1015 w 1015"/>
                  <a:gd name="T23" fmla="*/ 281 h 984"/>
                  <a:gd name="T24" fmla="*/ 1015 w 1015"/>
                  <a:gd name="T25" fmla="*/ 0 h 984"/>
                  <a:gd name="T26" fmla="*/ 634 w 1015"/>
                  <a:gd name="T27" fmla="*/ 133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5" h="984">
                    <a:moveTo>
                      <a:pt x="634" y="133"/>
                    </a:moveTo>
                    <a:cubicBezTo>
                      <a:pt x="583" y="171"/>
                      <a:pt x="539" y="214"/>
                      <a:pt x="503" y="262"/>
                    </a:cubicBezTo>
                    <a:cubicBezTo>
                      <a:pt x="467" y="214"/>
                      <a:pt x="424" y="171"/>
                      <a:pt x="372" y="133"/>
                    </a:cubicBezTo>
                    <a:cubicBezTo>
                      <a:pt x="271" y="58"/>
                      <a:pt x="148" y="14"/>
                      <a:pt x="0" y="1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84" y="293"/>
                      <a:pt x="151" y="318"/>
                      <a:pt x="206" y="358"/>
                    </a:cubicBezTo>
                    <a:cubicBezTo>
                      <a:pt x="356" y="469"/>
                      <a:pt x="364" y="638"/>
                      <a:pt x="358" y="902"/>
                    </a:cubicBezTo>
                    <a:cubicBezTo>
                      <a:pt x="357" y="929"/>
                      <a:pt x="357" y="956"/>
                      <a:pt x="357" y="984"/>
                    </a:cubicBezTo>
                    <a:cubicBezTo>
                      <a:pt x="650" y="984"/>
                      <a:pt x="650" y="984"/>
                      <a:pt x="650" y="984"/>
                    </a:cubicBezTo>
                    <a:cubicBezTo>
                      <a:pt x="650" y="956"/>
                      <a:pt x="649" y="929"/>
                      <a:pt x="649" y="902"/>
                    </a:cubicBezTo>
                    <a:cubicBezTo>
                      <a:pt x="643" y="638"/>
                      <a:pt x="650" y="469"/>
                      <a:pt x="801" y="358"/>
                    </a:cubicBezTo>
                    <a:cubicBezTo>
                      <a:pt x="857" y="316"/>
                      <a:pt x="927" y="291"/>
                      <a:pt x="1015" y="281"/>
                    </a:cubicBezTo>
                    <a:cubicBezTo>
                      <a:pt x="1015" y="0"/>
                      <a:pt x="1015" y="0"/>
                      <a:pt x="1015" y="0"/>
                    </a:cubicBezTo>
                    <a:cubicBezTo>
                      <a:pt x="863" y="13"/>
                      <a:pt x="738" y="57"/>
                      <a:pt x="634" y="1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6403976" y="1549400"/>
                <a:ext cx="4714875" cy="4465638"/>
                <a:chOff x="6403976" y="1549400"/>
                <a:chExt cx="4714875" cy="4465638"/>
              </a:xfrm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8266113" y="3087688"/>
                  <a:ext cx="233363" cy="255588"/>
                </a:xfrm>
                <a:custGeom>
                  <a:avLst/>
                  <a:gdLst>
                    <a:gd name="T0" fmla="*/ 0 w 50"/>
                    <a:gd name="T1" fmla="*/ 10 h 55"/>
                    <a:gd name="T2" fmla="*/ 37 w 50"/>
                    <a:gd name="T3" fmla="*/ 55 h 55"/>
                    <a:gd name="T4" fmla="*/ 50 w 50"/>
                    <a:gd name="T5" fmla="*/ 46 h 55"/>
                    <a:gd name="T6" fmla="*/ 12 w 50"/>
                    <a:gd name="T7" fmla="*/ 0 h 55"/>
                    <a:gd name="T8" fmla="*/ 0 w 50"/>
                    <a:gd name="T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5">
                      <a:moveTo>
                        <a:pt x="0" y="10"/>
                      </a:moveTo>
                      <a:cubicBezTo>
                        <a:pt x="14" y="25"/>
                        <a:pt x="26" y="40"/>
                        <a:pt x="37" y="55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39" y="31"/>
                        <a:pt x="26" y="15"/>
                        <a:pt x="12" y="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8731251" y="5815013"/>
                  <a:ext cx="79375" cy="200025"/>
                </a:xfrm>
                <a:custGeom>
                  <a:avLst/>
                  <a:gdLst>
                    <a:gd name="T0" fmla="*/ 0 w 17"/>
                    <a:gd name="T1" fmla="*/ 43 h 43"/>
                    <a:gd name="T2" fmla="*/ 16 w 17"/>
                    <a:gd name="T3" fmla="*/ 43 h 43"/>
                    <a:gd name="T4" fmla="*/ 17 w 17"/>
                    <a:gd name="T5" fmla="*/ 1 h 43"/>
                    <a:gd name="T6" fmla="*/ 1 w 17"/>
                    <a:gd name="T7" fmla="*/ 0 h 43"/>
                    <a:gd name="T8" fmla="*/ 0 w 17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3">
                      <a:moveTo>
                        <a:pt x="0" y="43"/>
                      </a:move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32"/>
                        <a:pt x="17" y="18"/>
                        <a:pt x="17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8"/>
                        <a:pt x="0" y="32"/>
                        <a:pt x="0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8702676" y="3692525"/>
                  <a:ext cx="98425" cy="277813"/>
                </a:xfrm>
                <a:custGeom>
                  <a:avLst/>
                  <a:gdLst>
                    <a:gd name="T0" fmla="*/ 21 w 21"/>
                    <a:gd name="T1" fmla="*/ 60 h 60"/>
                    <a:gd name="T2" fmla="*/ 21 w 21"/>
                    <a:gd name="T3" fmla="*/ 41 h 60"/>
                    <a:gd name="T4" fmla="*/ 15 w 21"/>
                    <a:gd name="T5" fmla="*/ 0 h 60"/>
                    <a:gd name="T6" fmla="*/ 0 w 21"/>
                    <a:gd name="T7" fmla="*/ 3 h 60"/>
                    <a:gd name="T8" fmla="*/ 5 w 21"/>
                    <a:gd name="T9" fmla="*/ 42 h 60"/>
                    <a:gd name="T10" fmla="*/ 5 w 21"/>
                    <a:gd name="T11" fmla="*/ 59 h 60"/>
                    <a:gd name="T12" fmla="*/ 21 w 21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60">
                      <a:moveTo>
                        <a:pt x="21" y="60"/>
                      </a:moveTo>
                      <a:cubicBezTo>
                        <a:pt x="21" y="52"/>
                        <a:pt x="21" y="46"/>
                        <a:pt x="21" y="41"/>
                      </a:cubicBezTo>
                      <a:cubicBezTo>
                        <a:pt x="20" y="27"/>
                        <a:pt x="18" y="13"/>
                        <a:pt x="15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" y="16"/>
                        <a:pt x="4" y="29"/>
                        <a:pt x="5" y="42"/>
                      </a:cubicBezTo>
                      <a:cubicBezTo>
                        <a:pt x="5" y="46"/>
                        <a:pt x="5" y="52"/>
                        <a:pt x="5" y="59"/>
                      </a:cubicBezTo>
                      <a:lnTo>
                        <a:pt x="21" y="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auto">
                <a:xfrm>
                  <a:off x="6418263" y="2108200"/>
                  <a:ext cx="282575" cy="101600"/>
                </a:xfrm>
                <a:custGeom>
                  <a:avLst/>
                  <a:gdLst>
                    <a:gd name="T0" fmla="*/ 0 w 61"/>
                    <a:gd name="T1" fmla="*/ 0 h 22"/>
                    <a:gd name="T2" fmla="*/ 0 w 61"/>
                    <a:gd name="T3" fmla="*/ 16 h 22"/>
                    <a:gd name="T4" fmla="*/ 58 w 61"/>
                    <a:gd name="T5" fmla="*/ 22 h 22"/>
                    <a:gd name="T6" fmla="*/ 61 w 61"/>
                    <a:gd name="T7" fmla="*/ 6 h 22"/>
                    <a:gd name="T8" fmla="*/ 0 w 6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22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8" y="16"/>
                        <a:pt x="37" y="18"/>
                        <a:pt x="58" y="22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39" y="2"/>
                        <a:pt x="1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/>
              </p:nvSpPr>
              <p:spPr bwMode="auto">
                <a:xfrm>
                  <a:off x="7105651" y="2270125"/>
                  <a:ext cx="282575" cy="180975"/>
                </a:xfrm>
                <a:custGeom>
                  <a:avLst/>
                  <a:gdLst>
                    <a:gd name="T0" fmla="*/ 6 w 61"/>
                    <a:gd name="T1" fmla="*/ 0 h 39"/>
                    <a:gd name="T2" fmla="*/ 0 w 61"/>
                    <a:gd name="T3" fmla="*/ 14 h 39"/>
                    <a:gd name="T4" fmla="*/ 54 w 61"/>
                    <a:gd name="T5" fmla="*/ 39 h 39"/>
                    <a:gd name="T6" fmla="*/ 61 w 61"/>
                    <a:gd name="T7" fmla="*/ 25 h 39"/>
                    <a:gd name="T8" fmla="*/ 6 w 61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9">
                      <a:moveTo>
                        <a:pt x="6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8" y="21"/>
                        <a:pt x="36" y="30"/>
                        <a:pt x="54" y="39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43" y="15"/>
                        <a:pt x="24" y="7"/>
                        <a:pt x="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/>
              </p:nvSpPr>
              <p:spPr bwMode="auto">
                <a:xfrm>
                  <a:off x="7732713" y="2614613"/>
                  <a:ext cx="265113" cy="222250"/>
                </a:xfrm>
                <a:custGeom>
                  <a:avLst/>
                  <a:gdLst>
                    <a:gd name="T0" fmla="*/ 9 w 57"/>
                    <a:gd name="T1" fmla="*/ 0 h 48"/>
                    <a:gd name="T2" fmla="*/ 0 w 57"/>
                    <a:gd name="T3" fmla="*/ 13 h 48"/>
                    <a:gd name="T4" fmla="*/ 47 w 57"/>
                    <a:gd name="T5" fmla="*/ 48 h 48"/>
                    <a:gd name="T6" fmla="*/ 57 w 57"/>
                    <a:gd name="T7" fmla="*/ 36 h 48"/>
                    <a:gd name="T8" fmla="*/ 9 w 57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9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6" y="24"/>
                        <a:pt x="32" y="36"/>
                        <a:pt x="47" y="48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42" y="24"/>
                        <a:pt x="2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/>
              </p:nvSpPr>
              <p:spPr bwMode="auto">
                <a:xfrm>
                  <a:off x="9447213" y="2614613"/>
                  <a:ext cx="268288" cy="222250"/>
                </a:xfrm>
                <a:custGeom>
                  <a:avLst/>
                  <a:gdLst>
                    <a:gd name="T0" fmla="*/ 49 w 58"/>
                    <a:gd name="T1" fmla="*/ 0 h 48"/>
                    <a:gd name="T2" fmla="*/ 0 w 58"/>
                    <a:gd name="T3" fmla="*/ 36 h 48"/>
                    <a:gd name="T4" fmla="*/ 11 w 58"/>
                    <a:gd name="T5" fmla="*/ 48 h 48"/>
                    <a:gd name="T6" fmla="*/ 58 w 58"/>
                    <a:gd name="T7" fmla="*/ 13 h 48"/>
                    <a:gd name="T8" fmla="*/ 49 w 58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8">
                      <a:moveTo>
                        <a:pt x="49" y="0"/>
                      </a:moveTo>
                      <a:cubicBezTo>
                        <a:pt x="32" y="12"/>
                        <a:pt x="16" y="24"/>
                        <a:pt x="0" y="36"/>
                      </a:cubicBezTo>
                      <a:cubicBezTo>
                        <a:pt x="11" y="48"/>
                        <a:pt x="11" y="48"/>
                        <a:pt x="11" y="48"/>
                      </a:cubicBezTo>
                      <a:cubicBezTo>
                        <a:pt x="26" y="36"/>
                        <a:pt x="41" y="24"/>
                        <a:pt x="58" y="13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13"/>
                <p:cNvSpPr>
                  <a:spLocks/>
                </p:cNvSpPr>
                <p:nvPr/>
              </p:nvSpPr>
              <p:spPr bwMode="auto">
                <a:xfrm>
                  <a:off x="8745538" y="5108575"/>
                  <a:ext cx="77788" cy="274638"/>
                </a:xfrm>
                <a:custGeom>
                  <a:avLst/>
                  <a:gdLst>
                    <a:gd name="T0" fmla="*/ 0 w 17"/>
                    <a:gd name="T1" fmla="*/ 59 h 59"/>
                    <a:gd name="T2" fmla="*/ 16 w 17"/>
                    <a:gd name="T3" fmla="*/ 59 h 59"/>
                    <a:gd name="T4" fmla="*/ 17 w 17"/>
                    <a:gd name="T5" fmla="*/ 0 h 59"/>
                    <a:gd name="T6" fmla="*/ 1 w 17"/>
                    <a:gd name="T7" fmla="*/ 0 h 59"/>
                    <a:gd name="T8" fmla="*/ 0 w 17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59">
                      <a:moveTo>
                        <a:pt x="0" y="59"/>
                      </a:move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40"/>
                        <a:pt x="16" y="20"/>
                        <a:pt x="17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0"/>
                        <a:pt x="0" y="40"/>
                        <a:pt x="0" y="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14"/>
                <p:cNvSpPr>
                  <a:spLocks/>
                </p:cNvSpPr>
                <p:nvPr/>
              </p:nvSpPr>
              <p:spPr bwMode="auto">
                <a:xfrm>
                  <a:off x="10742613" y="2108200"/>
                  <a:ext cx="287338" cy="101600"/>
                </a:xfrm>
                <a:custGeom>
                  <a:avLst/>
                  <a:gdLst>
                    <a:gd name="T0" fmla="*/ 62 w 62"/>
                    <a:gd name="T1" fmla="*/ 0 h 22"/>
                    <a:gd name="T2" fmla="*/ 0 w 62"/>
                    <a:gd name="T3" fmla="*/ 6 h 22"/>
                    <a:gd name="T4" fmla="*/ 4 w 62"/>
                    <a:gd name="T5" fmla="*/ 22 h 22"/>
                    <a:gd name="T6" fmla="*/ 62 w 62"/>
                    <a:gd name="T7" fmla="*/ 16 h 22"/>
                    <a:gd name="T8" fmla="*/ 62 w 6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2">
                      <a:moveTo>
                        <a:pt x="62" y="0"/>
                      </a:moveTo>
                      <a:cubicBezTo>
                        <a:pt x="43" y="0"/>
                        <a:pt x="22" y="2"/>
                        <a:pt x="0" y="6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24" y="18"/>
                        <a:pt x="44" y="16"/>
                        <a:pt x="62" y="16"/>
                      </a:cubicBez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15"/>
                <p:cNvSpPr>
                  <a:spLocks/>
                </p:cNvSpPr>
                <p:nvPr/>
              </p:nvSpPr>
              <p:spPr bwMode="auto">
                <a:xfrm>
                  <a:off x="10055226" y="2270125"/>
                  <a:ext cx="282575" cy="180975"/>
                </a:xfrm>
                <a:custGeom>
                  <a:avLst/>
                  <a:gdLst>
                    <a:gd name="T0" fmla="*/ 55 w 61"/>
                    <a:gd name="T1" fmla="*/ 0 h 39"/>
                    <a:gd name="T2" fmla="*/ 0 w 61"/>
                    <a:gd name="T3" fmla="*/ 25 h 39"/>
                    <a:gd name="T4" fmla="*/ 8 w 61"/>
                    <a:gd name="T5" fmla="*/ 39 h 39"/>
                    <a:gd name="T6" fmla="*/ 61 w 61"/>
                    <a:gd name="T7" fmla="*/ 14 h 39"/>
                    <a:gd name="T8" fmla="*/ 55 w 61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9">
                      <a:moveTo>
                        <a:pt x="55" y="0"/>
                      </a:moveTo>
                      <a:cubicBezTo>
                        <a:pt x="37" y="7"/>
                        <a:pt x="19" y="15"/>
                        <a:pt x="0" y="25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26" y="30"/>
                        <a:pt x="44" y="21"/>
                        <a:pt x="61" y="14"/>
                      </a:cubicBez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16"/>
                <p:cNvSpPr>
                  <a:spLocks/>
                </p:cNvSpPr>
                <p:nvPr/>
              </p:nvSpPr>
              <p:spPr bwMode="auto">
                <a:xfrm>
                  <a:off x="8750301" y="4398963"/>
                  <a:ext cx="73025" cy="273050"/>
                </a:xfrm>
                <a:custGeom>
                  <a:avLst/>
                  <a:gdLst>
                    <a:gd name="T0" fmla="*/ 0 w 16"/>
                    <a:gd name="T1" fmla="*/ 1 h 59"/>
                    <a:gd name="T2" fmla="*/ 0 w 16"/>
                    <a:gd name="T3" fmla="*/ 59 h 59"/>
                    <a:gd name="T4" fmla="*/ 16 w 16"/>
                    <a:gd name="T5" fmla="*/ 59 h 59"/>
                    <a:gd name="T6" fmla="*/ 16 w 16"/>
                    <a:gd name="T7" fmla="*/ 0 h 59"/>
                    <a:gd name="T8" fmla="*/ 0 w 16"/>
                    <a:gd name="T9" fmla="*/ 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59">
                      <a:moveTo>
                        <a:pt x="0" y="1"/>
                      </a:moveTo>
                      <a:cubicBezTo>
                        <a:pt x="0" y="18"/>
                        <a:pt x="0" y="38"/>
                        <a:pt x="0" y="59"/>
                      </a:cubicBez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38"/>
                        <a:pt x="16" y="18"/>
                        <a:pt x="16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17"/>
                <p:cNvSpPr>
                  <a:spLocks/>
                </p:cNvSpPr>
                <p:nvPr/>
              </p:nvSpPr>
              <p:spPr bwMode="auto">
                <a:xfrm>
                  <a:off x="8945563" y="3087688"/>
                  <a:ext cx="231775" cy="255588"/>
                </a:xfrm>
                <a:custGeom>
                  <a:avLst/>
                  <a:gdLst>
                    <a:gd name="T0" fmla="*/ 0 w 50"/>
                    <a:gd name="T1" fmla="*/ 46 h 55"/>
                    <a:gd name="T2" fmla="*/ 13 w 50"/>
                    <a:gd name="T3" fmla="*/ 55 h 55"/>
                    <a:gd name="T4" fmla="*/ 50 w 50"/>
                    <a:gd name="T5" fmla="*/ 10 h 55"/>
                    <a:gd name="T6" fmla="*/ 38 w 50"/>
                    <a:gd name="T7" fmla="*/ 0 h 55"/>
                    <a:gd name="T8" fmla="*/ 0 w 50"/>
                    <a:gd name="T9" fmla="*/ 46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5">
                      <a:moveTo>
                        <a:pt x="0" y="46"/>
                      </a:move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24" y="40"/>
                        <a:pt x="37" y="25"/>
                        <a:pt x="50" y="1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24" y="15"/>
                        <a:pt x="11" y="31"/>
                        <a:pt x="0" y="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18"/>
                <p:cNvSpPr>
                  <a:spLocks/>
                </p:cNvSpPr>
                <p:nvPr/>
              </p:nvSpPr>
              <p:spPr bwMode="auto">
                <a:xfrm>
                  <a:off x="6403976" y="2619375"/>
                  <a:ext cx="1835150" cy="3395663"/>
                </a:xfrm>
                <a:custGeom>
                  <a:avLst/>
                  <a:gdLst>
                    <a:gd name="T0" fmla="*/ 224 w 395"/>
                    <a:gd name="T1" fmla="*/ 80 h 731"/>
                    <a:gd name="T2" fmla="*/ 0 w 395"/>
                    <a:gd name="T3" fmla="*/ 0 h 731"/>
                    <a:gd name="T4" fmla="*/ 0 w 395"/>
                    <a:gd name="T5" fmla="*/ 6 h 731"/>
                    <a:gd name="T6" fmla="*/ 221 w 395"/>
                    <a:gd name="T7" fmla="*/ 85 h 731"/>
                    <a:gd name="T8" fmla="*/ 383 w 395"/>
                    <a:gd name="T9" fmla="*/ 650 h 731"/>
                    <a:gd name="T10" fmla="*/ 382 w 395"/>
                    <a:gd name="T11" fmla="*/ 731 h 731"/>
                    <a:gd name="T12" fmla="*/ 388 w 395"/>
                    <a:gd name="T13" fmla="*/ 731 h 731"/>
                    <a:gd name="T14" fmla="*/ 389 w 395"/>
                    <a:gd name="T15" fmla="*/ 650 h 731"/>
                    <a:gd name="T16" fmla="*/ 224 w 395"/>
                    <a:gd name="T17" fmla="*/ 80 h 7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5" h="731">
                      <a:moveTo>
                        <a:pt x="224" y="80"/>
                      </a:moveTo>
                      <a:cubicBezTo>
                        <a:pt x="170" y="40"/>
                        <a:pt x="92" y="12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91" y="18"/>
                        <a:pt x="167" y="46"/>
                        <a:pt x="221" y="85"/>
                      </a:cubicBezTo>
                      <a:cubicBezTo>
                        <a:pt x="381" y="203"/>
                        <a:pt x="389" y="377"/>
                        <a:pt x="383" y="650"/>
                      </a:cubicBezTo>
                      <a:cubicBezTo>
                        <a:pt x="382" y="675"/>
                        <a:pt x="382" y="703"/>
                        <a:pt x="382" y="731"/>
                      </a:cubicBezTo>
                      <a:cubicBezTo>
                        <a:pt x="388" y="731"/>
                        <a:pt x="388" y="731"/>
                        <a:pt x="388" y="731"/>
                      </a:cubicBezTo>
                      <a:cubicBezTo>
                        <a:pt x="388" y="703"/>
                        <a:pt x="388" y="675"/>
                        <a:pt x="389" y="650"/>
                      </a:cubicBezTo>
                      <a:cubicBezTo>
                        <a:pt x="395" y="375"/>
                        <a:pt x="387" y="200"/>
                        <a:pt x="224" y="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9"/>
                <p:cNvSpPr>
                  <a:spLocks/>
                </p:cNvSpPr>
                <p:nvPr/>
              </p:nvSpPr>
              <p:spPr bwMode="auto">
                <a:xfrm>
                  <a:off x="9247188" y="2600325"/>
                  <a:ext cx="1871663" cy="3414713"/>
                </a:xfrm>
                <a:custGeom>
                  <a:avLst/>
                  <a:gdLst>
                    <a:gd name="T0" fmla="*/ 6 w 403"/>
                    <a:gd name="T1" fmla="*/ 654 h 735"/>
                    <a:gd name="T2" fmla="*/ 6 w 403"/>
                    <a:gd name="T3" fmla="*/ 654 h 735"/>
                    <a:gd name="T4" fmla="*/ 7 w 403"/>
                    <a:gd name="T5" fmla="*/ 735 h 735"/>
                    <a:gd name="T6" fmla="*/ 13 w 403"/>
                    <a:gd name="T7" fmla="*/ 735 h 735"/>
                    <a:gd name="T8" fmla="*/ 12 w 403"/>
                    <a:gd name="T9" fmla="*/ 654 h 735"/>
                    <a:gd name="T10" fmla="*/ 12 w 403"/>
                    <a:gd name="T11" fmla="*/ 654 h 735"/>
                    <a:gd name="T12" fmla="*/ 174 w 403"/>
                    <a:gd name="T13" fmla="*/ 89 h 735"/>
                    <a:gd name="T14" fmla="*/ 403 w 403"/>
                    <a:gd name="T15" fmla="*/ 6 h 735"/>
                    <a:gd name="T16" fmla="*/ 403 w 403"/>
                    <a:gd name="T17" fmla="*/ 0 h 735"/>
                    <a:gd name="T18" fmla="*/ 170 w 403"/>
                    <a:gd name="T19" fmla="*/ 84 h 735"/>
                    <a:gd name="T20" fmla="*/ 6 w 403"/>
                    <a:gd name="T21" fmla="*/ 654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3" h="735">
                      <a:moveTo>
                        <a:pt x="6" y="654"/>
                      </a:moveTo>
                      <a:cubicBezTo>
                        <a:pt x="6" y="654"/>
                        <a:pt x="6" y="654"/>
                        <a:pt x="6" y="654"/>
                      </a:cubicBezTo>
                      <a:cubicBezTo>
                        <a:pt x="6" y="681"/>
                        <a:pt x="7" y="708"/>
                        <a:pt x="7" y="735"/>
                      </a:cubicBezTo>
                      <a:cubicBezTo>
                        <a:pt x="13" y="735"/>
                        <a:pt x="13" y="735"/>
                        <a:pt x="13" y="735"/>
                      </a:cubicBezTo>
                      <a:cubicBezTo>
                        <a:pt x="13" y="708"/>
                        <a:pt x="12" y="680"/>
                        <a:pt x="12" y="654"/>
                      </a:cubicBezTo>
                      <a:cubicBezTo>
                        <a:pt x="12" y="654"/>
                        <a:pt x="12" y="654"/>
                        <a:pt x="12" y="654"/>
                      </a:cubicBezTo>
                      <a:cubicBezTo>
                        <a:pt x="6" y="381"/>
                        <a:pt x="14" y="207"/>
                        <a:pt x="174" y="89"/>
                      </a:cubicBezTo>
                      <a:cubicBezTo>
                        <a:pt x="230" y="48"/>
                        <a:pt x="324" y="19"/>
                        <a:pt x="403" y="6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323" y="13"/>
                        <a:pt x="227" y="42"/>
                        <a:pt x="170" y="84"/>
                      </a:cubicBezTo>
                      <a:cubicBezTo>
                        <a:pt x="8" y="204"/>
                        <a:pt x="0" y="379"/>
                        <a:pt x="6" y="6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20"/>
                <p:cNvSpPr>
                  <a:spLocks/>
                </p:cNvSpPr>
                <p:nvPr/>
              </p:nvSpPr>
              <p:spPr bwMode="auto">
                <a:xfrm>
                  <a:off x="6403976" y="1549400"/>
                  <a:ext cx="4714875" cy="1352550"/>
                </a:xfrm>
                <a:custGeom>
                  <a:avLst/>
                  <a:gdLst>
                    <a:gd name="T0" fmla="*/ 649 w 1015"/>
                    <a:gd name="T1" fmla="*/ 130 h 291"/>
                    <a:gd name="T2" fmla="*/ 523 w 1015"/>
                    <a:gd name="T3" fmla="*/ 254 h 291"/>
                    <a:gd name="T4" fmla="*/ 503 w 1015"/>
                    <a:gd name="T5" fmla="*/ 281 h 291"/>
                    <a:gd name="T6" fmla="*/ 483 w 1015"/>
                    <a:gd name="T7" fmla="*/ 254 h 291"/>
                    <a:gd name="T8" fmla="*/ 357 w 1015"/>
                    <a:gd name="T9" fmla="*/ 130 h 291"/>
                    <a:gd name="T10" fmla="*/ 0 w 1015"/>
                    <a:gd name="T11" fmla="*/ 4 h 291"/>
                    <a:gd name="T12" fmla="*/ 0 w 1015"/>
                    <a:gd name="T13" fmla="*/ 10 h 291"/>
                    <a:gd name="T14" fmla="*/ 354 w 1015"/>
                    <a:gd name="T15" fmla="*/ 135 h 291"/>
                    <a:gd name="T16" fmla="*/ 478 w 1015"/>
                    <a:gd name="T17" fmla="*/ 258 h 291"/>
                    <a:gd name="T18" fmla="*/ 503 w 1015"/>
                    <a:gd name="T19" fmla="*/ 291 h 291"/>
                    <a:gd name="T20" fmla="*/ 528 w 1015"/>
                    <a:gd name="T21" fmla="*/ 258 h 291"/>
                    <a:gd name="T22" fmla="*/ 653 w 1015"/>
                    <a:gd name="T23" fmla="*/ 135 h 291"/>
                    <a:gd name="T24" fmla="*/ 1015 w 1015"/>
                    <a:gd name="T25" fmla="*/ 6 h 291"/>
                    <a:gd name="T26" fmla="*/ 1015 w 1015"/>
                    <a:gd name="T27" fmla="*/ 0 h 291"/>
                    <a:gd name="T28" fmla="*/ 649 w 1015"/>
                    <a:gd name="T29" fmla="*/ 13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5" h="291">
                      <a:moveTo>
                        <a:pt x="649" y="130"/>
                      </a:moveTo>
                      <a:cubicBezTo>
                        <a:pt x="600" y="166"/>
                        <a:pt x="558" y="208"/>
                        <a:pt x="523" y="254"/>
                      </a:cubicBezTo>
                      <a:cubicBezTo>
                        <a:pt x="503" y="281"/>
                        <a:pt x="503" y="281"/>
                        <a:pt x="503" y="281"/>
                      </a:cubicBezTo>
                      <a:cubicBezTo>
                        <a:pt x="483" y="254"/>
                        <a:pt x="483" y="254"/>
                        <a:pt x="483" y="254"/>
                      </a:cubicBezTo>
                      <a:cubicBezTo>
                        <a:pt x="449" y="208"/>
                        <a:pt x="406" y="166"/>
                        <a:pt x="357" y="130"/>
                      </a:cubicBezTo>
                      <a:cubicBezTo>
                        <a:pt x="266" y="63"/>
                        <a:pt x="142" y="19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41" y="25"/>
                        <a:pt x="263" y="68"/>
                        <a:pt x="354" y="135"/>
                      </a:cubicBezTo>
                      <a:cubicBezTo>
                        <a:pt x="402" y="171"/>
                        <a:pt x="444" y="212"/>
                        <a:pt x="478" y="258"/>
                      </a:cubicBezTo>
                      <a:cubicBezTo>
                        <a:pt x="503" y="291"/>
                        <a:pt x="503" y="291"/>
                        <a:pt x="503" y="291"/>
                      </a:cubicBezTo>
                      <a:cubicBezTo>
                        <a:pt x="528" y="258"/>
                        <a:pt x="528" y="258"/>
                        <a:pt x="528" y="258"/>
                      </a:cubicBezTo>
                      <a:cubicBezTo>
                        <a:pt x="562" y="212"/>
                        <a:pt x="604" y="171"/>
                        <a:pt x="653" y="135"/>
                      </a:cubicBezTo>
                      <a:cubicBezTo>
                        <a:pt x="740" y="70"/>
                        <a:pt x="874" y="23"/>
                        <a:pt x="1015" y="6"/>
                      </a:cubicBezTo>
                      <a:cubicBezTo>
                        <a:pt x="1015" y="0"/>
                        <a:pt x="1015" y="0"/>
                        <a:pt x="1015" y="0"/>
                      </a:cubicBezTo>
                      <a:cubicBezTo>
                        <a:pt x="872" y="17"/>
                        <a:pt x="737" y="65"/>
                        <a:pt x="649" y="1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293812" y="1709738"/>
              <a:ext cx="5562600" cy="4038600"/>
              <a:chOff x="1293812" y="1701332"/>
              <a:chExt cx="5562600" cy="40386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293812" y="4191000"/>
                <a:ext cx="5562600" cy="1548932"/>
                <a:chOff x="8360655" y="3099268"/>
                <a:chExt cx="5562600" cy="15489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8360655" y="3570982"/>
                  <a:ext cx="55626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text. Insert your desired text here. This is a sample text. Insert your desired text here. This is a sample text. Insert your desired text here. This is a sample text. Insert your desired text here. </a:t>
                  </a:r>
                  <a:endPara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360655" y="3099268"/>
                  <a:ext cx="5410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SAMPLE TEXT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446212" y="1701332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8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E39F1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8501063" y="2446338"/>
                  <a:ext cx="774700" cy="573088"/>
                </a:xfrm>
                <a:custGeom>
                  <a:avLst/>
                  <a:gdLst>
                    <a:gd name="T0" fmla="*/ 206 w 206"/>
                    <a:gd name="T1" fmla="*/ 33 h 152"/>
                    <a:gd name="T2" fmla="*/ 161 w 206"/>
                    <a:gd name="T3" fmla="*/ 0 h 152"/>
                    <a:gd name="T4" fmla="*/ 161 w 206"/>
                    <a:gd name="T5" fmla="*/ 22 h 152"/>
                    <a:gd name="T6" fmla="*/ 101 w 206"/>
                    <a:gd name="T7" fmla="*/ 64 h 152"/>
                    <a:gd name="T8" fmla="*/ 45 w 206"/>
                    <a:gd name="T9" fmla="*/ 24 h 152"/>
                    <a:gd name="T10" fmla="*/ 45 w 206"/>
                    <a:gd name="T11" fmla="*/ 0 h 152"/>
                    <a:gd name="T12" fmla="*/ 0 w 206"/>
                    <a:gd name="T13" fmla="*/ 33 h 152"/>
                    <a:gd name="T14" fmla="*/ 45 w 206"/>
                    <a:gd name="T15" fmla="*/ 66 h 152"/>
                    <a:gd name="T16" fmla="*/ 45 w 206"/>
                    <a:gd name="T17" fmla="*/ 51 h 152"/>
                    <a:gd name="T18" fmla="*/ 89 w 206"/>
                    <a:gd name="T19" fmla="*/ 106 h 152"/>
                    <a:gd name="T20" fmla="*/ 89 w 206"/>
                    <a:gd name="T21" fmla="*/ 107 h 152"/>
                    <a:gd name="T22" fmla="*/ 89 w 206"/>
                    <a:gd name="T23" fmla="*/ 152 h 152"/>
                    <a:gd name="T24" fmla="*/ 114 w 206"/>
                    <a:gd name="T25" fmla="*/ 152 h 152"/>
                    <a:gd name="T26" fmla="*/ 114 w 206"/>
                    <a:gd name="T27" fmla="*/ 150 h 152"/>
                    <a:gd name="T28" fmla="*/ 115 w 206"/>
                    <a:gd name="T29" fmla="*/ 150 h 152"/>
                    <a:gd name="T30" fmla="*/ 115 w 206"/>
                    <a:gd name="T31" fmla="*/ 106 h 152"/>
                    <a:gd name="T32" fmla="*/ 115 w 206"/>
                    <a:gd name="T33" fmla="*/ 104 h 152"/>
                    <a:gd name="T34" fmla="*/ 161 w 206"/>
                    <a:gd name="T35" fmla="*/ 48 h 152"/>
                    <a:gd name="T36" fmla="*/ 161 w 206"/>
                    <a:gd name="T37" fmla="*/ 66 h 152"/>
                    <a:gd name="T38" fmla="*/ 206 w 206"/>
                    <a:gd name="T39" fmla="*/ 33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6" h="152">
                      <a:moveTo>
                        <a:pt x="206" y="33"/>
                      </a:move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1" y="22"/>
                        <a:pt x="161" y="22"/>
                        <a:pt x="161" y="22"/>
                      </a:cubicBezTo>
                      <a:cubicBezTo>
                        <a:pt x="147" y="26"/>
                        <a:pt x="118" y="38"/>
                        <a:pt x="101" y="64"/>
                      </a:cubicBezTo>
                      <a:cubicBezTo>
                        <a:pt x="86" y="41"/>
                        <a:pt x="60" y="30"/>
                        <a:pt x="45" y="2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cubicBezTo>
                        <a:pt x="45" y="51"/>
                        <a:pt x="45" y="51"/>
                        <a:pt x="45" y="51"/>
                      </a:cubicBezTo>
                      <a:cubicBezTo>
                        <a:pt x="63" y="59"/>
                        <a:pt x="89" y="75"/>
                        <a:pt x="89" y="106"/>
                      </a:cubicBezTo>
                      <a:cubicBezTo>
                        <a:pt x="89" y="106"/>
                        <a:pt x="89" y="107"/>
                        <a:pt x="89" y="107"/>
                      </a:cubicBezTo>
                      <a:cubicBezTo>
                        <a:pt x="89" y="115"/>
                        <a:pt x="89" y="128"/>
                        <a:pt x="89" y="152"/>
                      </a:cubicBezTo>
                      <a:cubicBezTo>
                        <a:pt x="114" y="152"/>
                        <a:pt x="114" y="152"/>
                        <a:pt x="114" y="152"/>
                      </a:cubicBezTo>
                      <a:cubicBezTo>
                        <a:pt x="114" y="152"/>
                        <a:pt x="114" y="151"/>
                        <a:pt x="114" y="150"/>
                      </a:cubicBezTo>
                      <a:cubicBezTo>
                        <a:pt x="115" y="150"/>
                        <a:pt x="115" y="150"/>
                        <a:pt x="115" y="150"/>
                      </a:cubicBezTo>
                      <a:cubicBezTo>
                        <a:pt x="115" y="126"/>
                        <a:pt x="115" y="113"/>
                        <a:pt x="115" y="106"/>
                      </a:cubicBezTo>
                      <a:cubicBezTo>
                        <a:pt x="115" y="105"/>
                        <a:pt x="115" y="105"/>
                        <a:pt x="115" y="104"/>
                      </a:cubicBezTo>
                      <a:cubicBezTo>
                        <a:pt x="115" y="72"/>
                        <a:pt x="143" y="55"/>
                        <a:pt x="161" y="48"/>
                      </a:cubicBezTo>
                      <a:cubicBezTo>
                        <a:pt x="161" y="66"/>
                        <a:pt x="161" y="66"/>
                        <a:pt x="161" y="66"/>
                      </a:cubicBezTo>
                      <a:lnTo>
                        <a:pt x="206" y="3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7463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 word Aside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Aside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Aside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Best practice/Bad practice Aside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world implementation Aside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programming is a </a:t>
            </a:r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level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general-purpose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imperative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programming language developed in 1972 by Dennis M. Ritchie at the Bell Telephone Laboratories to develop the UNIX operating system.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8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Aside: </a:t>
            </a:r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level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high-level language (HLL) is a programming language such as C, FORTRAN, or Pascal that enables a programmer to write programs that are more or less independent of a particular type of computer. </a:t>
            </a:r>
          </a:p>
        </p:txBody>
      </p:sp>
    </p:spTree>
    <p:extLst>
      <p:ext uri="{BB962C8B-B14F-4D97-AF65-F5344CB8AC3E}">
        <p14:creationId xmlns:p14="http://schemas.microsoft.com/office/powerpoint/2010/main" val="228570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Aside: 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general-purpose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 general-purpose language is a computer language that is broadly applicable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across application domains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lacks specialized features for a particular domain.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C, Java, PHP, Python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SQL</a:t>
            </a:r>
          </a:p>
        </p:txBody>
      </p:sp>
    </p:spTree>
    <p:extLst>
      <p:ext uri="{BB962C8B-B14F-4D97-AF65-F5344CB8AC3E}">
        <p14:creationId xmlns:p14="http://schemas.microsoft.com/office/powerpoint/2010/main" val="4177373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{16ECCFFE-2869-5D44-B11B-7FFB050BE3B9}tf10001119_mac</Template>
  <TotalTime>230</TotalTime>
  <Words>573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Verdana</vt:lpstr>
      <vt:lpstr>Gallery</vt:lpstr>
      <vt:lpstr>Lets learn C &amp; C++</vt:lpstr>
      <vt:lpstr>PowerPoint Presentation</vt:lpstr>
      <vt:lpstr>Goal of this course</vt:lpstr>
      <vt:lpstr>Setup</vt:lpstr>
      <vt:lpstr>Road Bifurcation</vt:lpstr>
      <vt:lpstr>Course structure</vt:lpstr>
      <vt:lpstr>Introduction to C</vt:lpstr>
      <vt:lpstr>Technical Aside: high level</vt:lpstr>
      <vt:lpstr>Technical Aside: general-purpose</vt:lpstr>
      <vt:lpstr>Introduction to C</vt:lpstr>
      <vt:lpstr>Technical Aside: procedural imperative</vt:lpstr>
      <vt:lpstr>Introduction to C</vt:lpstr>
      <vt:lpstr>Why C?</vt:lpstr>
      <vt:lpstr>Execution of c program</vt:lpstr>
      <vt:lpstr>Why 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learn C C++</dc:title>
  <dc:creator>Sandip Nimbhore</dc:creator>
  <cp:lastModifiedBy>Sandip Nimbhore</cp:lastModifiedBy>
  <cp:revision>6</cp:revision>
  <dcterms:created xsi:type="dcterms:W3CDTF">2022-05-02T14:04:51Z</dcterms:created>
  <dcterms:modified xsi:type="dcterms:W3CDTF">2022-05-03T06:51:50Z</dcterms:modified>
</cp:coreProperties>
</file>