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314" r:id="rId5"/>
    <p:sldId id="325" r:id="rId6"/>
    <p:sldId id="326" r:id="rId7"/>
    <p:sldId id="323" r:id="rId8"/>
    <p:sldId id="327" r:id="rId9"/>
    <p:sldId id="328" r:id="rId10"/>
    <p:sldId id="329" r:id="rId11"/>
    <p:sldId id="322" r:id="rId12"/>
    <p:sldId id="330" r:id="rId13"/>
    <p:sldId id="331" r:id="rId14"/>
    <p:sldId id="324" r:id="rId15"/>
    <p:sldId id="332" r:id="rId16"/>
    <p:sldId id="335" r:id="rId17"/>
    <p:sldId id="336" r:id="rId18"/>
    <p:sldId id="339" r:id="rId19"/>
    <p:sldId id="333" r:id="rId20"/>
    <p:sldId id="337" r:id="rId21"/>
    <p:sldId id="334" r:id="rId22"/>
    <p:sldId id="338" r:id="rId23"/>
    <p:sldId id="340" r:id="rId24"/>
    <p:sldId id="341" r:id="rId25"/>
    <p:sldId id="342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764"/>
    <a:srgbClr val="000000"/>
    <a:srgbClr val="647687"/>
    <a:srgbClr val="A0522D"/>
    <a:srgbClr val="E3C800"/>
    <a:srgbClr val="F0A30A"/>
    <a:srgbClr val="FA6800"/>
    <a:srgbClr val="E51400"/>
    <a:srgbClr val="BAC8D3"/>
    <a:srgbClr val="D0C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264" y="25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08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E3DED6F7-DFE3-45DE-96E7-814492E197A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2024/4/3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147B4B-AA4A-4D17-978B-7D7ECF36018C}" type="datetime1">
              <a:rPr lang="en-US" altLang="zh-CN" smtClean="0"/>
              <a:pPr/>
              <a:t>4/3/2024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smtClean="0"/>
              <a:pPr/>
              <a:t>‹#›</a:t>
            </a:fld>
            <a:endParaRPr lang="en-US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4B9A9E5-4F7F-4A7D-9DE1-899232329269}" type="slidenum">
              <a:rPr 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zh-CN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内容和表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zh-CN" sz="2000" b="0"/>
            </a:lvl1pPr>
            <a:lvl2pPr>
              <a:spcBef>
                <a:spcPts val="0"/>
              </a:spcBef>
              <a:spcAft>
                <a:spcPts val="1200"/>
              </a:spcAft>
              <a:defRPr lang="zh-CN" sz="1800" b="0"/>
            </a:lvl2pPr>
            <a:lvl3pPr>
              <a:spcBef>
                <a:spcPts val="0"/>
              </a:spcBef>
              <a:spcAft>
                <a:spcPts val="1200"/>
              </a:spcAft>
              <a:defRPr lang="zh-CN" sz="1600" b="0"/>
            </a:lvl3pPr>
            <a:lvl4pPr>
              <a:spcBef>
                <a:spcPts val="0"/>
              </a:spcBef>
              <a:spcAft>
                <a:spcPts val="1200"/>
              </a:spcAft>
              <a:defRPr lang="zh-CN" sz="1400" b="0"/>
            </a:lvl4pPr>
            <a:lvl5pPr>
              <a:spcBef>
                <a:spcPts val="0"/>
              </a:spcBef>
              <a:spcAft>
                <a:spcPts val="1200"/>
              </a:spcAft>
              <a:defRPr lang="zh-CN" sz="1400" b="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3" name="表格占位符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zh-CN" sz="2000"/>
            </a:lvl1pPr>
          </a:lstStyle>
          <a:p>
            <a:pPr rtl="0"/>
            <a:r>
              <a:rPr lang="zh-CN" dirty="0"/>
              <a:t>单击图标插入表格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zh-CN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zh-CN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zh-CN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zh-CN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zh-CN" sz="1600" b="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zh-CN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zh-CN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zh-CN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zh-CN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zh-CN" sz="1400" b="1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9" name="图表占位符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zh-CN" sz="24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zh-CN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zh-CN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zh-CN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zh-CN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zh-CN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zh-CN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zh-CN" sz="2000"/>
            </a:lvl1pPr>
            <a:lvl2pPr>
              <a:lnSpc>
                <a:spcPct val="120000"/>
              </a:lnSpc>
              <a:defRPr lang="zh-CN" sz="1800"/>
            </a:lvl2pPr>
            <a:lvl3pPr>
              <a:lnSpc>
                <a:spcPct val="120000"/>
              </a:lnSpc>
              <a:defRPr lang="zh-CN" sz="1600"/>
            </a:lvl3pPr>
            <a:lvl4pPr>
              <a:lnSpc>
                <a:spcPct val="120000"/>
              </a:lnSpc>
              <a:defRPr lang="zh-CN" sz="1400"/>
            </a:lvl4pPr>
            <a:lvl5pPr>
              <a:lnSpc>
                <a:spcPct val="120000"/>
              </a:lnSpc>
              <a:defRPr lang="zh-CN" sz="1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zh-CN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zh-CN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单击图标插入图片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/>
            </a:lvl1pPr>
            <a:lvl2pPr marL="457200" indent="0">
              <a:buNone/>
              <a:defRPr lang="zh-CN" sz="1800"/>
            </a:lvl2pPr>
            <a:lvl3pPr marL="914400" indent="0">
              <a:buNone/>
              <a:defRPr lang="zh-CN" sz="1600"/>
            </a:lvl3pPr>
            <a:lvl4pPr marL="1371600" indent="0">
              <a:buNone/>
              <a:defRPr lang="zh-CN" sz="1400"/>
            </a:lvl4pPr>
            <a:lvl5pPr marL="1828800" indent="0">
              <a:buNone/>
              <a:defRPr lang="zh-CN" sz="1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zh-CN" sz="2000"/>
            </a:lvl1pPr>
            <a:lvl2pPr>
              <a:spcBef>
                <a:spcPts val="0"/>
              </a:spcBef>
              <a:spcAft>
                <a:spcPts val="1200"/>
              </a:spcAft>
              <a:defRPr lang="zh-CN" sz="1800"/>
            </a:lvl2pPr>
            <a:lvl3pPr>
              <a:spcBef>
                <a:spcPts val="0"/>
              </a:spcBef>
              <a:spcAft>
                <a:spcPts val="1200"/>
              </a:spcAft>
              <a:defRPr lang="zh-CN" sz="1600"/>
            </a:lvl3pPr>
            <a:lvl4pPr>
              <a:spcBef>
                <a:spcPts val="0"/>
              </a:spcBef>
              <a:spcAft>
                <a:spcPts val="1200"/>
              </a:spcAft>
              <a:defRPr lang="zh-CN" sz="1400"/>
            </a:lvl4pPr>
            <a:lvl5pPr>
              <a:spcBef>
                <a:spcPts val="0"/>
              </a:spcBef>
              <a:spcAft>
                <a:spcPts val="1200"/>
              </a:spcAft>
              <a:defRPr lang="zh-CN" sz="1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内容和左侧图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zh-CN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zh-CN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9" name="内容占位符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zh-CN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zh-CN" sz="2000"/>
            </a:lvl1pPr>
            <a:lvl2pPr>
              <a:spcBef>
                <a:spcPts val="0"/>
              </a:spcBef>
              <a:spcAft>
                <a:spcPts val="1200"/>
              </a:spcAft>
              <a:defRPr lang="zh-CN" sz="1800"/>
            </a:lvl2pPr>
            <a:lvl3pPr>
              <a:spcBef>
                <a:spcPts val="0"/>
              </a:spcBef>
              <a:spcAft>
                <a:spcPts val="1200"/>
              </a:spcAft>
              <a:defRPr lang="zh-CN" sz="1600"/>
            </a:lvl3pPr>
            <a:lvl4pPr>
              <a:spcBef>
                <a:spcPts val="0"/>
              </a:spcBef>
              <a:spcAft>
                <a:spcPts val="1200"/>
              </a:spcAft>
              <a:defRPr lang="zh-CN" sz="1400"/>
            </a:lvl4pPr>
            <a:lvl5pPr>
              <a:spcBef>
                <a:spcPts val="0"/>
              </a:spcBef>
              <a:spcAft>
                <a:spcPts val="1200"/>
              </a:spcAft>
              <a:defRPr lang="zh-CN" sz="1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zh-CN" sz="2000"/>
            </a:lvl1pPr>
            <a:lvl2pPr>
              <a:spcBef>
                <a:spcPts val="0"/>
              </a:spcBef>
              <a:spcAft>
                <a:spcPts val="1200"/>
              </a:spcAft>
              <a:defRPr lang="zh-CN" sz="1800"/>
            </a:lvl2pPr>
            <a:lvl3pPr>
              <a:spcBef>
                <a:spcPts val="0"/>
              </a:spcBef>
              <a:spcAft>
                <a:spcPts val="1200"/>
              </a:spcAft>
              <a:defRPr lang="zh-CN" sz="1600"/>
            </a:lvl3pPr>
            <a:lvl4pPr>
              <a:spcBef>
                <a:spcPts val="0"/>
              </a:spcBef>
              <a:spcAft>
                <a:spcPts val="1200"/>
              </a:spcAft>
              <a:defRPr lang="zh-CN" sz="1400"/>
            </a:lvl4pPr>
            <a:lvl5pPr>
              <a:spcBef>
                <a:spcPts val="0"/>
              </a:spcBef>
              <a:spcAft>
                <a:spcPts val="1200"/>
              </a:spcAft>
              <a:defRPr lang="zh-CN" sz="1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zh-CN" sz="2000" b="1"/>
            </a:lvl1pPr>
            <a:lvl2pPr>
              <a:spcBef>
                <a:spcPts val="0"/>
              </a:spcBef>
              <a:spcAft>
                <a:spcPts val="1200"/>
              </a:spcAft>
              <a:defRPr lang="zh-CN" sz="1800" b="1"/>
            </a:lvl2pPr>
            <a:lvl3pPr>
              <a:spcBef>
                <a:spcPts val="0"/>
              </a:spcBef>
              <a:spcAft>
                <a:spcPts val="1200"/>
              </a:spcAft>
              <a:defRPr lang="zh-CN" sz="1600" b="1"/>
            </a:lvl3pPr>
            <a:lvl4pPr>
              <a:spcBef>
                <a:spcPts val="0"/>
              </a:spcBef>
              <a:spcAft>
                <a:spcPts val="1200"/>
              </a:spcAft>
              <a:defRPr lang="zh-CN" sz="1400" b="1"/>
            </a:lvl4pPr>
            <a:lvl5pPr>
              <a:spcBef>
                <a:spcPts val="0"/>
              </a:spcBef>
              <a:spcAft>
                <a:spcPts val="1200"/>
              </a:spcAft>
              <a:defRPr lang="zh-CN" sz="1400" b="1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zh-CN" sz="2000"/>
            </a:lvl1pPr>
            <a:lvl2pPr>
              <a:spcBef>
                <a:spcPts val="0"/>
              </a:spcBef>
              <a:spcAft>
                <a:spcPts val="1200"/>
              </a:spcAft>
              <a:defRPr lang="zh-CN" sz="1800"/>
            </a:lvl2pPr>
            <a:lvl3pPr>
              <a:spcBef>
                <a:spcPts val="0"/>
              </a:spcBef>
              <a:spcAft>
                <a:spcPts val="1200"/>
              </a:spcAft>
              <a:defRPr lang="zh-CN" sz="1600"/>
            </a:lvl3pPr>
            <a:lvl4pPr>
              <a:spcBef>
                <a:spcPts val="0"/>
              </a:spcBef>
              <a:spcAft>
                <a:spcPts val="1200"/>
              </a:spcAft>
              <a:defRPr lang="zh-CN" sz="1400"/>
            </a:lvl4pPr>
            <a:lvl5pPr>
              <a:spcBef>
                <a:spcPts val="0"/>
              </a:spcBef>
              <a:spcAft>
                <a:spcPts val="1200"/>
              </a:spcAft>
              <a:defRPr lang="zh-CN" sz="1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内容和右侧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内容占位符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zh-CN" sz="2000" b="0"/>
            </a:lvl1pPr>
            <a:lvl2pPr>
              <a:spcBef>
                <a:spcPts val="0"/>
              </a:spcBef>
              <a:spcAft>
                <a:spcPts val="1200"/>
              </a:spcAft>
              <a:defRPr lang="zh-CN" sz="1800" b="0"/>
            </a:lvl2pPr>
            <a:lvl3pPr>
              <a:spcBef>
                <a:spcPts val="0"/>
              </a:spcBef>
              <a:spcAft>
                <a:spcPts val="1200"/>
              </a:spcAft>
              <a:defRPr lang="zh-CN" sz="1600" b="0"/>
            </a:lvl3pPr>
            <a:lvl4pPr>
              <a:spcBef>
                <a:spcPts val="0"/>
              </a:spcBef>
              <a:spcAft>
                <a:spcPts val="1200"/>
              </a:spcAft>
              <a:defRPr lang="zh-CN" sz="1400" b="0"/>
            </a:lvl4pPr>
            <a:lvl5pPr>
              <a:spcBef>
                <a:spcPts val="0"/>
              </a:spcBef>
              <a:spcAft>
                <a:spcPts val="1200"/>
              </a:spcAft>
              <a:defRPr lang="zh-CN" sz="1400" b="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2.png"/><Relationship Id="rId7" Type="http://schemas.openxmlformats.org/officeDocument/2006/relationships/image" Target="../media/image5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7.png"/><Relationship Id="rId3" Type="http://schemas.openxmlformats.org/officeDocument/2006/relationships/image" Target="../media/image28.png"/><Relationship Id="rId7" Type="http://schemas.openxmlformats.org/officeDocument/2006/relationships/image" Target="../media/image59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62.png"/><Relationship Id="rId4" Type="http://schemas.openxmlformats.org/officeDocument/2006/relationships/image" Target="../media/image29.png"/><Relationship Id="rId9" Type="http://schemas.openxmlformats.org/officeDocument/2006/relationships/image" Target="../media/image61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69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70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71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72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.xml"/><Relationship Id="rId7" Type="http://schemas.openxmlformats.org/officeDocument/2006/relationships/image" Target="../media/image4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1.xml"/><Relationship Id="rId7" Type="http://schemas.openxmlformats.org/officeDocument/2006/relationships/image" Target="../media/image4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787" y="1658423"/>
            <a:ext cx="5260157" cy="1774943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3200" cap="none" dirty="0">
                <a:latin typeface="Poppins" panose="020B0502040204020203" pitchFamily="2" charset="0"/>
                <a:cs typeface="Poppins" panose="020B0502040204020203" pitchFamily="2" charset="0"/>
              </a:rPr>
              <a:t>Piano Simulation: Incorporating Environmental Effects and Pedal Pressure</a:t>
            </a:r>
            <a:endParaRPr lang="zh-CN" sz="3200" cap="none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FCFCED-148A-B8C3-21A8-C6589BB48DFA}"/>
              </a:ext>
            </a:extLst>
          </p:cNvPr>
          <p:cNvSpPr txBox="1">
            <a:spLocks/>
          </p:cNvSpPr>
          <p:nvPr/>
        </p:nvSpPr>
        <p:spPr>
          <a:xfrm>
            <a:off x="6466787" y="3429000"/>
            <a:ext cx="4202098" cy="1774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800" kern="1200" cap="all" baseline="0">
                <a:solidFill>
                  <a:schemeClr val="bg1"/>
                </a:solidFill>
                <a:latin typeface="+mj-cs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Poppins" panose="00000500000000000000" pitchFamily="2" charset="0"/>
                <a:cs typeface="Poppins" panose="00000500000000000000" pitchFamily="2" charset="0"/>
              </a:rPr>
              <a:t>Daniel Atlas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10</a:t>
            </a:fld>
            <a:endParaRPr 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670C76-FBA8-3496-87A3-89C431528C87}"/>
              </a:ext>
            </a:extLst>
          </p:cNvPr>
          <p:cNvSpPr txBox="1"/>
          <p:nvPr/>
        </p:nvSpPr>
        <p:spPr>
          <a:xfrm>
            <a:off x="4087868" y="927638"/>
            <a:ext cx="26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D87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Temperature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023AE7F-5883-6DA3-5BA8-D243A771759E}"/>
              </a:ext>
            </a:extLst>
          </p:cNvPr>
          <p:cNvSpPr/>
          <p:nvPr/>
        </p:nvSpPr>
        <p:spPr>
          <a:xfrm>
            <a:off x="7342132" y="763184"/>
            <a:ext cx="762000" cy="762000"/>
          </a:xfrm>
          <a:custGeom>
            <a:avLst/>
            <a:gdLst>
              <a:gd name="connsiteX0" fmla="*/ 762000 w 762000"/>
              <a:gd name="connsiteY0" fmla="*/ 381000 h 762000"/>
              <a:gd name="connsiteX1" fmla="*/ 381000 w 762000"/>
              <a:gd name="connsiteY1" fmla="*/ 762000 h 762000"/>
              <a:gd name="connsiteX2" fmla="*/ 0 w 762000"/>
              <a:gd name="connsiteY2" fmla="*/ 381000 h 762000"/>
              <a:gd name="connsiteX3" fmla="*/ 381000 w 762000"/>
              <a:gd name="connsiteY3" fmla="*/ 0 h 762000"/>
              <a:gd name="connsiteX4" fmla="*/ 76200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762000">
                <a:moveTo>
                  <a:pt x="762000" y="381000"/>
                </a:moveTo>
                <a:cubicBezTo>
                  <a:pt x="762000" y="591421"/>
                  <a:pt x="591421" y="762000"/>
                  <a:pt x="381000" y="762000"/>
                </a:cubicBezTo>
                <a:cubicBezTo>
                  <a:pt x="170580" y="762000"/>
                  <a:pt x="0" y="591421"/>
                  <a:pt x="0" y="381000"/>
                </a:cubicBezTo>
                <a:cubicBezTo>
                  <a:pt x="0" y="170580"/>
                  <a:pt x="170580" y="0"/>
                  <a:pt x="381000" y="0"/>
                </a:cubicBezTo>
                <a:cubicBezTo>
                  <a:pt x="591421" y="0"/>
                  <a:pt x="762000" y="170580"/>
                  <a:pt x="762000" y="381000"/>
                </a:cubicBezTo>
                <a:close/>
              </a:path>
            </a:pathLst>
          </a:custGeom>
          <a:solidFill>
            <a:srgbClr val="6D8764"/>
          </a:solidFill>
          <a:ln w="9525" cap="flat">
            <a:solidFill>
              <a:srgbClr val="3A543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B65A918-2129-0A6E-CB65-82AE4210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894" y="1020359"/>
            <a:ext cx="742950" cy="276225"/>
          </a:xfrm>
          <a:custGeom>
            <a:avLst/>
            <a:gdLst>
              <a:gd name="connsiteX0" fmla="*/ -1 w 742950"/>
              <a:gd name="connsiteY0" fmla="*/ -1 h 276225"/>
              <a:gd name="connsiteX1" fmla="*/ 742950 w 742950"/>
              <a:gd name="connsiteY1" fmla="*/ -1 h 276225"/>
              <a:gd name="connsiteX2" fmla="*/ 742950 w 742950"/>
              <a:gd name="connsiteY2" fmla="*/ 276225 h 276225"/>
              <a:gd name="connsiteX3" fmla="*/ -1 w 742950"/>
              <a:gd name="connsiteY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76225">
                <a:moveTo>
                  <a:pt x="-1" y="-1"/>
                </a:moveTo>
                <a:lnTo>
                  <a:pt x="742950" y="-1"/>
                </a:lnTo>
                <a:lnTo>
                  <a:pt x="742950" y="276225"/>
                </a:lnTo>
                <a:lnTo>
                  <a:pt x="-1" y="276225"/>
                </a:lnTo>
                <a:close/>
              </a:path>
            </a:pathLst>
          </a:custGeom>
        </p:spPr>
      </p:pic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9B3FED1-B26A-60A1-2793-AFF6BB43CF50}"/>
              </a:ext>
            </a:extLst>
          </p:cNvPr>
          <p:cNvSpPr/>
          <p:nvPr/>
        </p:nvSpPr>
        <p:spPr>
          <a:xfrm>
            <a:off x="7342132" y="1906184"/>
            <a:ext cx="762000" cy="762000"/>
          </a:xfrm>
          <a:custGeom>
            <a:avLst/>
            <a:gdLst>
              <a:gd name="connsiteX0" fmla="*/ 762000 w 762000"/>
              <a:gd name="connsiteY0" fmla="*/ 381000 h 762000"/>
              <a:gd name="connsiteX1" fmla="*/ 381000 w 762000"/>
              <a:gd name="connsiteY1" fmla="*/ 762000 h 762000"/>
              <a:gd name="connsiteX2" fmla="*/ 0 w 762000"/>
              <a:gd name="connsiteY2" fmla="*/ 381000 h 762000"/>
              <a:gd name="connsiteX3" fmla="*/ 381000 w 762000"/>
              <a:gd name="connsiteY3" fmla="*/ 0 h 762000"/>
              <a:gd name="connsiteX4" fmla="*/ 76200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762000">
                <a:moveTo>
                  <a:pt x="762000" y="381000"/>
                </a:moveTo>
                <a:cubicBezTo>
                  <a:pt x="762000" y="591420"/>
                  <a:pt x="591421" y="762000"/>
                  <a:pt x="381000" y="762000"/>
                </a:cubicBezTo>
                <a:cubicBezTo>
                  <a:pt x="170580" y="762000"/>
                  <a:pt x="0" y="591420"/>
                  <a:pt x="0" y="381000"/>
                </a:cubicBezTo>
                <a:cubicBezTo>
                  <a:pt x="0" y="170580"/>
                  <a:pt x="170580" y="0"/>
                  <a:pt x="381000" y="0"/>
                </a:cubicBezTo>
                <a:cubicBezTo>
                  <a:pt x="591421" y="0"/>
                  <a:pt x="762000" y="170580"/>
                  <a:pt x="762000" y="381000"/>
                </a:cubicBezTo>
                <a:close/>
              </a:path>
            </a:pathLst>
          </a:custGeom>
          <a:solidFill>
            <a:srgbClr val="647687"/>
          </a:solidFill>
          <a:ln w="9525" cap="flat">
            <a:solidFill>
              <a:srgbClr val="314354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AF20C00-17DE-CC56-91C8-AA679D519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894" y="2163359"/>
            <a:ext cx="742950" cy="276225"/>
          </a:xfrm>
          <a:custGeom>
            <a:avLst/>
            <a:gdLst>
              <a:gd name="connsiteX0" fmla="*/ -1 w 742950"/>
              <a:gd name="connsiteY0" fmla="*/ -1 h 276225"/>
              <a:gd name="connsiteX1" fmla="*/ 742950 w 742950"/>
              <a:gd name="connsiteY1" fmla="*/ -1 h 276225"/>
              <a:gd name="connsiteX2" fmla="*/ 742950 w 742950"/>
              <a:gd name="connsiteY2" fmla="*/ 276225 h 276225"/>
              <a:gd name="connsiteX3" fmla="*/ -1 w 742950"/>
              <a:gd name="connsiteY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76225">
                <a:moveTo>
                  <a:pt x="-1" y="-1"/>
                </a:moveTo>
                <a:lnTo>
                  <a:pt x="742950" y="-1"/>
                </a:lnTo>
                <a:lnTo>
                  <a:pt x="742950" y="276225"/>
                </a:lnTo>
                <a:lnTo>
                  <a:pt x="-1" y="276225"/>
                </a:lnTo>
                <a:close/>
              </a:path>
            </a:pathLst>
          </a:custGeom>
        </p:spPr>
      </p:pic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F979DA3-227B-A1B9-C4DC-4FA87BF4377B}"/>
              </a:ext>
            </a:extLst>
          </p:cNvPr>
          <p:cNvSpPr/>
          <p:nvPr/>
        </p:nvSpPr>
        <p:spPr>
          <a:xfrm>
            <a:off x="7342132" y="3049184"/>
            <a:ext cx="762000" cy="762000"/>
          </a:xfrm>
          <a:custGeom>
            <a:avLst/>
            <a:gdLst>
              <a:gd name="connsiteX0" fmla="*/ 762000 w 762000"/>
              <a:gd name="connsiteY0" fmla="*/ 381000 h 762000"/>
              <a:gd name="connsiteX1" fmla="*/ 381000 w 762000"/>
              <a:gd name="connsiteY1" fmla="*/ 762000 h 762000"/>
              <a:gd name="connsiteX2" fmla="*/ 0 w 762000"/>
              <a:gd name="connsiteY2" fmla="*/ 381000 h 762000"/>
              <a:gd name="connsiteX3" fmla="*/ 381000 w 762000"/>
              <a:gd name="connsiteY3" fmla="*/ 0 h 762000"/>
              <a:gd name="connsiteX4" fmla="*/ 76200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762000">
                <a:moveTo>
                  <a:pt x="762000" y="381000"/>
                </a:moveTo>
                <a:cubicBezTo>
                  <a:pt x="762000" y="591421"/>
                  <a:pt x="591421" y="762000"/>
                  <a:pt x="381000" y="762000"/>
                </a:cubicBezTo>
                <a:cubicBezTo>
                  <a:pt x="170580" y="762000"/>
                  <a:pt x="0" y="591421"/>
                  <a:pt x="0" y="381000"/>
                </a:cubicBezTo>
                <a:cubicBezTo>
                  <a:pt x="0" y="170579"/>
                  <a:pt x="170580" y="0"/>
                  <a:pt x="381000" y="0"/>
                </a:cubicBezTo>
                <a:cubicBezTo>
                  <a:pt x="591421" y="0"/>
                  <a:pt x="762000" y="170579"/>
                  <a:pt x="762000" y="381000"/>
                </a:cubicBezTo>
                <a:close/>
              </a:path>
            </a:pathLst>
          </a:custGeom>
          <a:solidFill>
            <a:srgbClr val="A0522D"/>
          </a:solidFill>
          <a:ln w="9525" cap="flat">
            <a:solidFill>
              <a:srgbClr val="6D1F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172EB20-B082-A420-A717-2CC60DE2E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94" y="3306359"/>
            <a:ext cx="742950" cy="276225"/>
          </a:xfrm>
          <a:custGeom>
            <a:avLst/>
            <a:gdLst>
              <a:gd name="connsiteX0" fmla="*/ -1 w 742950"/>
              <a:gd name="connsiteY0" fmla="*/ -1 h 276225"/>
              <a:gd name="connsiteX1" fmla="*/ 742950 w 742950"/>
              <a:gd name="connsiteY1" fmla="*/ -1 h 276225"/>
              <a:gd name="connsiteX2" fmla="*/ 742950 w 742950"/>
              <a:gd name="connsiteY2" fmla="*/ 276225 h 276225"/>
              <a:gd name="connsiteX3" fmla="*/ -1 w 742950"/>
              <a:gd name="connsiteY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76225">
                <a:moveTo>
                  <a:pt x="-1" y="-1"/>
                </a:moveTo>
                <a:lnTo>
                  <a:pt x="742950" y="-1"/>
                </a:lnTo>
                <a:lnTo>
                  <a:pt x="742950" y="276225"/>
                </a:lnTo>
                <a:lnTo>
                  <a:pt x="-1" y="276225"/>
                </a:lnTo>
                <a:close/>
              </a:path>
            </a:pathLst>
          </a:cu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88D3836-BAB4-C81D-2574-31AEB1BA931E}"/>
              </a:ext>
            </a:extLst>
          </p:cNvPr>
          <p:cNvSpPr txBox="1"/>
          <p:nvPr/>
        </p:nvSpPr>
        <p:spPr>
          <a:xfrm>
            <a:off x="4087868" y="2056351"/>
            <a:ext cx="26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476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Moisture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065826-1C14-796B-0C29-85374FB52DCB}"/>
              </a:ext>
            </a:extLst>
          </p:cNvPr>
          <p:cNvSpPr txBox="1"/>
          <p:nvPr/>
        </p:nvSpPr>
        <p:spPr>
          <a:xfrm>
            <a:off x="4106900" y="3075526"/>
            <a:ext cx="26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A052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Pedal press</a:t>
            </a:r>
          </a:p>
        </p:txBody>
      </p:sp>
      <p:pic>
        <p:nvPicPr>
          <p:cNvPr id="6" name="图片 5" descr="\documentclass{article}&#10;\usepackage{amsmath, xcolor}&#10;\pagestyle{empty}&#10;\begin{document}&#10;&#10;\[&#10;\color{white}\text{tmax} = tnote(\text{keys})+dnote(\text{keys})+\text{tmax\_extension}&#10;\]&#10;&#10;&#10;\end{document}" title="IguanaTex Picture Display">
            <a:extLst>
              <a:ext uri="{FF2B5EF4-FFF2-40B4-BE49-F238E27FC236}">
                <a16:creationId xmlns:a16="http://schemas.microsoft.com/office/drawing/2014/main" id="{607E25DC-9582-DDC2-3E48-787D0BCDA3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91956" y="5560248"/>
            <a:ext cx="8008085" cy="358983"/>
          </a:xfrm>
          <a:prstGeom prst="rect">
            <a:avLst/>
          </a:prstGeom>
        </p:spPr>
      </p:pic>
      <p:pic>
        <p:nvPicPr>
          <p:cNvPr id="9" name="图片 8" descr="\documentclass{article}&#10;\usepackage{amsmath, xcolor}&#10;\pagestyle{empty}&#10;\begin{document}&#10;&#10;\[&#10;\color{white}&#10;\text{tmax\_extension} = &#10;\begin{cases} &#10;10 &amp; \text{if pedal\_pressed}\\&#10;0 &amp; \text{otherwise}&#10;\end{cases}&#10;\]&#10;&#10;&#10;\end{document}" title="IguanaTex Picture Display">
            <a:extLst>
              <a:ext uri="{FF2B5EF4-FFF2-40B4-BE49-F238E27FC236}">
                <a16:creationId xmlns:a16="http://schemas.microsoft.com/office/drawing/2014/main" id="{CAE6FE11-3C8A-E0A8-A91C-659975CE4C9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87289" y="4134277"/>
            <a:ext cx="6217420" cy="10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0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4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315598C-77AD-5874-C823-F93F01C7D329}"/>
              </a:ext>
            </a:extLst>
          </p:cNvPr>
          <p:cNvSpPr/>
          <p:nvPr/>
        </p:nvSpPr>
        <p:spPr>
          <a:xfrm>
            <a:off x="4567462" y="4076315"/>
            <a:ext cx="2117431" cy="1087926"/>
          </a:xfrm>
          <a:custGeom>
            <a:avLst/>
            <a:gdLst>
              <a:gd name="connsiteX0" fmla="*/ 0 w 2117431"/>
              <a:gd name="connsiteY0" fmla="*/ 1087926 h 1087926"/>
              <a:gd name="connsiteX1" fmla="*/ 435171 w 2117431"/>
              <a:gd name="connsiteY1" fmla="*/ 1087926 h 1087926"/>
              <a:gd name="connsiteX2" fmla="*/ 435171 w 2117431"/>
              <a:gd name="connsiteY2" fmla="*/ 0 h 1087926"/>
              <a:gd name="connsiteX3" fmla="*/ 2117432 w 2117431"/>
              <a:gd name="connsiteY3" fmla="*/ 0 h 108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431" h="1087926">
                <a:moveTo>
                  <a:pt x="0" y="1087926"/>
                </a:moveTo>
                <a:lnTo>
                  <a:pt x="435171" y="1087926"/>
                </a:lnTo>
                <a:lnTo>
                  <a:pt x="435171" y="0"/>
                </a:lnTo>
                <a:lnTo>
                  <a:pt x="2117432" y="0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06F3D25-38F3-2A22-884E-9D9872A41B38}"/>
              </a:ext>
            </a:extLst>
          </p:cNvPr>
          <p:cNvSpPr/>
          <p:nvPr/>
        </p:nvSpPr>
        <p:spPr>
          <a:xfrm>
            <a:off x="6665855" y="4038238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49B8852-E31C-35DD-8B27-00B58B735500}"/>
              </a:ext>
            </a:extLst>
          </p:cNvPr>
          <p:cNvSpPr/>
          <p:nvPr/>
        </p:nvSpPr>
        <p:spPr>
          <a:xfrm>
            <a:off x="4567462" y="5164242"/>
            <a:ext cx="3412064" cy="10879"/>
          </a:xfrm>
          <a:custGeom>
            <a:avLst/>
            <a:gdLst>
              <a:gd name="connsiteX0" fmla="*/ 0 w 3412064"/>
              <a:gd name="connsiteY0" fmla="*/ 0 h 10879"/>
              <a:gd name="connsiteX1" fmla="*/ 3412064 w 3412064"/>
              <a:gd name="connsiteY1" fmla="*/ 0 h 1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2064" h="10879">
                <a:moveTo>
                  <a:pt x="0" y="0"/>
                </a:moveTo>
                <a:lnTo>
                  <a:pt x="3412064" y="0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9C256E6-BF9B-C4F4-B076-F24DA1FC7093}"/>
              </a:ext>
            </a:extLst>
          </p:cNvPr>
          <p:cNvSpPr/>
          <p:nvPr/>
        </p:nvSpPr>
        <p:spPr>
          <a:xfrm>
            <a:off x="7960488" y="5126164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69CBE4A-D606-F0CB-D4F5-1E0FC5BD56FA}"/>
              </a:ext>
            </a:extLst>
          </p:cNvPr>
          <p:cNvSpPr/>
          <p:nvPr/>
        </p:nvSpPr>
        <p:spPr>
          <a:xfrm>
            <a:off x="3697121" y="4729071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3" y="870341"/>
                  <a:pt x="0" y="675509"/>
                  <a:pt x="0" y="435171"/>
                </a:cubicBezTo>
                <a:cubicBezTo>
                  <a:pt x="0" y="194832"/>
                  <a:pt x="194833" y="0"/>
                  <a:pt x="435171" y="0"/>
                </a:cubicBezTo>
                <a:cubicBezTo>
                  <a:pt x="675509" y="0"/>
                  <a:pt x="870341" y="194832"/>
                  <a:pt x="870341" y="435171"/>
                </a:cubicBezTo>
                <a:close/>
              </a:path>
            </a:pathLst>
          </a:custGeom>
          <a:solidFill>
            <a:srgbClr val="B0E3E6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A1B059B-A6EE-9112-9622-B400EB2C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61" y="5022811"/>
            <a:ext cx="848582" cy="315498"/>
          </a:xfrm>
          <a:custGeom>
            <a:avLst/>
            <a:gdLst>
              <a:gd name="connsiteX0" fmla="*/ -1 w 848582"/>
              <a:gd name="connsiteY0" fmla="*/ -1 h 315498"/>
              <a:gd name="connsiteX1" fmla="*/ 848582 w 848582"/>
              <a:gd name="connsiteY1" fmla="*/ -1 h 315498"/>
              <a:gd name="connsiteX2" fmla="*/ 848582 w 848582"/>
              <a:gd name="connsiteY2" fmla="*/ 315498 h 315498"/>
              <a:gd name="connsiteX3" fmla="*/ -1 w 848582"/>
              <a:gd name="connsiteY3" fmla="*/ 315498 h 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315498">
                <a:moveTo>
                  <a:pt x="-1" y="-1"/>
                </a:moveTo>
                <a:lnTo>
                  <a:pt x="848582" y="-1"/>
                </a:lnTo>
                <a:lnTo>
                  <a:pt x="848582" y="315498"/>
                </a:lnTo>
                <a:lnTo>
                  <a:pt x="-1" y="315498"/>
                </a:lnTo>
                <a:close/>
              </a:path>
            </a:pathLst>
          </a:custGeom>
        </p:spPr>
      </p:pic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983DDF7-DFA9-DC17-C0BF-D93EA5686588}"/>
              </a:ext>
            </a:extLst>
          </p:cNvPr>
          <p:cNvSpPr/>
          <p:nvPr/>
        </p:nvSpPr>
        <p:spPr>
          <a:xfrm>
            <a:off x="4567462" y="4076315"/>
            <a:ext cx="2117431" cy="10879"/>
          </a:xfrm>
          <a:custGeom>
            <a:avLst/>
            <a:gdLst>
              <a:gd name="connsiteX0" fmla="*/ 0 w 2117431"/>
              <a:gd name="connsiteY0" fmla="*/ 0 h 10879"/>
              <a:gd name="connsiteX1" fmla="*/ 2117432 w 2117431"/>
              <a:gd name="connsiteY1" fmla="*/ 0 h 1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431" h="10879">
                <a:moveTo>
                  <a:pt x="0" y="0"/>
                </a:moveTo>
                <a:lnTo>
                  <a:pt x="2117432" y="0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F9689E2-7E43-42A6-F809-00525D396C7B}"/>
              </a:ext>
            </a:extLst>
          </p:cNvPr>
          <p:cNvSpPr/>
          <p:nvPr/>
        </p:nvSpPr>
        <p:spPr>
          <a:xfrm>
            <a:off x="6665855" y="4038238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012FB18-6A45-63AA-6E4F-D15CCC343CF3}"/>
              </a:ext>
            </a:extLst>
          </p:cNvPr>
          <p:cNvSpPr/>
          <p:nvPr/>
        </p:nvSpPr>
        <p:spPr>
          <a:xfrm>
            <a:off x="4567462" y="4076315"/>
            <a:ext cx="3412064" cy="1087926"/>
          </a:xfrm>
          <a:custGeom>
            <a:avLst/>
            <a:gdLst>
              <a:gd name="connsiteX0" fmla="*/ 0 w 3412064"/>
              <a:gd name="connsiteY0" fmla="*/ 0 h 1087926"/>
              <a:gd name="connsiteX1" fmla="*/ 1740683 w 3412064"/>
              <a:gd name="connsiteY1" fmla="*/ 0 h 1087926"/>
              <a:gd name="connsiteX2" fmla="*/ 1740683 w 3412064"/>
              <a:gd name="connsiteY2" fmla="*/ 1087926 h 1087926"/>
              <a:gd name="connsiteX3" fmla="*/ 3412064 w 3412064"/>
              <a:gd name="connsiteY3" fmla="*/ 1087926 h 108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064" h="1087926">
                <a:moveTo>
                  <a:pt x="0" y="0"/>
                </a:moveTo>
                <a:lnTo>
                  <a:pt x="1740683" y="0"/>
                </a:lnTo>
                <a:lnTo>
                  <a:pt x="1740683" y="1087926"/>
                </a:lnTo>
                <a:lnTo>
                  <a:pt x="3412064" y="1087926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C061BEA0-CC05-6C49-D777-8BC99AF091C9}"/>
              </a:ext>
            </a:extLst>
          </p:cNvPr>
          <p:cNvSpPr/>
          <p:nvPr/>
        </p:nvSpPr>
        <p:spPr>
          <a:xfrm>
            <a:off x="7960488" y="5126164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044F2693-D648-9BD3-28FF-BF572F577B38}"/>
              </a:ext>
            </a:extLst>
          </p:cNvPr>
          <p:cNvSpPr/>
          <p:nvPr/>
        </p:nvSpPr>
        <p:spPr>
          <a:xfrm>
            <a:off x="4132292" y="3532352"/>
            <a:ext cx="5152746" cy="554842"/>
          </a:xfrm>
          <a:custGeom>
            <a:avLst/>
            <a:gdLst>
              <a:gd name="connsiteX0" fmla="*/ 0 w 5152746"/>
              <a:gd name="connsiteY0" fmla="*/ 108793 h 554842"/>
              <a:gd name="connsiteX1" fmla="*/ 0 w 5152746"/>
              <a:gd name="connsiteY1" fmla="*/ 0 h 554842"/>
              <a:gd name="connsiteX2" fmla="*/ 3916536 w 5152746"/>
              <a:gd name="connsiteY2" fmla="*/ 0 h 554842"/>
              <a:gd name="connsiteX3" fmla="*/ 3916536 w 5152746"/>
              <a:gd name="connsiteY3" fmla="*/ 554843 h 554842"/>
              <a:gd name="connsiteX4" fmla="*/ 5152747 w 5152746"/>
              <a:gd name="connsiteY4" fmla="*/ 544507 h 5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746" h="554842">
                <a:moveTo>
                  <a:pt x="0" y="108793"/>
                </a:moveTo>
                <a:lnTo>
                  <a:pt x="0" y="0"/>
                </a:lnTo>
                <a:lnTo>
                  <a:pt x="3916536" y="0"/>
                </a:lnTo>
                <a:lnTo>
                  <a:pt x="3916536" y="554843"/>
                </a:lnTo>
                <a:lnTo>
                  <a:pt x="5152747" y="544507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E42B220-489E-45F7-6157-74D3AE3AC2ED}"/>
              </a:ext>
            </a:extLst>
          </p:cNvPr>
          <p:cNvSpPr/>
          <p:nvPr/>
        </p:nvSpPr>
        <p:spPr>
          <a:xfrm>
            <a:off x="9265673" y="4038999"/>
            <a:ext cx="76481" cy="76154"/>
          </a:xfrm>
          <a:custGeom>
            <a:avLst/>
            <a:gdLst>
              <a:gd name="connsiteX0" fmla="*/ 76482 w 76481"/>
              <a:gd name="connsiteY0" fmla="*/ 37425 h 76154"/>
              <a:gd name="connsiteX1" fmla="*/ 653 w 76481"/>
              <a:gd name="connsiteY1" fmla="*/ 76155 h 76154"/>
              <a:gd name="connsiteX2" fmla="*/ 19365 w 76481"/>
              <a:gd name="connsiteY2" fmla="*/ 37860 h 76154"/>
              <a:gd name="connsiteX3" fmla="*/ 0 w 76481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81" h="76154">
                <a:moveTo>
                  <a:pt x="76482" y="37425"/>
                </a:moveTo>
                <a:lnTo>
                  <a:pt x="653" y="76155"/>
                </a:lnTo>
                <a:lnTo>
                  <a:pt x="19365" y="37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5ECA6548-C992-A116-22BC-529E59118B57}"/>
              </a:ext>
            </a:extLst>
          </p:cNvPr>
          <p:cNvSpPr/>
          <p:nvPr/>
        </p:nvSpPr>
        <p:spPr>
          <a:xfrm>
            <a:off x="3697121" y="3641145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3" y="870341"/>
                  <a:pt x="0" y="675509"/>
                  <a:pt x="0" y="435171"/>
                </a:cubicBezTo>
                <a:cubicBezTo>
                  <a:pt x="0" y="194833"/>
                  <a:pt x="194833" y="0"/>
                  <a:pt x="435171" y="0"/>
                </a:cubicBezTo>
                <a:cubicBezTo>
                  <a:pt x="675509" y="0"/>
                  <a:pt x="870341" y="194833"/>
                  <a:pt x="870341" y="435171"/>
                </a:cubicBezTo>
                <a:close/>
              </a:path>
            </a:pathLst>
          </a:custGeom>
          <a:solidFill>
            <a:srgbClr val="B1DDF0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3C87380-954F-6276-BFA2-1306DC97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61" y="3934885"/>
            <a:ext cx="848582" cy="315498"/>
          </a:xfrm>
          <a:custGeom>
            <a:avLst/>
            <a:gdLst>
              <a:gd name="connsiteX0" fmla="*/ -1 w 848582"/>
              <a:gd name="connsiteY0" fmla="*/ -1 h 315498"/>
              <a:gd name="connsiteX1" fmla="*/ 848582 w 848582"/>
              <a:gd name="connsiteY1" fmla="*/ -1 h 315498"/>
              <a:gd name="connsiteX2" fmla="*/ 848582 w 848582"/>
              <a:gd name="connsiteY2" fmla="*/ 315498 h 315498"/>
              <a:gd name="connsiteX3" fmla="*/ -1 w 848582"/>
              <a:gd name="connsiteY3" fmla="*/ 315498 h 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315498">
                <a:moveTo>
                  <a:pt x="-1" y="-1"/>
                </a:moveTo>
                <a:lnTo>
                  <a:pt x="848582" y="-1"/>
                </a:lnTo>
                <a:lnTo>
                  <a:pt x="848582" y="315498"/>
                </a:lnTo>
                <a:lnTo>
                  <a:pt x="-1" y="315498"/>
                </a:lnTo>
                <a:close/>
              </a:path>
            </a:pathLst>
          </a:custGeom>
        </p:spPr>
      </p:pic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3C9C15C-C17F-A7C0-5418-EE315CE3C0F4}"/>
              </a:ext>
            </a:extLst>
          </p:cNvPr>
          <p:cNvSpPr/>
          <p:nvPr/>
        </p:nvSpPr>
        <p:spPr>
          <a:xfrm>
            <a:off x="7624536" y="4076315"/>
            <a:ext cx="1660502" cy="10879"/>
          </a:xfrm>
          <a:custGeom>
            <a:avLst/>
            <a:gdLst>
              <a:gd name="connsiteX0" fmla="*/ 0 w 1660502"/>
              <a:gd name="connsiteY0" fmla="*/ 0 h 10879"/>
              <a:gd name="connsiteX1" fmla="*/ 1660502 w 1660502"/>
              <a:gd name="connsiteY1" fmla="*/ 0 h 1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0502" h="10879">
                <a:moveTo>
                  <a:pt x="0" y="0"/>
                </a:moveTo>
                <a:lnTo>
                  <a:pt x="1660502" y="0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8D32165F-571E-F437-4D89-D9BFEB0A0466}"/>
              </a:ext>
            </a:extLst>
          </p:cNvPr>
          <p:cNvSpPr/>
          <p:nvPr/>
        </p:nvSpPr>
        <p:spPr>
          <a:xfrm>
            <a:off x="9265999" y="4038238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7AD2882-26F0-62BD-53E2-A104721873BC}"/>
              </a:ext>
            </a:extLst>
          </p:cNvPr>
          <p:cNvSpPr/>
          <p:nvPr/>
        </p:nvSpPr>
        <p:spPr>
          <a:xfrm>
            <a:off x="6754195" y="3641145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2" y="870341"/>
                  <a:pt x="0" y="675509"/>
                  <a:pt x="0" y="435171"/>
                </a:cubicBezTo>
                <a:cubicBezTo>
                  <a:pt x="0" y="194833"/>
                  <a:pt x="194832" y="0"/>
                  <a:pt x="435171" y="0"/>
                </a:cubicBezTo>
                <a:cubicBezTo>
                  <a:pt x="675509" y="0"/>
                  <a:pt x="870341" y="194833"/>
                  <a:pt x="870341" y="435171"/>
                </a:cubicBezTo>
                <a:close/>
              </a:path>
            </a:pathLst>
          </a:custGeom>
          <a:solidFill>
            <a:srgbClr val="D0CEE2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641983A-B9FC-81B8-A25D-462DC89D9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634" y="3934885"/>
            <a:ext cx="848582" cy="315498"/>
          </a:xfrm>
          <a:custGeom>
            <a:avLst/>
            <a:gdLst>
              <a:gd name="connsiteX0" fmla="*/ -1 w 848582"/>
              <a:gd name="connsiteY0" fmla="*/ -1 h 315498"/>
              <a:gd name="connsiteX1" fmla="*/ 848582 w 848582"/>
              <a:gd name="connsiteY1" fmla="*/ -1 h 315498"/>
              <a:gd name="connsiteX2" fmla="*/ 848582 w 848582"/>
              <a:gd name="connsiteY2" fmla="*/ 315498 h 315498"/>
              <a:gd name="connsiteX3" fmla="*/ -1 w 848582"/>
              <a:gd name="connsiteY3" fmla="*/ 315498 h 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315498">
                <a:moveTo>
                  <a:pt x="-1" y="-1"/>
                </a:moveTo>
                <a:lnTo>
                  <a:pt x="848582" y="-1"/>
                </a:lnTo>
                <a:lnTo>
                  <a:pt x="848582" y="315498"/>
                </a:lnTo>
                <a:lnTo>
                  <a:pt x="-1" y="315498"/>
                </a:lnTo>
                <a:close/>
              </a:path>
            </a:pathLst>
          </a:custGeom>
        </p:spPr>
      </p:pic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003B7818-353E-D70D-92A6-A09A78F1330B}"/>
              </a:ext>
            </a:extLst>
          </p:cNvPr>
          <p:cNvSpPr/>
          <p:nvPr/>
        </p:nvSpPr>
        <p:spPr>
          <a:xfrm>
            <a:off x="2826780" y="2335633"/>
            <a:ext cx="801040" cy="652755"/>
          </a:xfrm>
          <a:custGeom>
            <a:avLst/>
            <a:gdLst>
              <a:gd name="connsiteX0" fmla="*/ 0 w 801040"/>
              <a:gd name="connsiteY0" fmla="*/ 0 h 652755"/>
              <a:gd name="connsiteX1" fmla="*/ 435171 w 801040"/>
              <a:gd name="connsiteY1" fmla="*/ 0 h 652755"/>
              <a:gd name="connsiteX2" fmla="*/ 435171 w 801040"/>
              <a:gd name="connsiteY2" fmla="*/ 652756 h 652755"/>
              <a:gd name="connsiteX3" fmla="*/ 801040 w 801040"/>
              <a:gd name="connsiteY3" fmla="*/ 652756 h 65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040" h="652755">
                <a:moveTo>
                  <a:pt x="0" y="0"/>
                </a:moveTo>
                <a:lnTo>
                  <a:pt x="435171" y="0"/>
                </a:lnTo>
                <a:lnTo>
                  <a:pt x="435171" y="652756"/>
                </a:lnTo>
                <a:lnTo>
                  <a:pt x="801040" y="652756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229DBD2A-C01F-45E7-8C4C-98591249DEC3}"/>
              </a:ext>
            </a:extLst>
          </p:cNvPr>
          <p:cNvSpPr/>
          <p:nvPr/>
        </p:nvSpPr>
        <p:spPr>
          <a:xfrm>
            <a:off x="3608781" y="2950311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0B7D535-D15A-7246-C391-BCA86B1F461D}"/>
              </a:ext>
            </a:extLst>
          </p:cNvPr>
          <p:cNvSpPr/>
          <p:nvPr/>
        </p:nvSpPr>
        <p:spPr>
          <a:xfrm>
            <a:off x="2826780" y="2335633"/>
            <a:ext cx="5152746" cy="10879"/>
          </a:xfrm>
          <a:custGeom>
            <a:avLst/>
            <a:gdLst>
              <a:gd name="connsiteX0" fmla="*/ 0 w 5152746"/>
              <a:gd name="connsiteY0" fmla="*/ 0 h 10879"/>
              <a:gd name="connsiteX1" fmla="*/ 5152747 w 5152746"/>
              <a:gd name="connsiteY1" fmla="*/ 0 h 1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52746" h="10879">
                <a:moveTo>
                  <a:pt x="0" y="0"/>
                </a:moveTo>
                <a:lnTo>
                  <a:pt x="5152747" y="0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9781F3F-C9B7-BAFE-B30C-2D234656C609}"/>
              </a:ext>
            </a:extLst>
          </p:cNvPr>
          <p:cNvSpPr/>
          <p:nvPr/>
        </p:nvSpPr>
        <p:spPr>
          <a:xfrm>
            <a:off x="7960488" y="2297556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3D2E7BF-1E16-6BB5-EA64-B4EA36FAA67B}"/>
              </a:ext>
            </a:extLst>
          </p:cNvPr>
          <p:cNvSpPr/>
          <p:nvPr/>
        </p:nvSpPr>
        <p:spPr>
          <a:xfrm>
            <a:off x="1956439" y="1900462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3" y="870341"/>
                  <a:pt x="0" y="675509"/>
                  <a:pt x="0" y="435171"/>
                </a:cubicBezTo>
                <a:cubicBezTo>
                  <a:pt x="0" y="194832"/>
                  <a:pt x="194833" y="0"/>
                  <a:pt x="435171" y="0"/>
                </a:cubicBezTo>
                <a:cubicBezTo>
                  <a:pt x="675509" y="0"/>
                  <a:pt x="870341" y="194832"/>
                  <a:pt x="870341" y="435171"/>
                </a:cubicBezTo>
                <a:close/>
              </a:path>
            </a:pathLst>
          </a:custGeom>
          <a:solidFill>
            <a:srgbClr val="BAC8D3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A2FB58A-5E17-077F-E181-85F5E4484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878" y="2194202"/>
            <a:ext cx="848582" cy="315498"/>
          </a:xfrm>
          <a:custGeom>
            <a:avLst/>
            <a:gdLst>
              <a:gd name="connsiteX0" fmla="*/ -1 w 848582"/>
              <a:gd name="connsiteY0" fmla="*/ -1 h 315498"/>
              <a:gd name="connsiteX1" fmla="*/ 848582 w 848582"/>
              <a:gd name="connsiteY1" fmla="*/ -1 h 315498"/>
              <a:gd name="connsiteX2" fmla="*/ 848582 w 848582"/>
              <a:gd name="connsiteY2" fmla="*/ 315498 h 315498"/>
              <a:gd name="connsiteX3" fmla="*/ -1 w 848582"/>
              <a:gd name="connsiteY3" fmla="*/ 315498 h 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315498">
                <a:moveTo>
                  <a:pt x="-1" y="-1"/>
                </a:moveTo>
                <a:lnTo>
                  <a:pt x="848582" y="-1"/>
                </a:lnTo>
                <a:lnTo>
                  <a:pt x="848582" y="315498"/>
                </a:lnTo>
                <a:lnTo>
                  <a:pt x="-1" y="315498"/>
                </a:lnTo>
                <a:close/>
              </a:path>
            </a:pathLst>
          </a:custGeom>
        </p:spPr>
      </p:pic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FD1B637-860F-4D7D-9D22-A79D94D2B4F0}"/>
              </a:ext>
            </a:extLst>
          </p:cNvPr>
          <p:cNvSpPr/>
          <p:nvPr/>
        </p:nvSpPr>
        <p:spPr>
          <a:xfrm>
            <a:off x="4439957" y="2335633"/>
            <a:ext cx="3539569" cy="345090"/>
          </a:xfrm>
          <a:custGeom>
            <a:avLst/>
            <a:gdLst>
              <a:gd name="connsiteX0" fmla="*/ 0 w 3539569"/>
              <a:gd name="connsiteY0" fmla="*/ 345090 h 345090"/>
              <a:gd name="connsiteX1" fmla="*/ 1868188 w 3539569"/>
              <a:gd name="connsiteY1" fmla="*/ 344873 h 345090"/>
              <a:gd name="connsiteX2" fmla="*/ 1868188 w 3539569"/>
              <a:gd name="connsiteY2" fmla="*/ 0 h 345090"/>
              <a:gd name="connsiteX3" fmla="*/ 3539569 w 3539569"/>
              <a:gd name="connsiteY3" fmla="*/ 0 h 34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9569" h="345090">
                <a:moveTo>
                  <a:pt x="0" y="345090"/>
                </a:moveTo>
                <a:lnTo>
                  <a:pt x="1868188" y="344873"/>
                </a:lnTo>
                <a:lnTo>
                  <a:pt x="1868188" y="0"/>
                </a:lnTo>
                <a:lnTo>
                  <a:pt x="3539569" y="0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3A5A1640-2E09-6E3A-2A0A-479F2E637350}"/>
              </a:ext>
            </a:extLst>
          </p:cNvPr>
          <p:cNvSpPr/>
          <p:nvPr/>
        </p:nvSpPr>
        <p:spPr>
          <a:xfrm>
            <a:off x="7960488" y="2297556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FB86BC18-BF01-B47F-ECD6-92E6D493C4B1}"/>
              </a:ext>
            </a:extLst>
          </p:cNvPr>
          <p:cNvSpPr/>
          <p:nvPr/>
        </p:nvSpPr>
        <p:spPr>
          <a:xfrm>
            <a:off x="4439957" y="3296054"/>
            <a:ext cx="2244936" cy="780260"/>
          </a:xfrm>
          <a:custGeom>
            <a:avLst/>
            <a:gdLst>
              <a:gd name="connsiteX0" fmla="*/ 0 w 2244936"/>
              <a:gd name="connsiteY0" fmla="*/ 0 h 780260"/>
              <a:gd name="connsiteX1" fmla="*/ 997846 w 2244936"/>
              <a:gd name="connsiteY1" fmla="*/ 218 h 780260"/>
              <a:gd name="connsiteX2" fmla="*/ 997846 w 2244936"/>
              <a:gd name="connsiteY2" fmla="*/ 780261 h 780260"/>
              <a:gd name="connsiteX3" fmla="*/ 2244937 w 2244936"/>
              <a:gd name="connsiteY3" fmla="*/ 780261 h 7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936" h="780260">
                <a:moveTo>
                  <a:pt x="0" y="0"/>
                </a:moveTo>
                <a:lnTo>
                  <a:pt x="997846" y="218"/>
                </a:lnTo>
                <a:lnTo>
                  <a:pt x="997846" y="780261"/>
                </a:lnTo>
                <a:lnTo>
                  <a:pt x="2244937" y="780261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44BE64C-04D8-ED6F-611A-D5688F5A1AD7}"/>
              </a:ext>
            </a:extLst>
          </p:cNvPr>
          <p:cNvSpPr/>
          <p:nvPr/>
        </p:nvSpPr>
        <p:spPr>
          <a:xfrm>
            <a:off x="6665855" y="4038238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8FE89B5D-2010-F126-1F98-057A749D337B}"/>
              </a:ext>
            </a:extLst>
          </p:cNvPr>
          <p:cNvSpPr/>
          <p:nvPr/>
        </p:nvSpPr>
        <p:spPr>
          <a:xfrm>
            <a:off x="3697121" y="2553218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3" y="870341"/>
                  <a:pt x="0" y="675509"/>
                  <a:pt x="0" y="435171"/>
                </a:cubicBezTo>
                <a:cubicBezTo>
                  <a:pt x="0" y="194833"/>
                  <a:pt x="194833" y="0"/>
                  <a:pt x="435171" y="0"/>
                </a:cubicBezTo>
                <a:cubicBezTo>
                  <a:pt x="675509" y="0"/>
                  <a:pt x="870341" y="194833"/>
                  <a:pt x="870341" y="435171"/>
                </a:cubicBezTo>
                <a:close/>
              </a:path>
            </a:pathLst>
          </a:custGeom>
          <a:solidFill>
            <a:srgbClr val="E51400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38923EC-2E48-4090-63D6-F429EE1F7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561" y="2846958"/>
            <a:ext cx="848582" cy="315498"/>
          </a:xfrm>
          <a:custGeom>
            <a:avLst/>
            <a:gdLst>
              <a:gd name="connsiteX0" fmla="*/ -1 w 848582"/>
              <a:gd name="connsiteY0" fmla="*/ -1 h 315498"/>
              <a:gd name="connsiteX1" fmla="*/ 848582 w 848582"/>
              <a:gd name="connsiteY1" fmla="*/ -1 h 315498"/>
              <a:gd name="connsiteX2" fmla="*/ 848582 w 848582"/>
              <a:gd name="connsiteY2" fmla="*/ 315498 h 315498"/>
              <a:gd name="connsiteX3" fmla="*/ -1 w 848582"/>
              <a:gd name="connsiteY3" fmla="*/ 315498 h 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315498">
                <a:moveTo>
                  <a:pt x="-1" y="-1"/>
                </a:moveTo>
                <a:lnTo>
                  <a:pt x="848582" y="-1"/>
                </a:lnTo>
                <a:lnTo>
                  <a:pt x="848582" y="315498"/>
                </a:lnTo>
                <a:lnTo>
                  <a:pt x="-1" y="315498"/>
                </a:lnTo>
                <a:close/>
              </a:path>
            </a:pathLst>
          </a:custGeom>
        </p:spPr>
      </p:pic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7F0E75EC-E5FD-8D87-036A-B28E56C1D3B3}"/>
              </a:ext>
            </a:extLst>
          </p:cNvPr>
          <p:cNvSpPr/>
          <p:nvPr/>
        </p:nvSpPr>
        <p:spPr>
          <a:xfrm>
            <a:off x="8483998" y="2770804"/>
            <a:ext cx="10879" cy="1888966"/>
          </a:xfrm>
          <a:custGeom>
            <a:avLst/>
            <a:gdLst>
              <a:gd name="connsiteX0" fmla="*/ 0 w 10879"/>
              <a:gd name="connsiteY0" fmla="*/ 0 h 1888966"/>
              <a:gd name="connsiteX1" fmla="*/ 0 w 10879"/>
              <a:gd name="connsiteY1" fmla="*/ 1888967 h 18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79" h="1888966">
                <a:moveTo>
                  <a:pt x="0" y="0"/>
                </a:moveTo>
                <a:lnTo>
                  <a:pt x="0" y="1888967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9DC66363-A596-D4ED-6A5A-383BE261965B}"/>
              </a:ext>
            </a:extLst>
          </p:cNvPr>
          <p:cNvSpPr/>
          <p:nvPr/>
        </p:nvSpPr>
        <p:spPr>
          <a:xfrm>
            <a:off x="8445920" y="4640732"/>
            <a:ext cx="76154" cy="76154"/>
          </a:xfrm>
          <a:custGeom>
            <a:avLst/>
            <a:gdLst>
              <a:gd name="connsiteX0" fmla="*/ 38077 w 76154"/>
              <a:gd name="connsiteY0" fmla="*/ 76155 h 76154"/>
              <a:gd name="connsiteX1" fmla="*/ 0 w 76154"/>
              <a:gd name="connsiteY1" fmla="*/ 0 h 76154"/>
              <a:gd name="connsiteX2" fmla="*/ 38077 w 76154"/>
              <a:gd name="connsiteY2" fmla="*/ 19039 h 76154"/>
              <a:gd name="connsiteX3" fmla="*/ 76155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38077" y="76155"/>
                </a:moveTo>
                <a:lnTo>
                  <a:pt x="0" y="0"/>
                </a:lnTo>
                <a:lnTo>
                  <a:pt x="38077" y="19039"/>
                </a:lnTo>
                <a:lnTo>
                  <a:pt x="76155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77624D1-9AF8-3F1D-8940-9F6EAC19C31F}"/>
              </a:ext>
            </a:extLst>
          </p:cNvPr>
          <p:cNvSpPr/>
          <p:nvPr/>
        </p:nvSpPr>
        <p:spPr>
          <a:xfrm>
            <a:off x="8048827" y="1900462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3" y="870341"/>
                  <a:pt x="0" y="675509"/>
                  <a:pt x="0" y="435171"/>
                </a:cubicBezTo>
                <a:cubicBezTo>
                  <a:pt x="0" y="194832"/>
                  <a:pt x="194833" y="0"/>
                  <a:pt x="435171" y="0"/>
                </a:cubicBezTo>
                <a:cubicBezTo>
                  <a:pt x="675509" y="0"/>
                  <a:pt x="870341" y="194832"/>
                  <a:pt x="870341" y="435171"/>
                </a:cubicBezTo>
                <a:close/>
              </a:path>
            </a:pathLst>
          </a:custGeom>
          <a:solidFill>
            <a:srgbClr val="FA6800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1A261D32-8BE2-2B30-F444-8C3F0BA54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267" y="1954859"/>
            <a:ext cx="848582" cy="794186"/>
          </a:xfrm>
          <a:custGeom>
            <a:avLst/>
            <a:gdLst>
              <a:gd name="connsiteX0" fmla="*/ -1 w 848582"/>
              <a:gd name="connsiteY0" fmla="*/ -1 h 794186"/>
              <a:gd name="connsiteX1" fmla="*/ 848582 w 848582"/>
              <a:gd name="connsiteY1" fmla="*/ -1 h 794186"/>
              <a:gd name="connsiteX2" fmla="*/ 848582 w 848582"/>
              <a:gd name="connsiteY2" fmla="*/ 794186 h 794186"/>
              <a:gd name="connsiteX3" fmla="*/ -1 w 848582"/>
              <a:gd name="connsiteY3" fmla="*/ 794186 h 79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794186">
                <a:moveTo>
                  <a:pt x="-1" y="-1"/>
                </a:moveTo>
                <a:lnTo>
                  <a:pt x="848582" y="-1"/>
                </a:lnTo>
                <a:lnTo>
                  <a:pt x="848582" y="794186"/>
                </a:lnTo>
                <a:lnTo>
                  <a:pt x="-1" y="794186"/>
                </a:lnTo>
                <a:close/>
              </a:path>
            </a:pathLst>
          </a:custGeom>
        </p:spPr>
      </p:pic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144E76CD-CA38-FB55-D3BF-241EC8669D0F}"/>
              </a:ext>
            </a:extLst>
          </p:cNvPr>
          <p:cNvSpPr/>
          <p:nvPr/>
        </p:nvSpPr>
        <p:spPr>
          <a:xfrm>
            <a:off x="8919168" y="4580787"/>
            <a:ext cx="870341" cy="583454"/>
          </a:xfrm>
          <a:custGeom>
            <a:avLst/>
            <a:gdLst>
              <a:gd name="connsiteX0" fmla="*/ 0 w 870341"/>
              <a:gd name="connsiteY0" fmla="*/ 583455 h 583454"/>
              <a:gd name="connsiteX1" fmla="*/ 870341 w 870341"/>
              <a:gd name="connsiteY1" fmla="*/ 583455 h 583454"/>
              <a:gd name="connsiteX2" fmla="*/ 870341 w 870341"/>
              <a:gd name="connsiteY2" fmla="*/ 0 h 58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41" h="583454">
                <a:moveTo>
                  <a:pt x="0" y="583455"/>
                </a:moveTo>
                <a:lnTo>
                  <a:pt x="870341" y="583455"/>
                </a:lnTo>
                <a:lnTo>
                  <a:pt x="870341" y="0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B13BBEE1-3921-D965-A145-6AD06DA23E5D}"/>
              </a:ext>
            </a:extLst>
          </p:cNvPr>
          <p:cNvSpPr/>
          <p:nvPr/>
        </p:nvSpPr>
        <p:spPr>
          <a:xfrm>
            <a:off x="9751432" y="4523671"/>
            <a:ext cx="76154" cy="76154"/>
          </a:xfrm>
          <a:custGeom>
            <a:avLst/>
            <a:gdLst>
              <a:gd name="connsiteX0" fmla="*/ 38077 w 76154"/>
              <a:gd name="connsiteY0" fmla="*/ 0 h 76154"/>
              <a:gd name="connsiteX1" fmla="*/ 76155 w 76154"/>
              <a:gd name="connsiteY1" fmla="*/ 76155 h 76154"/>
              <a:gd name="connsiteX2" fmla="*/ 38077 w 76154"/>
              <a:gd name="connsiteY2" fmla="*/ 57116 h 76154"/>
              <a:gd name="connsiteX3" fmla="*/ 0 w 76154"/>
              <a:gd name="connsiteY3" fmla="*/ 76155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38077" y="0"/>
                </a:moveTo>
                <a:lnTo>
                  <a:pt x="76155" y="76155"/>
                </a:lnTo>
                <a:lnTo>
                  <a:pt x="38077" y="57116"/>
                </a:lnTo>
                <a:lnTo>
                  <a:pt x="0" y="76155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A7ABD4A3-AB26-BD96-0419-173615BC0104}"/>
              </a:ext>
            </a:extLst>
          </p:cNvPr>
          <p:cNvSpPr/>
          <p:nvPr/>
        </p:nvSpPr>
        <p:spPr>
          <a:xfrm>
            <a:off x="8048827" y="4729071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3" y="870341"/>
                  <a:pt x="0" y="675509"/>
                  <a:pt x="0" y="435171"/>
                </a:cubicBezTo>
                <a:cubicBezTo>
                  <a:pt x="0" y="194832"/>
                  <a:pt x="194833" y="0"/>
                  <a:pt x="435171" y="0"/>
                </a:cubicBezTo>
                <a:cubicBezTo>
                  <a:pt x="675509" y="0"/>
                  <a:pt x="870341" y="194832"/>
                  <a:pt x="870341" y="435171"/>
                </a:cubicBezTo>
                <a:close/>
              </a:path>
            </a:pathLst>
          </a:custGeom>
          <a:solidFill>
            <a:srgbClr val="F0A30A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01348E7F-BCCD-25FE-36D9-0B000922E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267" y="5022811"/>
            <a:ext cx="848582" cy="315498"/>
          </a:xfrm>
          <a:custGeom>
            <a:avLst/>
            <a:gdLst>
              <a:gd name="connsiteX0" fmla="*/ -1 w 848582"/>
              <a:gd name="connsiteY0" fmla="*/ -1 h 315498"/>
              <a:gd name="connsiteX1" fmla="*/ 848582 w 848582"/>
              <a:gd name="connsiteY1" fmla="*/ -1 h 315498"/>
              <a:gd name="connsiteX2" fmla="*/ 848582 w 848582"/>
              <a:gd name="connsiteY2" fmla="*/ 315498 h 315498"/>
              <a:gd name="connsiteX3" fmla="*/ -1 w 848582"/>
              <a:gd name="connsiteY3" fmla="*/ 315498 h 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315498">
                <a:moveTo>
                  <a:pt x="-1" y="-1"/>
                </a:moveTo>
                <a:lnTo>
                  <a:pt x="848582" y="-1"/>
                </a:lnTo>
                <a:lnTo>
                  <a:pt x="848582" y="315498"/>
                </a:lnTo>
                <a:lnTo>
                  <a:pt x="-1" y="315498"/>
                </a:lnTo>
                <a:close/>
              </a:path>
            </a:pathLst>
          </a:custGeom>
        </p:spPr>
      </p:pic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103F154-8091-4B49-05EA-6D821F799353}"/>
              </a:ext>
            </a:extLst>
          </p:cNvPr>
          <p:cNvSpPr/>
          <p:nvPr/>
        </p:nvSpPr>
        <p:spPr>
          <a:xfrm>
            <a:off x="9354339" y="3641145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3" y="870341"/>
                  <a:pt x="0" y="675509"/>
                  <a:pt x="0" y="435171"/>
                </a:cubicBezTo>
                <a:cubicBezTo>
                  <a:pt x="0" y="194833"/>
                  <a:pt x="194833" y="0"/>
                  <a:pt x="435171" y="0"/>
                </a:cubicBezTo>
                <a:cubicBezTo>
                  <a:pt x="675509" y="0"/>
                  <a:pt x="870341" y="194833"/>
                  <a:pt x="870341" y="435171"/>
                </a:cubicBezTo>
                <a:close/>
              </a:path>
            </a:pathLst>
          </a:custGeom>
          <a:solidFill>
            <a:srgbClr val="E3C800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9E6E73D2-937A-F3CC-D31B-6E157F0CEC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9779" y="3934885"/>
            <a:ext cx="848582" cy="315498"/>
          </a:xfrm>
          <a:custGeom>
            <a:avLst/>
            <a:gdLst>
              <a:gd name="connsiteX0" fmla="*/ -1 w 848582"/>
              <a:gd name="connsiteY0" fmla="*/ -1 h 315498"/>
              <a:gd name="connsiteX1" fmla="*/ 848582 w 848582"/>
              <a:gd name="connsiteY1" fmla="*/ -1 h 315498"/>
              <a:gd name="connsiteX2" fmla="*/ 848582 w 848582"/>
              <a:gd name="connsiteY2" fmla="*/ 315498 h 315498"/>
              <a:gd name="connsiteX3" fmla="*/ -1 w 848582"/>
              <a:gd name="connsiteY3" fmla="*/ 315498 h 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315498">
                <a:moveTo>
                  <a:pt x="-1" y="-1"/>
                </a:moveTo>
                <a:lnTo>
                  <a:pt x="848582" y="-1"/>
                </a:lnTo>
                <a:lnTo>
                  <a:pt x="848582" y="315498"/>
                </a:lnTo>
                <a:lnTo>
                  <a:pt x="-1" y="315498"/>
                </a:lnTo>
                <a:close/>
              </a:path>
            </a:pathLst>
          </a:custGeom>
        </p:spPr>
      </p:pic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3442E094-8359-4E27-AEC8-5C9EC72CBE46}"/>
              </a:ext>
            </a:extLst>
          </p:cNvPr>
          <p:cNvSpPr/>
          <p:nvPr/>
        </p:nvSpPr>
        <p:spPr>
          <a:xfrm>
            <a:off x="2826780" y="2988389"/>
            <a:ext cx="801040" cy="652755"/>
          </a:xfrm>
          <a:custGeom>
            <a:avLst/>
            <a:gdLst>
              <a:gd name="connsiteX0" fmla="*/ 0 w 801040"/>
              <a:gd name="connsiteY0" fmla="*/ 652756 h 652755"/>
              <a:gd name="connsiteX1" fmla="*/ 435171 w 801040"/>
              <a:gd name="connsiteY1" fmla="*/ 652756 h 652755"/>
              <a:gd name="connsiteX2" fmla="*/ 435171 w 801040"/>
              <a:gd name="connsiteY2" fmla="*/ 0 h 652755"/>
              <a:gd name="connsiteX3" fmla="*/ 801040 w 801040"/>
              <a:gd name="connsiteY3" fmla="*/ 0 h 65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040" h="652755">
                <a:moveTo>
                  <a:pt x="0" y="652756"/>
                </a:moveTo>
                <a:lnTo>
                  <a:pt x="435171" y="652756"/>
                </a:lnTo>
                <a:lnTo>
                  <a:pt x="435171" y="0"/>
                </a:lnTo>
                <a:lnTo>
                  <a:pt x="801040" y="0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AC179B0-4874-98EE-AFCA-73D1FAFAFFE4}"/>
              </a:ext>
            </a:extLst>
          </p:cNvPr>
          <p:cNvSpPr/>
          <p:nvPr/>
        </p:nvSpPr>
        <p:spPr>
          <a:xfrm>
            <a:off x="3608781" y="2950311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2CBEF1C7-F78F-967D-5629-A017445A2ABE}"/>
              </a:ext>
            </a:extLst>
          </p:cNvPr>
          <p:cNvSpPr/>
          <p:nvPr/>
        </p:nvSpPr>
        <p:spPr>
          <a:xfrm>
            <a:off x="1956439" y="3205974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3" y="870341"/>
                  <a:pt x="0" y="675509"/>
                  <a:pt x="0" y="435171"/>
                </a:cubicBezTo>
                <a:cubicBezTo>
                  <a:pt x="0" y="194833"/>
                  <a:pt x="194833" y="0"/>
                  <a:pt x="435171" y="0"/>
                </a:cubicBezTo>
                <a:cubicBezTo>
                  <a:pt x="675509" y="0"/>
                  <a:pt x="870341" y="194833"/>
                  <a:pt x="870341" y="435171"/>
                </a:cubicBezTo>
                <a:close/>
              </a:path>
            </a:pathLst>
          </a:custGeom>
          <a:solidFill>
            <a:srgbClr val="6D8764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7CD52547-2F0C-C31D-FFB8-CC46B6592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1878" y="3499714"/>
            <a:ext cx="848582" cy="315498"/>
          </a:xfrm>
          <a:custGeom>
            <a:avLst/>
            <a:gdLst>
              <a:gd name="connsiteX0" fmla="*/ -1 w 848582"/>
              <a:gd name="connsiteY0" fmla="*/ -1 h 315498"/>
              <a:gd name="connsiteX1" fmla="*/ 848582 w 848582"/>
              <a:gd name="connsiteY1" fmla="*/ -1 h 315498"/>
              <a:gd name="connsiteX2" fmla="*/ 848582 w 848582"/>
              <a:gd name="connsiteY2" fmla="*/ 315498 h 315498"/>
              <a:gd name="connsiteX3" fmla="*/ -1 w 848582"/>
              <a:gd name="connsiteY3" fmla="*/ 315498 h 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315498">
                <a:moveTo>
                  <a:pt x="-1" y="-1"/>
                </a:moveTo>
                <a:lnTo>
                  <a:pt x="848582" y="-1"/>
                </a:lnTo>
                <a:lnTo>
                  <a:pt x="848582" y="315498"/>
                </a:lnTo>
                <a:lnTo>
                  <a:pt x="-1" y="315498"/>
                </a:lnTo>
                <a:close/>
              </a:path>
            </a:pathLst>
          </a:custGeom>
        </p:spPr>
      </p:pic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5647AE8E-9C55-77D0-18BA-9D7BA85BF45A}"/>
              </a:ext>
            </a:extLst>
          </p:cNvPr>
          <p:cNvSpPr/>
          <p:nvPr/>
        </p:nvSpPr>
        <p:spPr>
          <a:xfrm>
            <a:off x="4567462" y="1682877"/>
            <a:ext cx="3412064" cy="652755"/>
          </a:xfrm>
          <a:custGeom>
            <a:avLst/>
            <a:gdLst>
              <a:gd name="connsiteX0" fmla="*/ 0 w 3412064"/>
              <a:gd name="connsiteY0" fmla="*/ 0 h 652755"/>
              <a:gd name="connsiteX1" fmla="*/ 1740683 w 3412064"/>
              <a:gd name="connsiteY1" fmla="*/ 0 h 652755"/>
              <a:gd name="connsiteX2" fmla="*/ 1740683 w 3412064"/>
              <a:gd name="connsiteY2" fmla="*/ 652756 h 652755"/>
              <a:gd name="connsiteX3" fmla="*/ 3412064 w 3412064"/>
              <a:gd name="connsiteY3" fmla="*/ 652756 h 65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064" h="652755">
                <a:moveTo>
                  <a:pt x="0" y="0"/>
                </a:moveTo>
                <a:lnTo>
                  <a:pt x="1740683" y="0"/>
                </a:lnTo>
                <a:lnTo>
                  <a:pt x="1740683" y="652756"/>
                </a:lnTo>
                <a:lnTo>
                  <a:pt x="3412064" y="652756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A568C5DD-F885-4BB5-447C-1BCF96727CBA}"/>
              </a:ext>
            </a:extLst>
          </p:cNvPr>
          <p:cNvSpPr/>
          <p:nvPr/>
        </p:nvSpPr>
        <p:spPr>
          <a:xfrm>
            <a:off x="7960488" y="2297556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4C7357C6-1B2F-1E5D-F620-B08129ABE631}"/>
              </a:ext>
            </a:extLst>
          </p:cNvPr>
          <p:cNvSpPr/>
          <p:nvPr/>
        </p:nvSpPr>
        <p:spPr>
          <a:xfrm>
            <a:off x="3697121" y="1247707"/>
            <a:ext cx="870341" cy="870341"/>
          </a:xfrm>
          <a:custGeom>
            <a:avLst/>
            <a:gdLst>
              <a:gd name="connsiteX0" fmla="*/ 870341 w 870341"/>
              <a:gd name="connsiteY0" fmla="*/ 435171 h 870341"/>
              <a:gd name="connsiteX1" fmla="*/ 435171 w 870341"/>
              <a:gd name="connsiteY1" fmla="*/ 870341 h 870341"/>
              <a:gd name="connsiteX2" fmla="*/ 0 w 870341"/>
              <a:gd name="connsiteY2" fmla="*/ 435171 h 870341"/>
              <a:gd name="connsiteX3" fmla="*/ 435171 w 870341"/>
              <a:gd name="connsiteY3" fmla="*/ 0 h 870341"/>
              <a:gd name="connsiteX4" fmla="*/ 870341 w 870341"/>
              <a:gd name="connsiteY4" fmla="*/ 435171 h 8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1" h="870341">
                <a:moveTo>
                  <a:pt x="870341" y="435171"/>
                </a:moveTo>
                <a:cubicBezTo>
                  <a:pt x="870341" y="675509"/>
                  <a:pt x="675509" y="870341"/>
                  <a:pt x="435171" y="870341"/>
                </a:cubicBezTo>
                <a:cubicBezTo>
                  <a:pt x="194833" y="870341"/>
                  <a:pt x="0" y="675509"/>
                  <a:pt x="0" y="435171"/>
                </a:cubicBezTo>
                <a:cubicBezTo>
                  <a:pt x="0" y="194833"/>
                  <a:pt x="194833" y="0"/>
                  <a:pt x="435171" y="0"/>
                </a:cubicBezTo>
                <a:cubicBezTo>
                  <a:pt x="675509" y="0"/>
                  <a:pt x="870341" y="194833"/>
                  <a:pt x="870341" y="435171"/>
                </a:cubicBezTo>
                <a:close/>
              </a:path>
            </a:pathLst>
          </a:custGeom>
          <a:solidFill>
            <a:srgbClr val="647687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F0E505F9-39A5-B19E-2B0E-86D4E1D9F4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2561" y="1541447"/>
            <a:ext cx="848582" cy="315498"/>
          </a:xfrm>
          <a:custGeom>
            <a:avLst/>
            <a:gdLst>
              <a:gd name="connsiteX0" fmla="*/ -1 w 848582"/>
              <a:gd name="connsiteY0" fmla="*/ -1 h 315498"/>
              <a:gd name="connsiteX1" fmla="*/ 848582 w 848582"/>
              <a:gd name="connsiteY1" fmla="*/ -1 h 315498"/>
              <a:gd name="connsiteX2" fmla="*/ 848582 w 848582"/>
              <a:gd name="connsiteY2" fmla="*/ 315498 h 315498"/>
              <a:gd name="connsiteX3" fmla="*/ -1 w 848582"/>
              <a:gd name="connsiteY3" fmla="*/ 315498 h 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582" h="315498">
                <a:moveTo>
                  <a:pt x="-1" y="-1"/>
                </a:moveTo>
                <a:lnTo>
                  <a:pt x="848582" y="-1"/>
                </a:lnTo>
                <a:lnTo>
                  <a:pt x="848582" y="315498"/>
                </a:lnTo>
                <a:lnTo>
                  <a:pt x="-1" y="315498"/>
                </a:lnTo>
                <a:close/>
              </a:path>
            </a:pathLst>
          </a:custGeom>
        </p:spPr>
      </p:pic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FC7C8658-0F77-1D69-67CA-790C23DFBBD1}"/>
              </a:ext>
            </a:extLst>
          </p:cNvPr>
          <p:cNvSpPr/>
          <p:nvPr/>
        </p:nvSpPr>
        <p:spPr>
          <a:xfrm>
            <a:off x="4567462" y="1682877"/>
            <a:ext cx="2106552" cy="2393438"/>
          </a:xfrm>
          <a:custGeom>
            <a:avLst/>
            <a:gdLst>
              <a:gd name="connsiteX0" fmla="*/ 0 w 2106552"/>
              <a:gd name="connsiteY0" fmla="*/ 0 h 2393438"/>
              <a:gd name="connsiteX1" fmla="*/ 870341 w 2106552"/>
              <a:gd name="connsiteY1" fmla="*/ 0 h 2393438"/>
              <a:gd name="connsiteX2" fmla="*/ 870341 w 2106552"/>
              <a:gd name="connsiteY2" fmla="*/ 2393438 h 2393438"/>
              <a:gd name="connsiteX3" fmla="*/ 2106552 w 2106552"/>
              <a:gd name="connsiteY3" fmla="*/ 2393438 h 23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552" h="2393438">
                <a:moveTo>
                  <a:pt x="0" y="0"/>
                </a:moveTo>
                <a:lnTo>
                  <a:pt x="870341" y="0"/>
                </a:lnTo>
                <a:lnTo>
                  <a:pt x="870341" y="2393438"/>
                </a:lnTo>
                <a:lnTo>
                  <a:pt x="2106552" y="2393438"/>
                </a:lnTo>
              </a:path>
            </a:pathLst>
          </a:custGeom>
          <a:noFill/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FFC0817C-0793-B722-AF35-002E1EF385D4}"/>
              </a:ext>
            </a:extLst>
          </p:cNvPr>
          <p:cNvSpPr/>
          <p:nvPr/>
        </p:nvSpPr>
        <p:spPr>
          <a:xfrm>
            <a:off x="6654976" y="4038238"/>
            <a:ext cx="76154" cy="76154"/>
          </a:xfrm>
          <a:custGeom>
            <a:avLst/>
            <a:gdLst>
              <a:gd name="connsiteX0" fmla="*/ 76155 w 76154"/>
              <a:gd name="connsiteY0" fmla="*/ 38077 h 76154"/>
              <a:gd name="connsiteX1" fmla="*/ 0 w 76154"/>
              <a:gd name="connsiteY1" fmla="*/ 76155 h 76154"/>
              <a:gd name="connsiteX2" fmla="*/ 19039 w 76154"/>
              <a:gd name="connsiteY2" fmla="*/ 38077 h 76154"/>
              <a:gd name="connsiteX3" fmla="*/ 0 w 76154"/>
              <a:gd name="connsiteY3" fmla="*/ 0 h 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54" h="76154">
                <a:moveTo>
                  <a:pt x="76155" y="38077"/>
                </a:moveTo>
                <a:lnTo>
                  <a:pt x="0" y="76155"/>
                </a:lnTo>
                <a:lnTo>
                  <a:pt x="19039" y="38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087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1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5BF576B-9A42-BF39-F7DC-510942A34525}"/>
              </a:ext>
            </a:extLst>
          </p:cNvPr>
          <p:cNvSpPr/>
          <p:nvPr/>
        </p:nvSpPr>
        <p:spPr>
          <a:xfrm>
            <a:off x="3140868" y="1341748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F8CECC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7A4F51-8F6C-EEB2-A63E-1BF61503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207" y="1576075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4BCF6C9-A16A-ACB2-4503-DEEF07EB6943}"/>
              </a:ext>
            </a:extLst>
          </p:cNvPr>
          <p:cNvSpPr/>
          <p:nvPr/>
        </p:nvSpPr>
        <p:spPr>
          <a:xfrm>
            <a:off x="3835172" y="2730356"/>
            <a:ext cx="2374780" cy="520728"/>
          </a:xfrm>
          <a:custGeom>
            <a:avLst/>
            <a:gdLst>
              <a:gd name="connsiteX0" fmla="*/ 0 w 2374780"/>
              <a:gd name="connsiteY0" fmla="*/ 0 h 520728"/>
              <a:gd name="connsiteX1" fmla="*/ 694304 w 2374780"/>
              <a:gd name="connsiteY1" fmla="*/ 0 h 520728"/>
              <a:gd name="connsiteX2" fmla="*/ 694304 w 2374780"/>
              <a:gd name="connsiteY2" fmla="*/ 520728 h 520728"/>
              <a:gd name="connsiteX3" fmla="*/ 2374780 w 2374780"/>
              <a:gd name="connsiteY3" fmla="*/ 520728 h 52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780" h="520728">
                <a:moveTo>
                  <a:pt x="0" y="0"/>
                </a:moveTo>
                <a:lnTo>
                  <a:pt x="694304" y="0"/>
                </a:lnTo>
                <a:lnTo>
                  <a:pt x="694304" y="520728"/>
                </a:lnTo>
                <a:lnTo>
                  <a:pt x="2374780" y="520728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EC2D02D-FACF-3D7A-6C73-AAFD56AA22BF}"/>
              </a:ext>
            </a:extLst>
          </p:cNvPr>
          <p:cNvSpPr/>
          <p:nvPr/>
        </p:nvSpPr>
        <p:spPr>
          <a:xfrm>
            <a:off x="6194764" y="3220708"/>
            <a:ext cx="60751" cy="60751"/>
          </a:xfrm>
          <a:custGeom>
            <a:avLst/>
            <a:gdLst>
              <a:gd name="connsiteX0" fmla="*/ 60752 w 60751"/>
              <a:gd name="connsiteY0" fmla="*/ 30376 h 60751"/>
              <a:gd name="connsiteX1" fmla="*/ 0 w 60751"/>
              <a:gd name="connsiteY1" fmla="*/ 60752 h 60751"/>
              <a:gd name="connsiteX2" fmla="*/ 15188 w 60751"/>
              <a:gd name="connsiteY2" fmla="*/ 30376 h 60751"/>
              <a:gd name="connsiteX3" fmla="*/ 0 w 60751"/>
              <a:gd name="connsiteY3" fmla="*/ 0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60752" y="30376"/>
                </a:moveTo>
                <a:lnTo>
                  <a:pt x="0" y="60752"/>
                </a:lnTo>
                <a:lnTo>
                  <a:pt x="15188" y="303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2CD0731-CECE-6908-0975-00CCD1807DB2}"/>
              </a:ext>
            </a:extLst>
          </p:cNvPr>
          <p:cNvSpPr/>
          <p:nvPr/>
        </p:nvSpPr>
        <p:spPr>
          <a:xfrm>
            <a:off x="3140868" y="2383204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E1D5E7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8171B1-4676-6721-63B9-171B991A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207" y="2617531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289D198-A881-446E-92F9-19963688AD5B}"/>
              </a:ext>
            </a:extLst>
          </p:cNvPr>
          <p:cNvSpPr/>
          <p:nvPr/>
        </p:nvSpPr>
        <p:spPr>
          <a:xfrm>
            <a:off x="3835172" y="3251084"/>
            <a:ext cx="2374780" cy="520728"/>
          </a:xfrm>
          <a:custGeom>
            <a:avLst/>
            <a:gdLst>
              <a:gd name="connsiteX0" fmla="*/ 0 w 2374780"/>
              <a:gd name="connsiteY0" fmla="*/ 520728 h 520728"/>
              <a:gd name="connsiteX1" fmla="*/ 694304 w 2374780"/>
              <a:gd name="connsiteY1" fmla="*/ 520728 h 520728"/>
              <a:gd name="connsiteX2" fmla="*/ 694304 w 2374780"/>
              <a:gd name="connsiteY2" fmla="*/ 0 h 520728"/>
              <a:gd name="connsiteX3" fmla="*/ 2374780 w 2374780"/>
              <a:gd name="connsiteY3" fmla="*/ 0 h 52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780" h="520728">
                <a:moveTo>
                  <a:pt x="0" y="520728"/>
                </a:moveTo>
                <a:lnTo>
                  <a:pt x="694304" y="520728"/>
                </a:lnTo>
                <a:lnTo>
                  <a:pt x="694304" y="0"/>
                </a:lnTo>
                <a:lnTo>
                  <a:pt x="2374780" y="0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6C97A86-474A-C3B8-0F00-2EEE5678D581}"/>
              </a:ext>
            </a:extLst>
          </p:cNvPr>
          <p:cNvSpPr/>
          <p:nvPr/>
        </p:nvSpPr>
        <p:spPr>
          <a:xfrm>
            <a:off x="6194764" y="3220708"/>
            <a:ext cx="60751" cy="60751"/>
          </a:xfrm>
          <a:custGeom>
            <a:avLst/>
            <a:gdLst>
              <a:gd name="connsiteX0" fmla="*/ 60752 w 60751"/>
              <a:gd name="connsiteY0" fmla="*/ 30376 h 60751"/>
              <a:gd name="connsiteX1" fmla="*/ 0 w 60751"/>
              <a:gd name="connsiteY1" fmla="*/ 60752 h 60751"/>
              <a:gd name="connsiteX2" fmla="*/ 15188 w 60751"/>
              <a:gd name="connsiteY2" fmla="*/ 30376 h 60751"/>
              <a:gd name="connsiteX3" fmla="*/ 0 w 60751"/>
              <a:gd name="connsiteY3" fmla="*/ 0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60752" y="30376"/>
                </a:moveTo>
                <a:lnTo>
                  <a:pt x="0" y="60752"/>
                </a:lnTo>
                <a:lnTo>
                  <a:pt x="15188" y="303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2591BC8-DA9E-00ED-041A-CCC1F80CE248}"/>
              </a:ext>
            </a:extLst>
          </p:cNvPr>
          <p:cNvSpPr/>
          <p:nvPr/>
        </p:nvSpPr>
        <p:spPr>
          <a:xfrm>
            <a:off x="3140868" y="3424660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FFF2CC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D815F91-8D00-476C-643E-5670F95E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207" y="3658987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3165B9A-A38C-ABF1-B6AA-C87A687633A5}"/>
              </a:ext>
            </a:extLst>
          </p:cNvPr>
          <p:cNvSpPr/>
          <p:nvPr/>
        </p:nvSpPr>
        <p:spPr>
          <a:xfrm>
            <a:off x="3140868" y="4466116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76608A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7DE2FEF-6723-F725-1359-373A08EB4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207" y="4700443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4221E9-E980-8BF4-0938-9F2F002A6BDF}"/>
              </a:ext>
            </a:extLst>
          </p:cNvPr>
          <p:cNvSpPr/>
          <p:nvPr/>
        </p:nvSpPr>
        <p:spPr>
          <a:xfrm>
            <a:off x="6612388" y="647444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A0522D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CDC0F2-41F7-9FE3-7C56-DD031FB1B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727" y="881771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54A7CE2-89AA-640F-66B0-17E760470353}"/>
              </a:ext>
            </a:extLst>
          </p:cNvPr>
          <p:cNvSpPr/>
          <p:nvPr/>
        </p:nvSpPr>
        <p:spPr>
          <a:xfrm>
            <a:off x="4876628" y="1341748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CDEB8B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836D77D-7C62-2F87-5D34-A45F6105D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967" y="1576075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895CBF8-502D-FCC2-3129-4A0F3248B7A9}"/>
              </a:ext>
            </a:extLst>
          </p:cNvPr>
          <p:cNvSpPr/>
          <p:nvPr/>
        </p:nvSpPr>
        <p:spPr>
          <a:xfrm>
            <a:off x="4876628" y="4466116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FFCCCC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E7EA172-F6A4-DAA9-4CD1-74C463229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0967" y="4700443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F7368E25-DEDE-F66C-AA31-47A3ADE682B1}"/>
              </a:ext>
            </a:extLst>
          </p:cNvPr>
          <p:cNvSpPr/>
          <p:nvPr/>
        </p:nvSpPr>
        <p:spPr>
          <a:xfrm>
            <a:off x="7653844" y="3251084"/>
            <a:ext cx="639020" cy="8678"/>
          </a:xfrm>
          <a:custGeom>
            <a:avLst/>
            <a:gdLst>
              <a:gd name="connsiteX0" fmla="*/ 0 w 639020"/>
              <a:gd name="connsiteY0" fmla="*/ 0 h 8678"/>
              <a:gd name="connsiteX1" fmla="*/ 639020 w 639020"/>
              <a:gd name="connsiteY1" fmla="*/ 0 h 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9020" h="8678">
                <a:moveTo>
                  <a:pt x="0" y="0"/>
                </a:moveTo>
                <a:lnTo>
                  <a:pt x="639020" y="0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F993553C-4368-B801-F765-0DDE91DF9217}"/>
              </a:ext>
            </a:extLst>
          </p:cNvPr>
          <p:cNvSpPr/>
          <p:nvPr/>
        </p:nvSpPr>
        <p:spPr>
          <a:xfrm>
            <a:off x="8277676" y="3220708"/>
            <a:ext cx="60751" cy="60751"/>
          </a:xfrm>
          <a:custGeom>
            <a:avLst/>
            <a:gdLst>
              <a:gd name="connsiteX0" fmla="*/ 60752 w 60751"/>
              <a:gd name="connsiteY0" fmla="*/ 30376 h 60751"/>
              <a:gd name="connsiteX1" fmla="*/ 0 w 60751"/>
              <a:gd name="connsiteY1" fmla="*/ 60752 h 60751"/>
              <a:gd name="connsiteX2" fmla="*/ 15188 w 60751"/>
              <a:gd name="connsiteY2" fmla="*/ 30376 h 60751"/>
              <a:gd name="connsiteX3" fmla="*/ 0 w 60751"/>
              <a:gd name="connsiteY3" fmla="*/ 0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60752" y="30376"/>
                </a:moveTo>
                <a:lnTo>
                  <a:pt x="0" y="60752"/>
                </a:lnTo>
                <a:lnTo>
                  <a:pt x="15188" y="303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EC06CFF0-2BC6-A43F-D3F4-20FD0230B300}"/>
              </a:ext>
            </a:extLst>
          </p:cNvPr>
          <p:cNvSpPr/>
          <p:nvPr/>
        </p:nvSpPr>
        <p:spPr>
          <a:xfrm>
            <a:off x="6265236" y="2383204"/>
            <a:ext cx="1388608" cy="1735760"/>
          </a:xfrm>
          <a:custGeom>
            <a:avLst/>
            <a:gdLst>
              <a:gd name="connsiteX0" fmla="*/ 0 w 1388608"/>
              <a:gd name="connsiteY0" fmla="*/ 0 h 1735760"/>
              <a:gd name="connsiteX1" fmla="*/ 1388608 w 1388608"/>
              <a:gd name="connsiteY1" fmla="*/ 867880 h 1735760"/>
              <a:gd name="connsiteX2" fmla="*/ 0 w 1388608"/>
              <a:gd name="connsiteY2" fmla="*/ 1735760 h 17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8608" h="1735760">
                <a:moveTo>
                  <a:pt x="0" y="0"/>
                </a:moveTo>
                <a:cubicBezTo>
                  <a:pt x="925739" y="0"/>
                  <a:pt x="1388608" y="289293"/>
                  <a:pt x="1388608" y="867880"/>
                </a:cubicBezTo>
                <a:cubicBezTo>
                  <a:pt x="1388608" y="1446467"/>
                  <a:pt x="925739" y="1735760"/>
                  <a:pt x="0" y="1735760"/>
                </a:cubicBezTo>
                <a:close/>
              </a:path>
            </a:pathLst>
          </a:custGeom>
          <a:gradFill>
            <a:gsLst>
              <a:gs pos="0">
                <a:srgbClr val="E6D0DE"/>
              </a:gs>
              <a:gs pos="50000">
                <a:srgbClr val="DDA1BD"/>
              </a:gs>
              <a:gs pos="100000">
                <a:srgbClr val="D5739D"/>
              </a:gs>
            </a:gsLst>
            <a:lin ang="5400000" scaled="1"/>
          </a:gra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93649426-53B3-94C7-B266-C87F59EB6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9575" y="3138259"/>
            <a:ext cx="1371250" cy="251685"/>
          </a:xfrm>
          <a:custGeom>
            <a:avLst/>
            <a:gdLst>
              <a:gd name="connsiteX0" fmla="*/ -1 w 1371250"/>
              <a:gd name="connsiteY0" fmla="*/ -1 h 251685"/>
              <a:gd name="connsiteX1" fmla="*/ 1371250 w 1371250"/>
              <a:gd name="connsiteY1" fmla="*/ -1 h 251685"/>
              <a:gd name="connsiteX2" fmla="*/ 1371250 w 1371250"/>
              <a:gd name="connsiteY2" fmla="*/ 251685 h 251685"/>
              <a:gd name="connsiteX3" fmla="*/ -1 w 1371250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250" h="251685">
                <a:moveTo>
                  <a:pt x="-1" y="-1"/>
                </a:moveTo>
                <a:lnTo>
                  <a:pt x="1371250" y="-1"/>
                </a:lnTo>
                <a:lnTo>
                  <a:pt x="1371250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FADD8051-7EEB-B6AF-0364-DC84F9BA3021}"/>
              </a:ext>
            </a:extLst>
          </p:cNvPr>
          <p:cNvSpPr/>
          <p:nvPr/>
        </p:nvSpPr>
        <p:spPr>
          <a:xfrm>
            <a:off x="6959540" y="1341748"/>
            <a:ext cx="8678" cy="1072960"/>
          </a:xfrm>
          <a:custGeom>
            <a:avLst/>
            <a:gdLst>
              <a:gd name="connsiteX0" fmla="*/ 0 w 8678"/>
              <a:gd name="connsiteY0" fmla="*/ 0 h 1072960"/>
              <a:gd name="connsiteX1" fmla="*/ 0 w 8678"/>
              <a:gd name="connsiteY1" fmla="*/ 564122 h 1072960"/>
              <a:gd name="connsiteX2" fmla="*/ 0 w 8678"/>
              <a:gd name="connsiteY2" fmla="*/ 1072960 h 107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8" h="1072960">
                <a:moveTo>
                  <a:pt x="0" y="0"/>
                </a:moveTo>
                <a:lnTo>
                  <a:pt x="0" y="564122"/>
                </a:lnTo>
                <a:lnTo>
                  <a:pt x="0" y="1072960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A15FC9E9-F06A-8CC9-0E26-89F2CE2F94FF}"/>
              </a:ext>
            </a:extLst>
          </p:cNvPr>
          <p:cNvSpPr/>
          <p:nvPr/>
        </p:nvSpPr>
        <p:spPr>
          <a:xfrm>
            <a:off x="6929164" y="2399520"/>
            <a:ext cx="60751" cy="60751"/>
          </a:xfrm>
          <a:custGeom>
            <a:avLst/>
            <a:gdLst>
              <a:gd name="connsiteX0" fmla="*/ 30376 w 60751"/>
              <a:gd name="connsiteY0" fmla="*/ 60752 h 60751"/>
              <a:gd name="connsiteX1" fmla="*/ 0 w 60751"/>
              <a:gd name="connsiteY1" fmla="*/ 0 h 60751"/>
              <a:gd name="connsiteX2" fmla="*/ 30376 w 60751"/>
              <a:gd name="connsiteY2" fmla="*/ 15188 h 60751"/>
              <a:gd name="connsiteX3" fmla="*/ 60752 w 60751"/>
              <a:gd name="connsiteY3" fmla="*/ 0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30376" y="60752"/>
                </a:moveTo>
                <a:lnTo>
                  <a:pt x="0" y="0"/>
                </a:lnTo>
                <a:lnTo>
                  <a:pt x="30376" y="15188"/>
                </a:lnTo>
                <a:lnTo>
                  <a:pt x="60752" y="0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C0085A94-50AF-3105-90B9-E94E02D2BBB2}"/>
              </a:ext>
            </a:extLst>
          </p:cNvPr>
          <p:cNvSpPr/>
          <p:nvPr/>
        </p:nvSpPr>
        <p:spPr>
          <a:xfrm>
            <a:off x="5570932" y="1688900"/>
            <a:ext cx="639020" cy="1128244"/>
          </a:xfrm>
          <a:custGeom>
            <a:avLst/>
            <a:gdLst>
              <a:gd name="connsiteX0" fmla="*/ 0 w 639020"/>
              <a:gd name="connsiteY0" fmla="*/ 0 h 1128244"/>
              <a:gd name="connsiteX1" fmla="*/ 347152 w 639020"/>
              <a:gd name="connsiteY1" fmla="*/ 0 h 1128244"/>
              <a:gd name="connsiteX2" fmla="*/ 347152 w 639020"/>
              <a:gd name="connsiteY2" fmla="*/ 1128244 h 1128244"/>
              <a:gd name="connsiteX3" fmla="*/ 639020 w 639020"/>
              <a:gd name="connsiteY3" fmla="*/ 1128244 h 112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020" h="1128244">
                <a:moveTo>
                  <a:pt x="0" y="0"/>
                </a:moveTo>
                <a:lnTo>
                  <a:pt x="347152" y="0"/>
                </a:lnTo>
                <a:lnTo>
                  <a:pt x="347152" y="1128244"/>
                </a:lnTo>
                <a:lnTo>
                  <a:pt x="639020" y="1128244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4A593B1E-D035-0C59-696E-8757C42F4D6C}"/>
              </a:ext>
            </a:extLst>
          </p:cNvPr>
          <p:cNvSpPr/>
          <p:nvPr/>
        </p:nvSpPr>
        <p:spPr>
          <a:xfrm>
            <a:off x="6194764" y="2786768"/>
            <a:ext cx="60751" cy="60751"/>
          </a:xfrm>
          <a:custGeom>
            <a:avLst/>
            <a:gdLst>
              <a:gd name="connsiteX0" fmla="*/ 60752 w 60751"/>
              <a:gd name="connsiteY0" fmla="*/ 30376 h 60751"/>
              <a:gd name="connsiteX1" fmla="*/ 0 w 60751"/>
              <a:gd name="connsiteY1" fmla="*/ 60752 h 60751"/>
              <a:gd name="connsiteX2" fmla="*/ 15188 w 60751"/>
              <a:gd name="connsiteY2" fmla="*/ 30376 h 60751"/>
              <a:gd name="connsiteX3" fmla="*/ 0 w 60751"/>
              <a:gd name="connsiteY3" fmla="*/ 0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60752" y="30376"/>
                </a:moveTo>
                <a:lnTo>
                  <a:pt x="0" y="60752"/>
                </a:lnTo>
                <a:lnTo>
                  <a:pt x="15188" y="303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A120F603-4392-D01A-4E2F-2FFE5C5D012F}"/>
              </a:ext>
            </a:extLst>
          </p:cNvPr>
          <p:cNvSpPr/>
          <p:nvPr/>
        </p:nvSpPr>
        <p:spPr>
          <a:xfrm>
            <a:off x="5570932" y="3685024"/>
            <a:ext cx="639020" cy="1128244"/>
          </a:xfrm>
          <a:custGeom>
            <a:avLst/>
            <a:gdLst>
              <a:gd name="connsiteX0" fmla="*/ 0 w 639020"/>
              <a:gd name="connsiteY0" fmla="*/ 1128244 h 1128244"/>
              <a:gd name="connsiteX1" fmla="*/ 347152 w 639020"/>
              <a:gd name="connsiteY1" fmla="*/ 1128244 h 1128244"/>
              <a:gd name="connsiteX2" fmla="*/ 347152 w 639020"/>
              <a:gd name="connsiteY2" fmla="*/ 0 h 1128244"/>
              <a:gd name="connsiteX3" fmla="*/ 639020 w 639020"/>
              <a:gd name="connsiteY3" fmla="*/ 0 h 112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020" h="1128244">
                <a:moveTo>
                  <a:pt x="0" y="1128244"/>
                </a:moveTo>
                <a:lnTo>
                  <a:pt x="347152" y="1128244"/>
                </a:lnTo>
                <a:lnTo>
                  <a:pt x="347152" y="0"/>
                </a:lnTo>
                <a:lnTo>
                  <a:pt x="639020" y="0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E7BFCF6F-1CA6-9C4D-FD93-F405B250CAEA}"/>
              </a:ext>
            </a:extLst>
          </p:cNvPr>
          <p:cNvSpPr/>
          <p:nvPr/>
        </p:nvSpPr>
        <p:spPr>
          <a:xfrm>
            <a:off x="6194764" y="3654648"/>
            <a:ext cx="60751" cy="60751"/>
          </a:xfrm>
          <a:custGeom>
            <a:avLst/>
            <a:gdLst>
              <a:gd name="connsiteX0" fmla="*/ 60752 w 60751"/>
              <a:gd name="connsiteY0" fmla="*/ 30376 h 60751"/>
              <a:gd name="connsiteX1" fmla="*/ 0 w 60751"/>
              <a:gd name="connsiteY1" fmla="*/ 60752 h 60751"/>
              <a:gd name="connsiteX2" fmla="*/ 15188 w 60751"/>
              <a:gd name="connsiteY2" fmla="*/ 30376 h 60751"/>
              <a:gd name="connsiteX3" fmla="*/ 0 w 60751"/>
              <a:gd name="connsiteY3" fmla="*/ 0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60752" y="30376"/>
                </a:moveTo>
                <a:lnTo>
                  <a:pt x="0" y="60752"/>
                </a:lnTo>
                <a:lnTo>
                  <a:pt x="15188" y="303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2FDC683-FE72-5FEA-D298-BE057B2A76CB}"/>
              </a:ext>
            </a:extLst>
          </p:cNvPr>
          <p:cNvSpPr/>
          <p:nvPr/>
        </p:nvSpPr>
        <p:spPr>
          <a:xfrm>
            <a:off x="3835172" y="1688900"/>
            <a:ext cx="2374780" cy="1562184"/>
          </a:xfrm>
          <a:custGeom>
            <a:avLst/>
            <a:gdLst>
              <a:gd name="connsiteX0" fmla="*/ 0 w 2374780"/>
              <a:gd name="connsiteY0" fmla="*/ 0 h 1562184"/>
              <a:gd name="connsiteX1" fmla="*/ 694304 w 2374780"/>
              <a:gd name="connsiteY1" fmla="*/ 0 h 1562184"/>
              <a:gd name="connsiteX2" fmla="*/ 694304 w 2374780"/>
              <a:gd name="connsiteY2" fmla="*/ 1562184 h 1562184"/>
              <a:gd name="connsiteX3" fmla="*/ 2374780 w 2374780"/>
              <a:gd name="connsiteY3" fmla="*/ 1562184 h 156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780" h="1562184">
                <a:moveTo>
                  <a:pt x="0" y="0"/>
                </a:moveTo>
                <a:lnTo>
                  <a:pt x="694304" y="0"/>
                </a:lnTo>
                <a:lnTo>
                  <a:pt x="694304" y="1562184"/>
                </a:lnTo>
                <a:lnTo>
                  <a:pt x="2374780" y="1562184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2361881F-E40F-A3A0-B634-45AA8ED6E89A}"/>
              </a:ext>
            </a:extLst>
          </p:cNvPr>
          <p:cNvSpPr/>
          <p:nvPr/>
        </p:nvSpPr>
        <p:spPr>
          <a:xfrm>
            <a:off x="6194764" y="3220708"/>
            <a:ext cx="60751" cy="60751"/>
          </a:xfrm>
          <a:custGeom>
            <a:avLst/>
            <a:gdLst>
              <a:gd name="connsiteX0" fmla="*/ 60752 w 60751"/>
              <a:gd name="connsiteY0" fmla="*/ 30376 h 60751"/>
              <a:gd name="connsiteX1" fmla="*/ 0 w 60751"/>
              <a:gd name="connsiteY1" fmla="*/ 60752 h 60751"/>
              <a:gd name="connsiteX2" fmla="*/ 15188 w 60751"/>
              <a:gd name="connsiteY2" fmla="*/ 30376 h 60751"/>
              <a:gd name="connsiteX3" fmla="*/ 0 w 60751"/>
              <a:gd name="connsiteY3" fmla="*/ 0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60752" y="30376"/>
                </a:moveTo>
                <a:lnTo>
                  <a:pt x="0" y="60752"/>
                </a:lnTo>
                <a:lnTo>
                  <a:pt x="15188" y="303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4F2F0E93-D9C8-9EE4-4B6A-ACE783E00ADD}"/>
              </a:ext>
            </a:extLst>
          </p:cNvPr>
          <p:cNvSpPr/>
          <p:nvPr/>
        </p:nvSpPr>
        <p:spPr>
          <a:xfrm>
            <a:off x="3835172" y="3251084"/>
            <a:ext cx="2374780" cy="1562184"/>
          </a:xfrm>
          <a:custGeom>
            <a:avLst/>
            <a:gdLst>
              <a:gd name="connsiteX0" fmla="*/ 0 w 2374780"/>
              <a:gd name="connsiteY0" fmla="*/ 1562184 h 1562184"/>
              <a:gd name="connsiteX1" fmla="*/ 694304 w 2374780"/>
              <a:gd name="connsiteY1" fmla="*/ 1562184 h 1562184"/>
              <a:gd name="connsiteX2" fmla="*/ 694304 w 2374780"/>
              <a:gd name="connsiteY2" fmla="*/ 0 h 1562184"/>
              <a:gd name="connsiteX3" fmla="*/ 2374780 w 2374780"/>
              <a:gd name="connsiteY3" fmla="*/ 0 h 156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780" h="1562184">
                <a:moveTo>
                  <a:pt x="0" y="1562184"/>
                </a:moveTo>
                <a:lnTo>
                  <a:pt x="694304" y="1562184"/>
                </a:lnTo>
                <a:lnTo>
                  <a:pt x="694304" y="0"/>
                </a:lnTo>
                <a:lnTo>
                  <a:pt x="2374780" y="0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DC52AE38-0F29-AEE5-DDAA-8AD7DC48655D}"/>
              </a:ext>
            </a:extLst>
          </p:cNvPr>
          <p:cNvSpPr/>
          <p:nvPr/>
        </p:nvSpPr>
        <p:spPr>
          <a:xfrm>
            <a:off x="6194764" y="3220708"/>
            <a:ext cx="60751" cy="60751"/>
          </a:xfrm>
          <a:custGeom>
            <a:avLst/>
            <a:gdLst>
              <a:gd name="connsiteX0" fmla="*/ 60752 w 60751"/>
              <a:gd name="connsiteY0" fmla="*/ 30376 h 60751"/>
              <a:gd name="connsiteX1" fmla="*/ 0 w 60751"/>
              <a:gd name="connsiteY1" fmla="*/ 60752 h 60751"/>
              <a:gd name="connsiteX2" fmla="*/ 15188 w 60751"/>
              <a:gd name="connsiteY2" fmla="*/ 30376 h 60751"/>
              <a:gd name="connsiteX3" fmla="*/ 0 w 60751"/>
              <a:gd name="connsiteY3" fmla="*/ 0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60752" y="30376"/>
                </a:moveTo>
                <a:lnTo>
                  <a:pt x="0" y="60752"/>
                </a:lnTo>
                <a:lnTo>
                  <a:pt x="15188" y="303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4741B721-1EF5-B5BB-B7DE-3DFCC52729C1}"/>
              </a:ext>
            </a:extLst>
          </p:cNvPr>
          <p:cNvSpPr/>
          <p:nvPr/>
        </p:nvSpPr>
        <p:spPr>
          <a:xfrm>
            <a:off x="8348148" y="2903932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gradFill>
            <a:gsLst>
              <a:gs pos="0">
                <a:srgbClr val="DAE8FC"/>
              </a:gs>
              <a:gs pos="50000">
                <a:srgbClr val="ACC7EE"/>
              </a:gs>
              <a:gs pos="100000">
                <a:srgbClr val="7EA6E0"/>
              </a:gs>
            </a:gsLst>
            <a:lin ang="5400000" scaled="1"/>
          </a:gra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615CCB3D-DC21-F3B6-4D19-244D493998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2487" y="3138259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9F74506-F649-A9A0-5E56-A925008B6362}"/>
              </a:ext>
            </a:extLst>
          </p:cNvPr>
          <p:cNvSpPr/>
          <p:nvPr/>
        </p:nvSpPr>
        <p:spPr>
          <a:xfrm>
            <a:off x="5050204" y="5507572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B1DDF0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4E79C491-99C7-887F-BC97-86E832F982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4543" y="5741899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4EE29BB0-CC93-29CC-2A55-A10EB7B11CAB}"/>
              </a:ext>
            </a:extLst>
          </p:cNvPr>
          <p:cNvSpPr/>
          <p:nvPr/>
        </p:nvSpPr>
        <p:spPr>
          <a:xfrm>
            <a:off x="6091660" y="5507572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D0CEE2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3F01D7D9-4605-2F9B-1E9C-9C05CF7B97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9" y="5741899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B5C477E-8CF7-5CBD-8E3B-CCB5FFEF680E}"/>
              </a:ext>
            </a:extLst>
          </p:cNvPr>
          <p:cNvSpPr/>
          <p:nvPr/>
        </p:nvSpPr>
        <p:spPr>
          <a:xfrm>
            <a:off x="7133116" y="5507572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F0A30A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A26D77CC-1087-A6CA-F48F-33755A2468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7455" y="5741899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FBBB6BD7-94D7-20D9-11A4-307FF13DA83F}"/>
              </a:ext>
            </a:extLst>
          </p:cNvPr>
          <p:cNvSpPr/>
          <p:nvPr/>
        </p:nvSpPr>
        <p:spPr>
          <a:xfrm>
            <a:off x="8174572" y="5507572"/>
            <a:ext cx="694304" cy="694304"/>
          </a:xfrm>
          <a:custGeom>
            <a:avLst/>
            <a:gdLst>
              <a:gd name="connsiteX0" fmla="*/ 694304 w 694304"/>
              <a:gd name="connsiteY0" fmla="*/ 347152 h 694304"/>
              <a:gd name="connsiteX1" fmla="*/ 347152 w 694304"/>
              <a:gd name="connsiteY1" fmla="*/ 694304 h 694304"/>
              <a:gd name="connsiteX2" fmla="*/ 0 w 694304"/>
              <a:gd name="connsiteY2" fmla="*/ 347152 h 694304"/>
              <a:gd name="connsiteX3" fmla="*/ 347152 w 694304"/>
              <a:gd name="connsiteY3" fmla="*/ 0 h 694304"/>
              <a:gd name="connsiteX4" fmla="*/ 694304 w 694304"/>
              <a:gd name="connsiteY4" fmla="*/ 347152 h 6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304" h="694304">
                <a:moveTo>
                  <a:pt x="694304" y="347152"/>
                </a:moveTo>
                <a:cubicBezTo>
                  <a:pt x="694304" y="538879"/>
                  <a:pt x="538879" y="694304"/>
                  <a:pt x="347152" y="694304"/>
                </a:cubicBezTo>
                <a:cubicBezTo>
                  <a:pt x="155425" y="694304"/>
                  <a:pt x="0" y="538879"/>
                  <a:pt x="0" y="347152"/>
                </a:cubicBezTo>
                <a:cubicBezTo>
                  <a:pt x="0" y="155425"/>
                  <a:pt x="155425" y="0"/>
                  <a:pt x="347152" y="0"/>
                </a:cubicBezTo>
                <a:cubicBezTo>
                  <a:pt x="538879" y="0"/>
                  <a:pt x="694304" y="155425"/>
                  <a:pt x="694304" y="347152"/>
                </a:cubicBezTo>
                <a:close/>
              </a:path>
            </a:pathLst>
          </a:custGeom>
          <a:solidFill>
            <a:srgbClr val="E3C800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C288B66D-94AD-7584-B932-9DAB5602B8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8911" y="5741899"/>
            <a:ext cx="676946" cy="251685"/>
          </a:xfrm>
          <a:custGeom>
            <a:avLst/>
            <a:gdLst>
              <a:gd name="connsiteX0" fmla="*/ -1 w 676946"/>
              <a:gd name="connsiteY0" fmla="*/ -1 h 251685"/>
              <a:gd name="connsiteX1" fmla="*/ 676946 w 676946"/>
              <a:gd name="connsiteY1" fmla="*/ -1 h 251685"/>
              <a:gd name="connsiteX2" fmla="*/ 676946 w 676946"/>
              <a:gd name="connsiteY2" fmla="*/ 251685 h 251685"/>
              <a:gd name="connsiteX3" fmla="*/ -1 w 676946"/>
              <a:gd name="connsiteY3" fmla="*/ 251685 h 2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46" h="251685">
                <a:moveTo>
                  <a:pt x="-1" y="-1"/>
                </a:moveTo>
                <a:lnTo>
                  <a:pt x="676946" y="-1"/>
                </a:lnTo>
                <a:lnTo>
                  <a:pt x="676946" y="251685"/>
                </a:lnTo>
                <a:lnTo>
                  <a:pt x="-1" y="251685"/>
                </a:lnTo>
                <a:close/>
              </a:path>
            </a:pathLst>
          </a:custGeom>
        </p:spPr>
      </p:pic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1BEF871B-5B76-E22D-E798-6970D1B9794C}"/>
              </a:ext>
            </a:extLst>
          </p:cNvPr>
          <p:cNvSpPr/>
          <p:nvPr/>
        </p:nvSpPr>
        <p:spPr>
          <a:xfrm>
            <a:off x="5397356" y="4113496"/>
            <a:ext cx="1536147" cy="1394075"/>
          </a:xfrm>
          <a:custGeom>
            <a:avLst/>
            <a:gdLst>
              <a:gd name="connsiteX0" fmla="*/ 0 w 1536147"/>
              <a:gd name="connsiteY0" fmla="*/ 1394076 h 1394075"/>
              <a:gd name="connsiteX1" fmla="*/ 0 w 1536147"/>
              <a:gd name="connsiteY1" fmla="*/ 1133712 h 1394075"/>
              <a:gd name="connsiteX2" fmla="*/ 1536148 w 1536147"/>
              <a:gd name="connsiteY2" fmla="*/ 1133712 h 1394075"/>
              <a:gd name="connsiteX3" fmla="*/ 1535800 w 1536147"/>
              <a:gd name="connsiteY3" fmla="*/ 0 h 139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47" h="1394075">
                <a:moveTo>
                  <a:pt x="0" y="1394076"/>
                </a:moveTo>
                <a:lnTo>
                  <a:pt x="0" y="1133712"/>
                </a:lnTo>
                <a:lnTo>
                  <a:pt x="1536148" y="1133712"/>
                </a:lnTo>
                <a:lnTo>
                  <a:pt x="1535800" y="0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A9F9DE38-27AF-231C-B850-6363FA896379}"/>
              </a:ext>
            </a:extLst>
          </p:cNvPr>
          <p:cNvSpPr/>
          <p:nvPr/>
        </p:nvSpPr>
        <p:spPr>
          <a:xfrm>
            <a:off x="6902780" y="4067932"/>
            <a:ext cx="60751" cy="60751"/>
          </a:xfrm>
          <a:custGeom>
            <a:avLst/>
            <a:gdLst>
              <a:gd name="connsiteX0" fmla="*/ 30376 w 60751"/>
              <a:gd name="connsiteY0" fmla="*/ 0 h 60751"/>
              <a:gd name="connsiteX1" fmla="*/ 60752 w 60751"/>
              <a:gd name="connsiteY1" fmla="*/ 60752 h 60751"/>
              <a:gd name="connsiteX2" fmla="*/ 30376 w 60751"/>
              <a:gd name="connsiteY2" fmla="*/ 45564 h 60751"/>
              <a:gd name="connsiteX3" fmla="*/ 0 w 60751"/>
              <a:gd name="connsiteY3" fmla="*/ 60752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30376" y="0"/>
                </a:moveTo>
                <a:lnTo>
                  <a:pt x="60752" y="60752"/>
                </a:lnTo>
                <a:lnTo>
                  <a:pt x="30376" y="45564"/>
                </a:lnTo>
                <a:lnTo>
                  <a:pt x="0" y="60752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3C3011BB-382E-E7A5-6D10-C5DF1CCB2A44}"/>
              </a:ext>
            </a:extLst>
          </p:cNvPr>
          <p:cNvSpPr/>
          <p:nvPr/>
        </p:nvSpPr>
        <p:spPr>
          <a:xfrm>
            <a:off x="6438812" y="4096138"/>
            <a:ext cx="494691" cy="1411433"/>
          </a:xfrm>
          <a:custGeom>
            <a:avLst/>
            <a:gdLst>
              <a:gd name="connsiteX0" fmla="*/ 0 w 494691"/>
              <a:gd name="connsiteY0" fmla="*/ 1411433 h 1411433"/>
              <a:gd name="connsiteX1" fmla="*/ 0 w 494691"/>
              <a:gd name="connsiteY1" fmla="*/ 1151069 h 1411433"/>
              <a:gd name="connsiteX2" fmla="*/ 494692 w 494691"/>
              <a:gd name="connsiteY2" fmla="*/ 1151069 h 1411433"/>
              <a:gd name="connsiteX3" fmla="*/ 494344 w 494691"/>
              <a:gd name="connsiteY3" fmla="*/ 0 h 14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91" h="1411433">
                <a:moveTo>
                  <a:pt x="0" y="1411433"/>
                </a:moveTo>
                <a:lnTo>
                  <a:pt x="0" y="1151069"/>
                </a:lnTo>
                <a:lnTo>
                  <a:pt x="494692" y="1151069"/>
                </a:lnTo>
                <a:lnTo>
                  <a:pt x="494344" y="0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7F7BC83A-8AB2-C74B-4C36-7C7E6C4250EF}"/>
              </a:ext>
            </a:extLst>
          </p:cNvPr>
          <p:cNvSpPr/>
          <p:nvPr/>
        </p:nvSpPr>
        <p:spPr>
          <a:xfrm>
            <a:off x="6902780" y="4050575"/>
            <a:ext cx="60751" cy="60751"/>
          </a:xfrm>
          <a:custGeom>
            <a:avLst/>
            <a:gdLst>
              <a:gd name="connsiteX0" fmla="*/ 30376 w 60751"/>
              <a:gd name="connsiteY0" fmla="*/ 0 h 60751"/>
              <a:gd name="connsiteX1" fmla="*/ 60752 w 60751"/>
              <a:gd name="connsiteY1" fmla="*/ 60752 h 60751"/>
              <a:gd name="connsiteX2" fmla="*/ 30376 w 60751"/>
              <a:gd name="connsiteY2" fmla="*/ 45564 h 60751"/>
              <a:gd name="connsiteX3" fmla="*/ 0 w 60751"/>
              <a:gd name="connsiteY3" fmla="*/ 60752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30376" y="0"/>
                </a:moveTo>
                <a:lnTo>
                  <a:pt x="60752" y="60752"/>
                </a:lnTo>
                <a:lnTo>
                  <a:pt x="30376" y="45564"/>
                </a:lnTo>
                <a:lnTo>
                  <a:pt x="0" y="60752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0EE851C4-D7A5-DA08-4732-F554916D2D08}"/>
              </a:ext>
            </a:extLst>
          </p:cNvPr>
          <p:cNvSpPr/>
          <p:nvPr/>
        </p:nvSpPr>
        <p:spPr>
          <a:xfrm>
            <a:off x="6933156" y="4130854"/>
            <a:ext cx="547111" cy="1376718"/>
          </a:xfrm>
          <a:custGeom>
            <a:avLst/>
            <a:gdLst>
              <a:gd name="connsiteX0" fmla="*/ 547112 w 547111"/>
              <a:gd name="connsiteY0" fmla="*/ 1376718 h 1376718"/>
              <a:gd name="connsiteX1" fmla="*/ 547112 w 547111"/>
              <a:gd name="connsiteY1" fmla="*/ 1116354 h 1376718"/>
              <a:gd name="connsiteX2" fmla="*/ 347 w 547111"/>
              <a:gd name="connsiteY2" fmla="*/ 1116354 h 1376718"/>
              <a:gd name="connsiteX3" fmla="*/ 0 w 547111"/>
              <a:gd name="connsiteY3" fmla="*/ 0 h 137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111" h="1376718">
                <a:moveTo>
                  <a:pt x="547112" y="1376718"/>
                </a:moveTo>
                <a:lnTo>
                  <a:pt x="547112" y="1116354"/>
                </a:lnTo>
                <a:lnTo>
                  <a:pt x="347" y="1116354"/>
                </a:lnTo>
                <a:lnTo>
                  <a:pt x="0" y="0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B0EE378-7FF7-67DF-6C26-002B03BAEF31}"/>
              </a:ext>
            </a:extLst>
          </p:cNvPr>
          <p:cNvSpPr/>
          <p:nvPr/>
        </p:nvSpPr>
        <p:spPr>
          <a:xfrm>
            <a:off x="6902780" y="4085290"/>
            <a:ext cx="60751" cy="60751"/>
          </a:xfrm>
          <a:custGeom>
            <a:avLst/>
            <a:gdLst>
              <a:gd name="connsiteX0" fmla="*/ 30376 w 60751"/>
              <a:gd name="connsiteY0" fmla="*/ 0 h 60751"/>
              <a:gd name="connsiteX1" fmla="*/ 60752 w 60751"/>
              <a:gd name="connsiteY1" fmla="*/ 60752 h 60751"/>
              <a:gd name="connsiteX2" fmla="*/ 30376 w 60751"/>
              <a:gd name="connsiteY2" fmla="*/ 45564 h 60751"/>
              <a:gd name="connsiteX3" fmla="*/ 0 w 60751"/>
              <a:gd name="connsiteY3" fmla="*/ 60752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30376" y="0"/>
                </a:moveTo>
                <a:lnTo>
                  <a:pt x="60752" y="60752"/>
                </a:lnTo>
                <a:lnTo>
                  <a:pt x="30376" y="45564"/>
                </a:lnTo>
                <a:lnTo>
                  <a:pt x="0" y="60752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7660C640-D826-34E5-A609-4A62F7437EF8}"/>
              </a:ext>
            </a:extLst>
          </p:cNvPr>
          <p:cNvSpPr/>
          <p:nvPr/>
        </p:nvSpPr>
        <p:spPr>
          <a:xfrm>
            <a:off x="6924824" y="4130854"/>
            <a:ext cx="1596899" cy="1376718"/>
          </a:xfrm>
          <a:custGeom>
            <a:avLst/>
            <a:gdLst>
              <a:gd name="connsiteX0" fmla="*/ 1596899 w 1596899"/>
              <a:gd name="connsiteY0" fmla="*/ 1376718 h 1376718"/>
              <a:gd name="connsiteX1" fmla="*/ 1596899 w 1596899"/>
              <a:gd name="connsiteY1" fmla="*/ 1116354 h 1376718"/>
              <a:gd name="connsiteX2" fmla="*/ 0 w 1596899"/>
              <a:gd name="connsiteY2" fmla="*/ 1116354 h 1376718"/>
              <a:gd name="connsiteX3" fmla="*/ 0 w 1596899"/>
              <a:gd name="connsiteY3" fmla="*/ 0 h 137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899" h="1376718">
                <a:moveTo>
                  <a:pt x="1596899" y="1376718"/>
                </a:moveTo>
                <a:lnTo>
                  <a:pt x="1596899" y="1116354"/>
                </a:lnTo>
                <a:lnTo>
                  <a:pt x="0" y="1116354"/>
                </a:lnTo>
                <a:lnTo>
                  <a:pt x="0" y="0"/>
                </a:lnTo>
              </a:path>
            </a:pathLst>
          </a:custGeom>
          <a:noFill/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039DA9B7-6B64-73B7-81FB-6F4C213DE711}"/>
              </a:ext>
            </a:extLst>
          </p:cNvPr>
          <p:cNvSpPr/>
          <p:nvPr/>
        </p:nvSpPr>
        <p:spPr>
          <a:xfrm>
            <a:off x="6894449" y="4085290"/>
            <a:ext cx="60751" cy="60751"/>
          </a:xfrm>
          <a:custGeom>
            <a:avLst/>
            <a:gdLst>
              <a:gd name="connsiteX0" fmla="*/ 30376 w 60751"/>
              <a:gd name="connsiteY0" fmla="*/ 0 h 60751"/>
              <a:gd name="connsiteX1" fmla="*/ 60752 w 60751"/>
              <a:gd name="connsiteY1" fmla="*/ 60752 h 60751"/>
              <a:gd name="connsiteX2" fmla="*/ 30376 w 60751"/>
              <a:gd name="connsiteY2" fmla="*/ 45564 h 60751"/>
              <a:gd name="connsiteX3" fmla="*/ 0 w 60751"/>
              <a:gd name="connsiteY3" fmla="*/ 60752 h 6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51" h="60751">
                <a:moveTo>
                  <a:pt x="30376" y="0"/>
                </a:moveTo>
                <a:lnTo>
                  <a:pt x="60752" y="60752"/>
                </a:lnTo>
                <a:lnTo>
                  <a:pt x="30376" y="45564"/>
                </a:lnTo>
                <a:lnTo>
                  <a:pt x="0" y="60752"/>
                </a:lnTo>
                <a:close/>
              </a:path>
            </a:pathLst>
          </a:custGeom>
          <a:solidFill>
            <a:srgbClr val="FFFFFF"/>
          </a:solidFill>
          <a:ln w="867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2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E694-7849-D50B-BFD8-860B809D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0566"/>
            <a:ext cx="7390614" cy="2376868"/>
          </a:xfrm>
        </p:spPr>
        <p:txBody>
          <a:bodyPr/>
          <a:lstStyle/>
          <a:p>
            <a:r>
              <a:rPr lang="en-US" altLang="zh-CN" cap="none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Implementation</a:t>
            </a:r>
            <a:endParaRPr lang="zh-CN" altLang="en-US" cap="none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1006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C825A-E716-FC21-8B95-11C988A75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113A27-C4C0-2B4E-6DC9-2D6CA111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32" y="1166813"/>
            <a:ext cx="8019336" cy="1442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615E64-E490-F2AC-11A0-1CBFFA95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332" y="3429000"/>
            <a:ext cx="8019336" cy="2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69B9D1-DCC1-8837-D871-641E30D2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1EBFFE-113C-6B0B-8FE1-0C15A93A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66" y="933450"/>
            <a:ext cx="10412467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4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E694-7849-D50B-BFD8-860B809D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0566"/>
            <a:ext cx="7390614" cy="2376868"/>
          </a:xfrm>
        </p:spPr>
        <p:txBody>
          <a:bodyPr/>
          <a:lstStyle/>
          <a:p>
            <a:r>
              <a:rPr lang="en-US" altLang="zh-CN" cap="none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  <a:endParaRPr lang="zh-CN" altLang="en-US" cap="none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1085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5E269-FD93-4AE5-D3D2-542C73736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17</a:t>
            </a:fld>
            <a:endParaRPr lang="zh-CN" dirty="0"/>
          </a:p>
        </p:txBody>
      </p:sp>
      <p:pic>
        <p:nvPicPr>
          <p:cNvPr id="5" name="Moisture  0, Temp 25C, Pedal Pressed True">
            <a:hlinkClick r:id="" action="ppaction://media"/>
            <a:extLst>
              <a:ext uri="{FF2B5EF4-FFF2-40B4-BE49-F238E27FC236}">
                <a16:creationId xmlns:a16="http://schemas.microsoft.com/office/drawing/2014/main" id="{53E65541-4225-E63C-BB68-DC77EBA2C8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5636654"/>
            <a:ext cx="609600" cy="609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69CCCD-F797-590B-0319-8F7FFC9AE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152400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3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5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A50DC-7913-EFDE-C736-FB4C972BE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18</a:t>
            </a:fld>
            <a:endParaRPr lang="zh-CN" dirty="0"/>
          </a:p>
        </p:txBody>
      </p:sp>
      <p:pic>
        <p:nvPicPr>
          <p:cNvPr id="7" name="Moisture  0, Temp 25C, Pedal Pressed False">
            <a:hlinkClick r:id="" action="ppaction://media"/>
            <a:extLst>
              <a:ext uri="{FF2B5EF4-FFF2-40B4-BE49-F238E27FC236}">
                <a16:creationId xmlns:a16="http://schemas.microsoft.com/office/drawing/2014/main" id="{07757E3C-3972-3BA9-1C7A-4048E06E8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5636654"/>
            <a:ext cx="609600" cy="609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08E9E5-DF96-9687-C4A7-D11D7C970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152400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1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44FE84-F20A-81C2-6840-96B31AD3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19</a:t>
            </a:fld>
            <a:endParaRPr lang="zh-CN" dirty="0"/>
          </a:p>
        </p:txBody>
      </p:sp>
      <p:pic>
        <p:nvPicPr>
          <p:cNvPr id="5" name="Moisture  0.9, Temp 25C, Pedal Pressed True">
            <a:hlinkClick r:id="" action="ppaction://media"/>
            <a:extLst>
              <a:ext uri="{FF2B5EF4-FFF2-40B4-BE49-F238E27FC236}">
                <a16:creationId xmlns:a16="http://schemas.microsoft.com/office/drawing/2014/main" id="{7DA25329-8524-0C03-C1DD-1EE8F4B299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5636654"/>
            <a:ext cx="6096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A864D5-0ED3-A014-03F9-D58ADD069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152400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5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E694-7849-D50B-BFD8-860B809D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0566"/>
            <a:ext cx="7390614" cy="2376868"/>
          </a:xfrm>
        </p:spPr>
        <p:txBody>
          <a:bodyPr/>
          <a:lstStyle/>
          <a:p>
            <a:r>
              <a:rPr lang="en-US" altLang="zh-CN" cap="none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Theoretical Framework</a:t>
            </a:r>
            <a:endParaRPr lang="zh-CN" altLang="en-US" cap="none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2</a:t>
            </a:fld>
            <a:endParaRPr 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C700C8-782B-9837-1D82-0499B3A8DE98}"/>
              </a:ext>
            </a:extLst>
          </p:cNvPr>
          <p:cNvSpPr txBox="1">
            <a:spLocks/>
          </p:cNvSpPr>
          <p:nvPr/>
        </p:nvSpPr>
        <p:spPr>
          <a:xfrm>
            <a:off x="914400" y="4671712"/>
            <a:ext cx="7390614" cy="463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 cap="all" baseline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r>
              <a:rPr lang="en-US" altLang="zh-CN" sz="2400" cap="none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 Piano?</a:t>
            </a:r>
            <a:endParaRPr lang="en-US" altLang="en-US" sz="2400" cap="none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6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C5797-268B-59E3-4E37-17CD6FEF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20</a:t>
            </a:fld>
            <a:endParaRPr lang="zh-CN" dirty="0"/>
          </a:p>
        </p:txBody>
      </p:sp>
      <p:pic>
        <p:nvPicPr>
          <p:cNvPr id="5" name="Moisture  0.9, Temp 25C, Pedal Pressed False">
            <a:hlinkClick r:id="" action="ppaction://media"/>
            <a:extLst>
              <a:ext uri="{FF2B5EF4-FFF2-40B4-BE49-F238E27FC236}">
                <a16:creationId xmlns:a16="http://schemas.microsoft.com/office/drawing/2014/main" id="{A943C54D-1D40-0BE7-3138-74DEF33524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5636654"/>
            <a:ext cx="6096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2F9D98-24A1-24A8-8706-CC2BCFCF1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152400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C5797-268B-59E3-4E37-17CD6FEF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21</a:t>
            </a:fld>
            <a:endParaRPr lang="zh-CN" dirty="0"/>
          </a:p>
        </p:txBody>
      </p:sp>
      <p:pic>
        <p:nvPicPr>
          <p:cNvPr id="2" name="Moisture  0.1, Temp 45C, Pedal Pressed False">
            <a:hlinkClick r:id="" action="ppaction://media"/>
            <a:extLst>
              <a:ext uri="{FF2B5EF4-FFF2-40B4-BE49-F238E27FC236}">
                <a16:creationId xmlns:a16="http://schemas.microsoft.com/office/drawing/2014/main" id="{AB089E0D-C914-ADF8-A46C-239ADC872E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5636654"/>
            <a:ext cx="609600" cy="609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8F6947-2CF0-DDC2-B7F7-E270D834E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152400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1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C5797-268B-59E3-4E37-17CD6FEF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22</a:t>
            </a:fld>
            <a:endParaRPr lang="zh-CN" dirty="0"/>
          </a:p>
        </p:txBody>
      </p:sp>
      <p:pic>
        <p:nvPicPr>
          <p:cNvPr id="2" name="Moisture  0.1, Temp 85C, Pedal Pressed False">
            <a:hlinkClick r:id="" action="ppaction://media"/>
            <a:extLst>
              <a:ext uri="{FF2B5EF4-FFF2-40B4-BE49-F238E27FC236}">
                <a16:creationId xmlns:a16="http://schemas.microsoft.com/office/drawing/2014/main" id="{9EF6EEF0-3587-30AE-DBAB-5652CC0EF1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5636654"/>
            <a:ext cx="609600" cy="609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8358C6-CC7C-3428-B021-B89C4CC4C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152400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4E6EA40-0AB9-3DCD-A0ED-44FB86580FD9}"/>
              </a:ext>
            </a:extLst>
          </p:cNvPr>
          <p:cNvGrpSpPr/>
          <p:nvPr/>
        </p:nvGrpSpPr>
        <p:grpSpPr>
          <a:xfrm>
            <a:off x="914400" y="1197576"/>
            <a:ext cx="2788147" cy="4191372"/>
            <a:chOff x="914398" y="245262"/>
            <a:chExt cx="2788147" cy="419137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AE8697C-20F4-1BA9-3967-0106DF4BCB4C}"/>
                </a:ext>
              </a:extLst>
            </p:cNvPr>
            <p:cNvSpPr txBox="1"/>
            <p:nvPr/>
          </p:nvSpPr>
          <p:spPr>
            <a:xfrm>
              <a:off x="914400" y="395430"/>
              <a:ext cx="1331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8CEC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Timing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A0CBCA4-612A-B97D-3CBC-6A5AA976261D}"/>
                </a:ext>
              </a:extLst>
            </p:cNvPr>
            <p:cNvGrpSpPr/>
            <p:nvPr/>
          </p:nvGrpSpPr>
          <p:grpSpPr>
            <a:xfrm>
              <a:off x="2940545" y="245262"/>
              <a:ext cx="762000" cy="762000"/>
              <a:chOff x="2814778" y="296385"/>
              <a:chExt cx="762000" cy="762000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6F5939B0-A2B0-9F4B-13D8-5F714950C697}"/>
                  </a:ext>
                </a:extLst>
              </p:cNvPr>
              <p:cNvSpPr/>
              <p:nvPr/>
            </p:nvSpPr>
            <p:spPr>
              <a:xfrm>
                <a:off x="2814778" y="296385"/>
                <a:ext cx="762000" cy="762000"/>
              </a:xfrm>
              <a:custGeom>
                <a:avLst/>
                <a:gdLst>
                  <a:gd name="connsiteX0" fmla="*/ 762000 w 762000"/>
                  <a:gd name="connsiteY0" fmla="*/ 381000 h 762000"/>
                  <a:gd name="connsiteX1" fmla="*/ 381000 w 762000"/>
                  <a:gd name="connsiteY1" fmla="*/ 762000 h 762000"/>
                  <a:gd name="connsiteX2" fmla="*/ 0 w 762000"/>
                  <a:gd name="connsiteY2" fmla="*/ 381000 h 762000"/>
                  <a:gd name="connsiteX3" fmla="*/ 381000 w 762000"/>
                  <a:gd name="connsiteY3" fmla="*/ 0 h 762000"/>
                  <a:gd name="connsiteX4" fmla="*/ 762000 w 762000"/>
                  <a:gd name="connsiteY4" fmla="*/ 381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0" h="762000">
                    <a:moveTo>
                      <a:pt x="762000" y="381000"/>
                    </a:moveTo>
                    <a:cubicBezTo>
                      <a:pt x="762000" y="591421"/>
                      <a:pt x="591421" y="762000"/>
                      <a:pt x="381000" y="762000"/>
                    </a:cubicBezTo>
                    <a:cubicBezTo>
                      <a:pt x="170580" y="762000"/>
                      <a:pt x="0" y="591421"/>
                      <a:pt x="0" y="381000"/>
                    </a:cubicBezTo>
                    <a:cubicBezTo>
                      <a:pt x="0" y="170580"/>
                      <a:pt x="170580" y="0"/>
                      <a:pt x="381000" y="0"/>
                    </a:cubicBezTo>
                    <a:cubicBezTo>
                      <a:pt x="591421" y="0"/>
                      <a:pt x="762000" y="170580"/>
                      <a:pt x="762000" y="381000"/>
                    </a:cubicBezTo>
                    <a:close/>
                  </a:path>
                </a:pathLst>
              </a:custGeom>
              <a:solidFill>
                <a:srgbClr val="F8CECC"/>
              </a:solidFill>
              <a:ln w="9525" cap="flat">
                <a:solidFill>
                  <a:srgbClr val="B854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CD07CA29-1F93-7F4F-3385-22F4DEAD4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540" y="553560"/>
                <a:ext cx="742950" cy="276225"/>
              </a:xfrm>
              <a:custGeom>
                <a:avLst/>
                <a:gdLst>
                  <a:gd name="connsiteX0" fmla="*/ -1 w 742950"/>
                  <a:gd name="connsiteY0" fmla="*/ -1 h 276225"/>
                  <a:gd name="connsiteX1" fmla="*/ 742950 w 742950"/>
                  <a:gd name="connsiteY1" fmla="*/ -1 h 276225"/>
                  <a:gd name="connsiteX2" fmla="*/ 742950 w 742950"/>
                  <a:gd name="connsiteY2" fmla="*/ 276225 h 276225"/>
                  <a:gd name="connsiteX3" fmla="*/ -1 w 742950"/>
                  <a:gd name="connsiteY3" fmla="*/ 27622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276225">
                    <a:moveTo>
                      <a:pt x="-1" y="-1"/>
                    </a:moveTo>
                    <a:lnTo>
                      <a:pt x="742950" y="-1"/>
                    </a:lnTo>
                    <a:lnTo>
                      <a:pt x="742950" y="276225"/>
                    </a:lnTo>
                    <a:lnTo>
                      <a:pt x="-1" y="276225"/>
                    </a:lnTo>
                    <a:close/>
                  </a:path>
                </a:pathLst>
              </a:custGeom>
            </p:spPr>
          </p:pic>
        </p:grp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29E8AB5C-7698-BB1D-772A-30DF50F75D62}"/>
                </a:ext>
              </a:extLst>
            </p:cNvPr>
            <p:cNvSpPr/>
            <p:nvPr/>
          </p:nvSpPr>
          <p:spPr>
            <a:xfrm>
              <a:off x="2940545" y="1388262"/>
              <a:ext cx="762000" cy="762000"/>
            </a:xfrm>
            <a:custGeom>
              <a:avLst/>
              <a:gdLst>
                <a:gd name="connsiteX0" fmla="*/ 762000 w 762000"/>
                <a:gd name="connsiteY0" fmla="*/ 381000 h 762000"/>
                <a:gd name="connsiteX1" fmla="*/ 381000 w 762000"/>
                <a:gd name="connsiteY1" fmla="*/ 762000 h 762000"/>
                <a:gd name="connsiteX2" fmla="*/ 0 w 762000"/>
                <a:gd name="connsiteY2" fmla="*/ 381000 h 762000"/>
                <a:gd name="connsiteX3" fmla="*/ 381000 w 762000"/>
                <a:gd name="connsiteY3" fmla="*/ 0 h 762000"/>
                <a:gd name="connsiteX4" fmla="*/ 762000 w 762000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762000">
                  <a:moveTo>
                    <a:pt x="762000" y="381000"/>
                  </a:moveTo>
                  <a:cubicBezTo>
                    <a:pt x="762000" y="591420"/>
                    <a:pt x="591421" y="762000"/>
                    <a:pt x="381000" y="762000"/>
                  </a:cubicBezTo>
                  <a:cubicBezTo>
                    <a:pt x="170580" y="762000"/>
                    <a:pt x="0" y="591420"/>
                    <a:pt x="0" y="381000"/>
                  </a:cubicBezTo>
                  <a:cubicBezTo>
                    <a:pt x="0" y="170580"/>
                    <a:pt x="170580" y="0"/>
                    <a:pt x="381000" y="0"/>
                  </a:cubicBezTo>
                  <a:cubicBezTo>
                    <a:pt x="591421" y="0"/>
                    <a:pt x="762000" y="170580"/>
                    <a:pt x="762000" y="381000"/>
                  </a:cubicBezTo>
                  <a:close/>
                </a:path>
              </a:pathLst>
            </a:custGeom>
            <a:solidFill>
              <a:srgbClr val="E1D5E7"/>
            </a:solidFill>
            <a:ln w="9525" cap="flat">
              <a:solidFill>
                <a:srgbClr val="9673A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EE23510-6AB0-E969-F5C0-3CDA184E6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307" y="1645437"/>
              <a:ext cx="742950" cy="276225"/>
            </a:xfrm>
            <a:custGeom>
              <a:avLst/>
              <a:gdLst>
                <a:gd name="connsiteX0" fmla="*/ -1 w 742950"/>
                <a:gd name="connsiteY0" fmla="*/ -1 h 276225"/>
                <a:gd name="connsiteX1" fmla="*/ 742950 w 742950"/>
                <a:gd name="connsiteY1" fmla="*/ -1 h 276225"/>
                <a:gd name="connsiteX2" fmla="*/ 742950 w 742950"/>
                <a:gd name="connsiteY2" fmla="*/ 276225 h 276225"/>
                <a:gd name="connsiteX3" fmla="*/ -1 w 742950"/>
                <a:gd name="connsiteY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76225">
                  <a:moveTo>
                    <a:pt x="-1" y="-1"/>
                  </a:moveTo>
                  <a:lnTo>
                    <a:pt x="742950" y="-1"/>
                  </a:lnTo>
                  <a:lnTo>
                    <a:pt x="742950" y="276225"/>
                  </a:lnTo>
                  <a:lnTo>
                    <a:pt x="-1" y="276225"/>
                  </a:lnTo>
                  <a:close/>
                </a:path>
              </a:pathLst>
            </a:custGeom>
          </p:spPr>
        </p:pic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4D018DF-5AF2-3BD6-F020-9B0E51DA91CB}"/>
                </a:ext>
              </a:extLst>
            </p:cNvPr>
            <p:cNvSpPr/>
            <p:nvPr/>
          </p:nvSpPr>
          <p:spPr>
            <a:xfrm>
              <a:off x="2926256" y="2531634"/>
              <a:ext cx="762000" cy="762000"/>
            </a:xfrm>
            <a:custGeom>
              <a:avLst/>
              <a:gdLst>
                <a:gd name="connsiteX0" fmla="*/ 762000 w 762000"/>
                <a:gd name="connsiteY0" fmla="*/ 381000 h 762000"/>
                <a:gd name="connsiteX1" fmla="*/ 381000 w 762000"/>
                <a:gd name="connsiteY1" fmla="*/ 762000 h 762000"/>
                <a:gd name="connsiteX2" fmla="*/ 0 w 762000"/>
                <a:gd name="connsiteY2" fmla="*/ 381000 h 762000"/>
                <a:gd name="connsiteX3" fmla="*/ 381000 w 762000"/>
                <a:gd name="connsiteY3" fmla="*/ 0 h 762000"/>
                <a:gd name="connsiteX4" fmla="*/ 762000 w 762000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762000">
                  <a:moveTo>
                    <a:pt x="762000" y="381000"/>
                  </a:moveTo>
                  <a:cubicBezTo>
                    <a:pt x="762000" y="591421"/>
                    <a:pt x="591421" y="762000"/>
                    <a:pt x="381000" y="762000"/>
                  </a:cubicBezTo>
                  <a:cubicBezTo>
                    <a:pt x="170580" y="762000"/>
                    <a:pt x="0" y="591421"/>
                    <a:pt x="0" y="381000"/>
                  </a:cubicBezTo>
                  <a:cubicBezTo>
                    <a:pt x="0" y="170579"/>
                    <a:pt x="170580" y="0"/>
                    <a:pt x="381000" y="0"/>
                  </a:cubicBezTo>
                  <a:cubicBezTo>
                    <a:pt x="591421" y="0"/>
                    <a:pt x="762000" y="170579"/>
                    <a:pt x="762000" y="381000"/>
                  </a:cubicBezTo>
                  <a:close/>
                </a:path>
              </a:pathLst>
            </a:custGeom>
            <a:solidFill>
              <a:srgbClr val="FFF2CC"/>
            </a:solidFill>
            <a:ln w="952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85FE378-FF0C-9EB5-2CBE-007B90C50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1018" y="2788809"/>
              <a:ext cx="742950" cy="276225"/>
            </a:xfrm>
            <a:custGeom>
              <a:avLst/>
              <a:gdLst>
                <a:gd name="connsiteX0" fmla="*/ -1 w 742950"/>
                <a:gd name="connsiteY0" fmla="*/ -1 h 276225"/>
                <a:gd name="connsiteX1" fmla="*/ 742950 w 742950"/>
                <a:gd name="connsiteY1" fmla="*/ -1 h 276225"/>
                <a:gd name="connsiteX2" fmla="*/ 742950 w 742950"/>
                <a:gd name="connsiteY2" fmla="*/ 276225 h 276225"/>
                <a:gd name="connsiteX3" fmla="*/ -1 w 742950"/>
                <a:gd name="connsiteY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76225">
                  <a:moveTo>
                    <a:pt x="-1" y="-1"/>
                  </a:moveTo>
                  <a:lnTo>
                    <a:pt x="742950" y="-1"/>
                  </a:lnTo>
                  <a:lnTo>
                    <a:pt x="742950" y="276225"/>
                  </a:lnTo>
                  <a:lnTo>
                    <a:pt x="-1" y="276225"/>
                  </a:lnTo>
                  <a:close/>
                </a:path>
              </a:pathLst>
            </a:custGeom>
          </p:spPr>
        </p:pic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AA7FF22-3F3E-9427-393D-EE1413E32E4C}"/>
                </a:ext>
              </a:extLst>
            </p:cNvPr>
            <p:cNvSpPr/>
            <p:nvPr/>
          </p:nvSpPr>
          <p:spPr>
            <a:xfrm>
              <a:off x="2940545" y="3674634"/>
              <a:ext cx="762000" cy="762000"/>
            </a:xfrm>
            <a:custGeom>
              <a:avLst/>
              <a:gdLst>
                <a:gd name="connsiteX0" fmla="*/ 762000 w 762000"/>
                <a:gd name="connsiteY0" fmla="*/ 381000 h 762000"/>
                <a:gd name="connsiteX1" fmla="*/ 381000 w 762000"/>
                <a:gd name="connsiteY1" fmla="*/ 762000 h 762000"/>
                <a:gd name="connsiteX2" fmla="*/ 0 w 762000"/>
                <a:gd name="connsiteY2" fmla="*/ 381000 h 762000"/>
                <a:gd name="connsiteX3" fmla="*/ 381000 w 762000"/>
                <a:gd name="connsiteY3" fmla="*/ 0 h 762000"/>
                <a:gd name="connsiteX4" fmla="*/ 762000 w 762000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762000">
                  <a:moveTo>
                    <a:pt x="762000" y="381000"/>
                  </a:moveTo>
                  <a:cubicBezTo>
                    <a:pt x="762000" y="591421"/>
                    <a:pt x="591421" y="762000"/>
                    <a:pt x="381000" y="762000"/>
                  </a:cubicBezTo>
                  <a:cubicBezTo>
                    <a:pt x="170580" y="762000"/>
                    <a:pt x="0" y="591421"/>
                    <a:pt x="0" y="381000"/>
                  </a:cubicBezTo>
                  <a:cubicBezTo>
                    <a:pt x="0" y="170579"/>
                    <a:pt x="170580" y="0"/>
                    <a:pt x="381000" y="0"/>
                  </a:cubicBezTo>
                  <a:cubicBezTo>
                    <a:pt x="591421" y="0"/>
                    <a:pt x="762000" y="170579"/>
                    <a:pt x="762000" y="381000"/>
                  </a:cubicBezTo>
                  <a:close/>
                </a:path>
              </a:pathLst>
            </a:custGeom>
            <a:solidFill>
              <a:srgbClr val="76608A"/>
            </a:solidFill>
            <a:ln w="9525" cap="flat">
              <a:solidFill>
                <a:srgbClr val="432D5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C0A2095-6D03-5B5A-3D90-B232E94B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5307" y="3931809"/>
              <a:ext cx="742950" cy="276225"/>
            </a:xfrm>
            <a:custGeom>
              <a:avLst/>
              <a:gdLst>
                <a:gd name="connsiteX0" fmla="*/ -1 w 742950"/>
                <a:gd name="connsiteY0" fmla="*/ -1 h 276225"/>
                <a:gd name="connsiteX1" fmla="*/ 742950 w 742950"/>
                <a:gd name="connsiteY1" fmla="*/ -1 h 276225"/>
                <a:gd name="connsiteX2" fmla="*/ 742950 w 742950"/>
                <a:gd name="connsiteY2" fmla="*/ 276225 h 276225"/>
                <a:gd name="connsiteX3" fmla="*/ -1 w 742950"/>
                <a:gd name="connsiteY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76225">
                  <a:moveTo>
                    <a:pt x="-1" y="-1"/>
                  </a:moveTo>
                  <a:lnTo>
                    <a:pt x="742950" y="-1"/>
                  </a:lnTo>
                  <a:lnTo>
                    <a:pt x="742950" y="276225"/>
                  </a:lnTo>
                  <a:lnTo>
                    <a:pt x="-1" y="276225"/>
                  </a:lnTo>
                  <a:close/>
                </a:path>
              </a:pathLst>
            </a:cu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1039342-FF9B-F270-DCC6-D0E341C11144}"/>
                </a:ext>
              </a:extLst>
            </p:cNvPr>
            <p:cNvSpPr txBox="1"/>
            <p:nvPr/>
          </p:nvSpPr>
          <p:spPr>
            <a:xfrm>
              <a:off x="914399" y="1538429"/>
              <a:ext cx="2011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E1D5E7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Duration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04CA7E7-4EF1-8F11-9D91-D32A4B1C01ED}"/>
                </a:ext>
              </a:extLst>
            </p:cNvPr>
            <p:cNvSpPr txBox="1"/>
            <p:nvPr/>
          </p:nvSpPr>
          <p:spPr>
            <a:xfrm>
              <a:off x="928688" y="2697573"/>
              <a:ext cx="2011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F2C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Amplitude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8E218A8-B186-2CD0-C08F-3096F5E1D09D}"/>
                </a:ext>
              </a:extLst>
            </p:cNvPr>
            <p:cNvSpPr txBox="1"/>
            <p:nvPr/>
          </p:nvSpPr>
          <p:spPr>
            <a:xfrm>
              <a:off x="914398" y="3824801"/>
              <a:ext cx="2011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6608A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String index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6EE9A5B-091A-A6F8-BFDB-9D56B17B1C07}"/>
              </a:ext>
            </a:extLst>
          </p:cNvPr>
          <p:cNvGrpSpPr/>
          <p:nvPr/>
        </p:nvGrpSpPr>
        <p:grpSpPr>
          <a:xfrm>
            <a:off x="4397042" y="1197948"/>
            <a:ext cx="3233366" cy="4191000"/>
            <a:chOff x="4764350" y="245262"/>
            <a:chExt cx="3233366" cy="419100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17291BE-0682-FC85-92A1-6EAA8A2A8667}"/>
                </a:ext>
              </a:extLst>
            </p:cNvPr>
            <p:cNvSpPr txBox="1"/>
            <p:nvPr/>
          </p:nvSpPr>
          <p:spPr>
            <a:xfrm>
              <a:off x="4764350" y="395430"/>
              <a:ext cx="1331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B0E3E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Length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CF51FBB-2AAD-894C-0C9F-C1EB880753B7}"/>
                </a:ext>
              </a:extLst>
            </p:cNvPr>
            <p:cNvSpPr/>
            <p:nvPr/>
          </p:nvSpPr>
          <p:spPr>
            <a:xfrm>
              <a:off x="7235716" y="245262"/>
              <a:ext cx="762000" cy="762000"/>
            </a:xfrm>
            <a:custGeom>
              <a:avLst/>
              <a:gdLst>
                <a:gd name="connsiteX0" fmla="*/ 762000 w 762000"/>
                <a:gd name="connsiteY0" fmla="*/ 381000 h 762000"/>
                <a:gd name="connsiteX1" fmla="*/ 381000 w 762000"/>
                <a:gd name="connsiteY1" fmla="*/ 762000 h 762000"/>
                <a:gd name="connsiteX2" fmla="*/ 0 w 762000"/>
                <a:gd name="connsiteY2" fmla="*/ 381000 h 762000"/>
                <a:gd name="connsiteX3" fmla="*/ 381000 w 762000"/>
                <a:gd name="connsiteY3" fmla="*/ 0 h 762000"/>
                <a:gd name="connsiteX4" fmla="*/ 762000 w 762000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762000">
                  <a:moveTo>
                    <a:pt x="762000" y="381000"/>
                  </a:moveTo>
                  <a:cubicBezTo>
                    <a:pt x="762000" y="591421"/>
                    <a:pt x="591420" y="762000"/>
                    <a:pt x="381000" y="762000"/>
                  </a:cubicBezTo>
                  <a:cubicBezTo>
                    <a:pt x="170580" y="762000"/>
                    <a:pt x="0" y="591421"/>
                    <a:pt x="0" y="381000"/>
                  </a:cubicBezTo>
                  <a:cubicBezTo>
                    <a:pt x="0" y="170580"/>
                    <a:pt x="170580" y="0"/>
                    <a:pt x="381000" y="0"/>
                  </a:cubicBezTo>
                  <a:cubicBezTo>
                    <a:pt x="591420" y="0"/>
                    <a:pt x="762000" y="170580"/>
                    <a:pt x="762000" y="381000"/>
                  </a:cubicBezTo>
                  <a:close/>
                </a:path>
              </a:pathLst>
            </a:custGeom>
            <a:solidFill>
              <a:srgbClr val="B0E3E6"/>
            </a:solidFill>
            <a:ln w="9525" cap="flat">
              <a:solidFill>
                <a:srgbClr val="0E808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828C5BC-D960-7DC0-C1DC-4DAF75756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0478" y="502437"/>
              <a:ext cx="742950" cy="276225"/>
            </a:xfrm>
            <a:custGeom>
              <a:avLst/>
              <a:gdLst>
                <a:gd name="connsiteX0" fmla="*/ -1 w 742950"/>
                <a:gd name="connsiteY0" fmla="*/ -1 h 276225"/>
                <a:gd name="connsiteX1" fmla="*/ 742950 w 742950"/>
                <a:gd name="connsiteY1" fmla="*/ -1 h 276225"/>
                <a:gd name="connsiteX2" fmla="*/ 742950 w 742950"/>
                <a:gd name="connsiteY2" fmla="*/ 276225 h 276225"/>
                <a:gd name="connsiteX3" fmla="*/ -1 w 742950"/>
                <a:gd name="connsiteY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76225">
                  <a:moveTo>
                    <a:pt x="-1" y="-1"/>
                  </a:moveTo>
                  <a:lnTo>
                    <a:pt x="742950" y="-1"/>
                  </a:lnTo>
                  <a:lnTo>
                    <a:pt x="742950" y="276225"/>
                  </a:lnTo>
                  <a:lnTo>
                    <a:pt x="-1" y="276225"/>
                  </a:lnTo>
                  <a:close/>
                </a:path>
              </a:pathLst>
            </a:custGeom>
          </p:spPr>
        </p:pic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A2FBF69-69C7-F1A1-D820-E535FD1CE747}"/>
                </a:ext>
              </a:extLst>
            </p:cNvPr>
            <p:cNvSpPr/>
            <p:nvPr/>
          </p:nvSpPr>
          <p:spPr>
            <a:xfrm>
              <a:off x="7235716" y="1388262"/>
              <a:ext cx="762000" cy="762000"/>
            </a:xfrm>
            <a:custGeom>
              <a:avLst/>
              <a:gdLst>
                <a:gd name="connsiteX0" fmla="*/ 762000 w 762000"/>
                <a:gd name="connsiteY0" fmla="*/ 381000 h 762000"/>
                <a:gd name="connsiteX1" fmla="*/ 381000 w 762000"/>
                <a:gd name="connsiteY1" fmla="*/ 762000 h 762000"/>
                <a:gd name="connsiteX2" fmla="*/ 0 w 762000"/>
                <a:gd name="connsiteY2" fmla="*/ 381000 h 762000"/>
                <a:gd name="connsiteX3" fmla="*/ 381000 w 762000"/>
                <a:gd name="connsiteY3" fmla="*/ 0 h 762000"/>
                <a:gd name="connsiteX4" fmla="*/ 762000 w 762000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762000">
                  <a:moveTo>
                    <a:pt x="762000" y="381000"/>
                  </a:moveTo>
                  <a:cubicBezTo>
                    <a:pt x="762000" y="591420"/>
                    <a:pt x="591420" y="762000"/>
                    <a:pt x="381000" y="762000"/>
                  </a:cubicBezTo>
                  <a:cubicBezTo>
                    <a:pt x="170580" y="762000"/>
                    <a:pt x="0" y="591420"/>
                    <a:pt x="0" y="381000"/>
                  </a:cubicBezTo>
                  <a:cubicBezTo>
                    <a:pt x="0" y="170580"/>
                    <a:pt x="170580" y="0"/>
                    <a:pt x="381000" y="0"/>
                  </a:cubicBezTo>
                  <a:cubicBezTo>
                    <a:pt x="591420" y="0"/>
                    <a:pt x="762000" y="170580"/>
                    <a:pt x="762000" y="381000"/>
                  </a:cubicBezTo>
                  <a:close/>
                </a:path>
              </a:pathLst>
            </a:custGeom>
            <a:solidFill>
              <a:srgbClr val="B1DDF0"/>
            </a:solidFill>
            <a:ln w="9525" cap="flat">
              <a:solidFill>
                <a:srgbClr val="10739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F294EDE8-9240-50F4-28F5-BA71DB60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0478" y="1645437"/>
              <a:ext cx="742950" cy="276225"/>
            </a:xfrm>
            <a:custGeom>
              <a:avLst/>
              <a:gdLst>
                <a:gd name="connsiteX0" fmla="*/ -1 w 742950"/>
                <a:gd name="connsiteY0" fmla="*/ -1 h 276225"/>
                <a:gd name="connsiteX1" fmla="*/ 742950 w 742950"/>
                <a:gd name="connsiteY1" fmla="*/ -1 h 276225"/>
                <a:gd name="connsiteX2" fmla="*/ 742950 w 742950"/>
                <a:gd name="connsiteY2" fmla="*/ 276225 h 276225"/>
                <a:gd name="connsiteX3" fmla="*/ -1 w 742950"/>
                <a:gd name="connsiteY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76225">
                  <a:moveTo>
                    <a:pt x="-1" y="-1"/>
                  </a:moveTo>
                  <a:lnTo>
                    <a:pt x="742950" y="-1"/>
                  </a:lnTo>
                  <a:lnTo>
                    <a:pt x="742950" y="276225"/>
                  </a:lnTo>
                  <a:lnTo>
                    <a:pt x="-1" y="276225"/>
                  </a:lnTo>
                  <a:close/>
                </a:path>
              </a:pathLst>
            </a:custGeom>
          </p:spPr>
        </p:pic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88634015-5FBE-EDDB-41AF-53CD4A9D74F4}"/>
                </a:ext>
              </a:extLst>
            </p:cNvPr>
            <p:cNvSpPr/>
            <p:nvPr/>
          </p:nvSpPr>
          <p:spPr>
            <a:xfrm>
              <a:off x="7235716" y="2531262"/>
              <a:ext cx="762000" cy="762000"/>
            </a:xfrm>
            <a:custGeom>
              <a:avLst/>
              <a:gdLst>
                <a:gd name="connsiteX0" fmla="*/ 762000 w 762000"/>
                <a:gd name="connsiteY0" fmla="*/ 381000 h 762000"/>
                <a:gd name="connsiteX1" fmla="*/ 381000 w 762000"/>
                <a:gd name="connsiteY1" fmla="*/ 762000 h 762000"/>
                <a:gd name="connsiteX2" fmla="*/ 0 w 762000"/>
                <a:gd name="connsiteY2" fmla="*/ 381000 h 762000"/>
                <a:gd name="connsiteX3" fmla="*/ 381000 w 762000"/>
                <a:gd name="connsiteY3" fmla="*/ 0 h 762000"/>
                <a:gd name="connsiteX4" fmla="*/ 762000 w 762000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762000">
                  <a:moveTo>
                    <a:pt x="762000" y="381000"/>
                  </a:moveTo>
                  <a:cubicBezTo>
                    <a:pt x="762000" y="591421"/>
                    <a:pt x="591420" y="762000"/>
                    <a:pt x="381000" y="762000"/>
                  </a:cubicBezTo>
                  <a:cubicBezTo>
                    <a:pt x="170580" y="762000"/>
                    <a:pt x="0" y="591421"/>
                    <a:pt x="0" y="381000"/>
                  </a:cubicBezTo>
                  <a:cubicBezTo>
                    <a:pt x="0" y="170579"/>
                    <a:pt x="170580" y="0"/>
                    <a:pt x="381000" y="0"/>
                  </a:cubicBezTo>
                  <a:cubicBezTo>
                    <a:pt x="591420" y="0"/>
                    <a:pt x="762000" y="170579"/>
                    <a:pt x="762000" y="381000"/>
                  </a:cubicBezTo>
                  <a:close/>
                </a:path>
              </a:pathLst>
            </a:custGeom>
            <a:solidFill>
              <a:srgbClr val="D0CEE2"/>
            </a:solidFill>
            <a:ln w="9525" cap="flat">
              <a:solidFill>
                <a:srgbClr val="56517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9996467-2F66-21EF-EF9D-A18EF2396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40478" y="2788437"/>
              <a:ext cx="742950" cy="276225"/>
            </a:xfrm>
            <a:custGeom>
              <a:avLst/>
              <a:gdLst>
                <a:gd name="connsiteX0" fmla="*/ -1 w 742950"/>
                <a:gd name="connsiteY0" fmla="*/ -1 h 276225"/>
                <a:gd name="connsiteX1" fmla="*/ 742950 w 742950"/>
                <a:gd name="connsiteY1" fmla="*/ -1 h 276225"/>
                <a:gd name="connsiteX2" fmla="*/ 742950 w 742950"/>
                <a:gd name="connsiteY2" fmla="*/ 276225 h 276225"/>
                <a:gd name="connsiteX3" fmla="*/ -1 w 742950"/>
                <a:gd name="connsiteY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76225">
                  <a:moveTo>
                    <a:pt x="-1" y="-1"/>
                  </a:moveTo>
                  <a:lnTo>
                    <a:pt x="742950" y="-1"/>
                  </a:lnTo>
                  <a:lnTo>
                    <a:pt x="742950" y="276225"/>
                  </a:lnTo>
                  <a:lnTo>
                    <a:pt x="-1" y="276225"/>
                  </a:lnTo>
                  <a:close/>
                </a:path>
              </a:pathLst>
            </a:custGeom>
          </p:spPr>
        </p:pic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B843F5F-F5EE-CDA5-0EEA-FE0DBDAD2F89}"/>
                </a:ext>
              </a:extLst>
            </p:cNvPr>
            <p:cNvSpPr/>
            <p:nvPr/>
          </p:nvSpPr>
          <p:spPr>
            <a:xfrm>
              <a:off x="7235716" y="3674262"/>
              <a:ext cx="762000" cy="762000"/>
            </a:xfrm>
            <a:custGeom>
              <a:avLst/>
              <a:gdLst>
                <a:gd name="connsiteX0" fmla="*/ 762000 w 762000"/>
                <a:gd name="connsiteY0" fmla="*/ 381000 h 762000"/>
                <a:gd name="connsiteX1" fmla="*/ 381000 w 762000"/>
                <a:gd name="connsiteY1" fmla="*/ 762000 h 762000"/>
                <a:gd name="connsiteX2" fmla="*/ 0 w 762000"/>
                <a:gd name="connsiteY2" fmla="*/ 381000 h 762000"/>
                <a:gd name="connsiteX3" fmla="*/ 381000 w 762000"/>
                <a:gd name="connsiteY3" fmla="*/ 0 h 762000"/>
                <a:gd name="connsiteX4" fmla="*/ 762000 w 762000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762000">
                  <a:moveTo>
                    <a:pt x="762000" y="381000"/>
                  </a:moveTo>
                  <a:cubicBezTo>
                    <a:pt x="762000" y="591421"/>
                    <a:pt x="591420" y="762000"/>
                    <a:pt x="381000" y="762000"/>
                  </a:cubicBezTo>
                  <a:cubicBezTo>
                    <a:pt x="170580" y="762000"/>
                    <a:pt x="0" y="591421"/>
                    <a:pt x="0" y="381000"/>
                  </a:cubicBezTo>
                  <a:cubicBezTo>
                    <a:pt x="0" y="170579"/>
                    <a:pt x="170580" y="0"/>
                    <a:pt x="381000" y="0"/>
                  </a:cubicBezTo>
                  <a:cubicBezTo>
                    <a:pt x="591420" y="0"/>
                    <a:pt x="762000" y="170579"/>
                    <a:pt x="762000" y="381000"/>
                  </a:cubicBezTo>
                  <a:close/>
                </a:path>
              </a:pathLst>
            </a:custGeom>
            <a:solidFill>
              <a:srgbClr val="BAC8D3"/>
            </a:solidFill>
            <a:ln w="9525" cap="flat">
              <a:solidFill>
                <a:srgbClr val="23445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9D70C261-F52A-E113-F196-4B659F71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40478" y="3931437"/>
              <a:ext cx="742950" cy="276225"/>
            </a:xfrm>
            <a:custGeom>
              <a:avLst/>
              <a:gdLst>
                <a:gd name="connsiteX0" fmla="*/ -1 w 742950"/>
                <a:gd name="connsiteY0" fmla="*/ -1 h 276225"/>
                <a:gd name="connsiteX1" fmla="*/ 742950 w 742950"/>
                <a:gd name="connsiteY1" fmla="*/ -1 h 276225"/>
                <a:gd name="connsiteX2" fmla="*/ 742950 w 742950"/>
                <a:gd name="connsiteY2" fmla="*/ 276225 h 276225"/>
                <a:gd name="connsiteX3" fmla="*/ -1 w 742950"/>
                <a:gd name="connsiteY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76225">
                  <a:moveTo>
                    <a:pt x="-1" y="-1"/>
                  </a:moveTo>
                  <a:lnTo>
                    <a:pt x="742950" y="-1"/>
                  </a:lnTo>
                  <a:lnTo>
                    <a:pt x="742950" y="276225"/>
                  </a:lnTo>
                  <a:lnTo>
                    <a:pt x="-1" y="276225"/>
                  </a:lnTo>
                  <a:close/>
                </a:path>
              </a:pathLst>
            </a:cu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01AAAC9-B251-BB91-B973-0B6E3B5B9204}"/>
                </a:ext>
              </a:extLst>
            </p:cNvPr>
            <p:cNvSpPr txBox="1"/>
            <p:nvPr/>
          </p:nvSpPr>
          <p:spPr>
            <a:xfrm>
              <a:off x="4764350" y="1367678"/>
              <a:ext cx="22988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B1DDF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Mass per unit length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63BC42D-713E-3783-82CE-0C8932E6C3EC}"/>
                </a:ext>
              </a:extLst>
            </p:cNvPr>
            <p:cNvSpPr txBox="1"/>
            <p:nvPr/>
          </p:nvSpPr>
          <p:spPr>
            <a:xfrm>
              <a:off x="4764350" y="2681429"/>
              <a:ext cx="1787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D0CEE2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Tension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9767633-DE84-9F6C-DF9A-D3BE020DA109}"/>
                </a:ext>
              </a:extLst>
            </p:cNvPr>
            <p:cNvSpPr txBox="1"/>
            <p:nvPr/>
          </p:nvSpPr>
          <p:spPr>
            <a:xfrm>
              <a:off x="4764350" y="3824429"/>
              <a:ext cx="1787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BAC8D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Frequency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F90AE5E-AE74-E30E-AB10-A4D40FCC9266}"/>
              </a:ext>
            </a:extLst>
          </p:cNvPr>
          <p:cNvGrpSpPr/>
          <p:nvPr/>
        </p:nvGrpSpPr>
        <p:grpSpPr>
          <a:xfrm>
            <a:off x="8540825" y="1163077"/>
            <a:ext cx="3026969" cy="4459322"/>
            <a:chOff x="8540825" y="1163077"/>
            <a:chExt cx="3026969" cy="4459322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9C95E22E-5CDA-8A43-1393-2DB9B77F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96269" y="1182748"/>
              <a:ext cx="771525" cy="4200525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670DB40-F742-8A64-CE98-4AC0F676F2EC}"/>
                </a:ext>
              </a:extLst>
            </p:cNvPr>
            <p:cNvSpPr txBox="1"/>
            <p:nvPr/>
          </p:nvSpPr>
          <p:spPr>
            <a:xfrm>
              <a:off x="8547511" y="1163077"/>
              <a:ext cx="2150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E514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Frequency per string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B3FD268-CBB3-9E6F-7882-1EF63EAA9B93}"/>
                </a:ext>
              </a:extLst>
            </p:cNvPr>
            <p:cNvSpPr txBox="1"/>
            <p:nvPr/>
          </p:nvSpPr>
          <p:spPr>
            <a:xfrm>
              <a:off x="8540825" y="3449035"/>
              <a:ext cx="1787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0A30A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Damping constant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9BB3EE-6DAF-8868-2643-07ACE559563A}"/>
                </a:ext>
              </a:extLst>
            </p:cNvPr>
            <p:cNvSpPr txBox="1"/>
            <p:nvPr/>
          </p:nvSpPr>
          <p:spPr>
            <a:xfrm>
              <a:off x="8550346" y="4422070"/>
              <a:ext cx="21472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E3C8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Largest stable timestep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BA0D8B7-D9D6-5F72-DA95-D01DC969F9AC}"/>
                </a:ext>
              </a:extLst>
            </p:cNvPr>
            <p:cNvSpPr txBox="1"/>
            <p:nvPr/>
          </p:nvSpPr>
          <p:spPr>
            <a:xfrm>
              <a:off x="8550345" y="2490722"/>
              <a:ext cx="2147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A68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Decay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56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4</a:t>
            </a:fld>
            <a:endParaRPr lang="zh-CN" dirty="0"/>
          </a:p>
        </p:txBody>
      </p:sp>
      <p:pic>
        <p:nvPicPr>
          <p:cNvPr id="10" name="图片 9" descr="\documentclass{article}&#10;\usepackage{amsmath, xcolor}&#10;\pagestyle{empty}&#10;\begin{document}&#10;&#10;\[&#10;\color{white}\frac{\partial^2 H}{\partial t^2} = \frac{T}{M} \frac{\partial^2 H}{\partial x^2}&#10;\]&#10;&#10;&#10;\end{document}" title="IguanaTex Picture Display">
            <a:extLst>
              <a:ext uri="{FF2B5EF4-FFF2-40B4-BE49-F238E27FC236}">
                <a16:creationId xmlns:a16="http://schemas.microsoft.com/office/drawing/2014/main" id="{57751B47-9B1F-E37B-B73A-64081C0B88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11389" y="1033953"/>
            <a:ext cx="2969221" cy="985314"/>
          </a:xfrm>
          <a:prstGeom prst="rect">
            <a:avLst/>
          </a:prstGeom>
        </p:spPr>
      </p:pic>
      <p:pic>
        <p:nvPicPr>
          <p:cNvPr id="16" name="图片 15" descr="\documentclass{article}&#10;\usepackage{amsmath, xcolor}&#10;\pagestyle{empty}&#10;\begin{document}&#10;&#10;&#10;$$\color{white}H(0, t) = H(L, t) = 0$$&#10;&#10;\end{document}" title="IguanaTex Picture Display">
            <a:extLst>
              <a:ext uri="{FF2B5EF4-FFF2-40B4-BE49-F238E27FC236}">
                <a16:creationId xmlns:a16="http://schemas.microsoft.com/office/drawing/2014/main" id="{BC4B37B5-98FE-054A-DD31-885B00B050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37365" y="4744200"/>
            <a:ext cx="3717267" cy="407669"/>
          </a:xfrm>
          <a:prstGeom prst="rect">
            <a:avLst/>
          </a:prstGeom>
        </p:spPr>
      </p:pic>
      <p:pic>
        <p:nvPicPr>
          <p:cNvPr id="20" name="图片 19" descr="\documentclass{article}&#10;\usepackage{amsmath, xcolor}&#10;\pagestyle{empty}&#10;\begin{document}&#10;&#10;&#10;\color{white}$H(x, t)$ is the vertical displacement of the string at position $x$ and time $t$&#10;&#10;&#10;\end{document}" title="IguanaTex Picture Display">
            <a:extLst>
              <a:ext uri="{FF2B5EF4-FFF2-40B4-BE49-F238E27FC236}">
                <a16:creationId xmlns:a16="http://schemas.microsoft.com/office/drawing/2014/main" id="{6977BF80-70D7-FE00-7CDB-6EB342A50DE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75533" y="3152791"/>
            <a:ext cx="8640934" cy="27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7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5</a:t>
            </a:fld>
            <a:endParaRPr lang="zh-CN" dirty="0"/>
          </a:p>
        </p:txBody>
      </p:sp>
      <p:pic>
        <p:nvPicPr>
          <p:cNvPr id="3" name="图片 2" descr="\documentclass{article}&#10;\usepackage{amsmath, xcolor}&#10;\pagestyle{empty}&#10;\begin{document}&#10;&#10;\[&#10;\color{white}V(x, t + \Delta t) = V(x, t) + \frac{\Delta t}{M} \left( \frac{T}{\Delta x^2} \right) \left[ H(x + \Delta x, t) - 2H(x, t) + H(x - \Delta x, t) \right]&#10;\]&#10;&#10;&#10;\end{document}" title="IguanaTex Picture Display">
            <a:extLst>
              <a:ext uri="{FF2B5EF4-FFF2-40B4-BE49-F238E27FC236}">
                <a16:creationId xmlns:a16="http://schemas.microsoft.com/office/drawing/2014/main" id="{A0431B66-C5FA-B63B-EBAB-0DB1F4AC8B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29932" y="1103960"/>
            <a:ext cx="9574630" cy="679425"/>
          </a:xfrm>
          <a:prstGeom prst="rect">
            <a:avLst/>
          </a:prstGeom>
        </p:spPr>
      </p:pic>
      <p:pic>
        <p:nvPicPr>
          <p:cNvPr id="7" name="图片 6" descr="\documentclass{article}&#10;\usepackage{amsmath, xcolor}&#10;\pagestyle{empty}&#10;\begin{document}&#10;&#10;\[&#10;\color{white}H(x, t + \Delta t) = H(x, t) + \Delta t \cdot V(x, t + \Delta t)&#10;\]&#10;&#10;&#10;\end{document}" title="IguanaTex Picture Display">
            <a:extLst>
              <a:ext uri="{FF2B5EF4-FFF2-40B4-BE49-F238E27FC236}">
                <a16:creationId xmlns:a16="http://schemas.microsoft.com/office/drawing/2014/main" id="{64AE1D80-2C63-2244-C301-3EC47B1710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92770" y="2507278"/>
            <a:ext cx="6448953" cy="358983"/>
          </a:xfrm>
          <a:prstGeom prst="rect">
            <a:avLst/>
          </a:prstGeom>
        </p:spPr>
      </p:pic>
      <p:pic>
        <p:nvPicPr>
          <p:cNvPr id="12" name="图片 11" descr="\documentclass{article}&#10;\usepackage{amsmath, xcolor}&#10;\pagestyle{empty}&#10;\begin{document}&#10;&#10;\color{white}$V(x, t)$ is the velocity of the string at position $x$ and time $t$&#10;&#10;&#10;\end{document}" title="IguanaTex Picture Display">
            <a:extLst>
              <a:ext uri="{FF2B5EF4-FFF2-40B4-BE49-F238E27FC236}">
                <a16:creationId xmlns:a16="http://schemas.microsoft.com/office/drawing/2014/main" id="{04E45913-0A9A-AA8D-E0E2-6D5307C0F3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54549" y="3791502"/>
            <a:ext cx="9125394" cy="358983"/>
          </a:xfrm>
          <a:prstGeom prst="rect">
            <a:avLst/>
          </a:prstGeom>
        </p:spPr>
      </p:pic>
      <p:pic>
        <p:nvPicPr>
          <p:cNvPr id="17" name="图片 16" descr="\documentclass{article}&#10;\usepackage{amsmath, xcolor}&#10;\pagestyle{empty}&#10;\begin{document}&#10;&#10;\[&#10;\color{white}\frac{\partial H}{\partial t} = V&#10;\]&#10;&#10;&#10;\end{document}" title="IguanaTex Picture Display">
            <a:extLst>
              <a:ext uri="{FF2B5EF4-FFF2-40B4-BE49-F238E27FC236}">
                <a16:creationId xmlns:a16="http://schemas.microsoft.com/office/drawing/2014/main" id="{AA45B13F-B422-06F4-1FFD-80D499D250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48234" y="4765823"/>
            <a:ext cx="1304235" cy="7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0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6</a:t>
            </a:fld>
            <a:endParaRPr lang="zh-CN" dirty="0"/>
          </a:p>
        </p:txBody>
      </p:sp>
      <p:pic>
        <p:nvPicPr>
          <p:cNvPr id="8" name="图片 7" descr="\documentclass{article}&#10;\usepackage{amsmath, xcolor}&#10;\pagestyle{empty}&#10;\begin{document}&#10;&#10;\[&#10;\color{white}\Delta t \leq \frac{\Delta x}{\sqrt{\frac{T}{M}}}&#10;\]&#10;&#10;&#10;\end{document}" title="IguanaTex Picture Display">
            <a:extLst>
              <a:ext uri="{FF2B5EF4-FFF2-40B4-BE49-F238E27FC236}">
                <a16:creationId xmlns:a16="http://schemas.microsoft.com/office/drawing/2014/main" id="{0B1D5B1B-C7C5-5F8B-F1FF-DF8A4F4BD2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56621" y="1593609"/>
            <a:ext cx="1865694" cy="12891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EFC01A-DC9B-7E76-A6B6-C6AA7FFFD097}"/>
              </a:ext>
            </a:extLst>
          </p:cNvPr>
          <p:cNvSpPr txBox="1"/>
          <p:nvPr/>
        </p:nvSpPr>
        <p:spPr>
          <a:xfrm>
            <a:off x="2527177" y="3469794"/>
            <a:ext cx="7398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Numerical method is stable if and only if the distance traveled in one timestep moving at the wave speed is less than or equal to one spatial step.</a:t>
            </a:r>
            <a:endParaRPr lang="en-US" altLang="zh-CN" sz="3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3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E694-7849-D50B-BFD8-860B809D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0566"/>
            <a:ext cx="7390614" cy="2376868"/>
          </a:xfrm>
        </p:spPr>
        <p:txBody>
          <a:bodyPr/>
          <a:lstStyle/>
          <a:p>
            <a:r>
              <a:rPr lang="en-US" altLang="zh-CN" cap="none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Simulation Model</a:t>
            </a:r>
            <a:endParaRPr lang="zh-CN" altLang="en-US" cap="none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7</a:t>
            </a:fld>
            <a:endParaRPr 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C700C8-782B-9837-1D82-0499B3A8DE98}"/>
              </a:ext>
            </a:extLst>
          </p:cNvPr>
          <p:cNvSpPr txBox="1">
            <a:spLocks/>
          </p:cNvSpPr>
          <p:nvPr/>
        </p:nvSpPr>
        <p:spPr>
          <a:xfrm>
            <a:off x="914400" y="4671712"/>
            <a:ext cx="7390614" cy="463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 cap="all" baseline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r>
              <a:rPr lang="en-US" altLang="zh-CN" sz="2400" cap="none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am I doing here?</a:t>
            </a:r>
            <a:endParaRPr lang="en-US" altLang="en-US" sz="2400" cap="none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8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670C76-FBA8-3496-87A3-89C431528C87}"/>
              </a:ext>
            </a:extLst>
          </p:cNvPr>
          <p:cNvSpPr txBox="1"/>
          <p:nvPr/>
        </p:nvSpPr>
        <p:spPr>
          <a:xfrm>
            <a:off x="4087868" y="927638"/>
            <a:ext cx="26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D87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Temperature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023AE7F-5883-6DA3-5BA8-D243A771759E}"/>
              </a:ext>
            </a:extLst>
          </p:cNvPr>
          <p:cNvSpPr/>
          <p:nvPr/>
        </p:nvSpPr>
        <p:spPr>
          <a:xfrm>
            <a:off x="7342132" y="763184"/>
            <a:ext cx="762000" cy="762000"/>
          </a:xfrm>
          <a:custGeom>
            <a:avLst/>
            <a:gdLst>
              <a:gd name="connsiteX0" fmla="*/ 762000 w 762000"/>
              <a:gd name="connsiteY0" fmla="*/ 381000 h 762000"/>
              <a:gd name="connsiteX1" fmla="*/ 381000 w 762000"/>
              <a:gd name="connsiteY1" fmla="*/ 762000 h 762000"/>
              <a:gd name="connsiteX2" fmla="*/ 0 w 762000"/>
              <a:gd name="connsiteY2" fmla="*/ 381000 h 762000"/>
              <a:gd name="connsiteX3" fmla="*/ 381000 w 762000"/>
              <a:gd name="connsiteY3" fmla="*/ 0 h 762000"/>
              <a:gd name="connsiteX4" fmla="*/ 76200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762000">
                <a:moveTo>
                  <a:pt x="762000" y="381000"/>
                </a:moveTo>
                <a:cubicBezTo>
                  <a:pt x="762000" y="591421"/>
                  <a:pt x="591421" y="762000"/>
                  <a:pt x="381000" y="762000"/>
                </a:cubicBezTo>
                <a:cubicBezTo>
                  <a:pt x="170580" y="762000"/>
                  <a:pt x="0" y="591421"/>
                  <a:pt x="0" y="381000"/>
                </a:cubicBezTo>
                <a:cubicBezTo>
                  <a:pt x="0" y="170580"/>
                  <a:pt x="170580" y="0"/>
                  <a:pt x="381000" y="0"/>
                </a:cubicBezTo>
                <a:cubicBezTo>
                  <a:pt x="591421" y="0"/>
                  <a:pt x="762000" y="170580"/>
                  <a:pt x="762000" y="381000"/>
                </a:cubicBezTo>
                <a:close/>
              </a:path>
            </a:pathLst>
          </a:custGeom>
          <a:solidFill>
            <a:srgbClr val="6D8764"/>
          </a:solidFill>
          <a:ln w="9525" cap="flat">
            <a:solidFill>
              <a:srgbClr val="3A543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B65A918-2129-0A6E-CB65-82AE42106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894" y="1020359"/>
            <a:ext cx="742950" cy="276225"/>
          </a:xfrm>
          <a:custGeom>
            <a:avLst/>
            <a:gdLst>
              <a:gd name="connsiteX0" fmla="*/ -1 w 742950"/>
              <a:gd name="connsiteY0" fmla="*/ -1 h 276225"/>
              <a:gd name="connsiteX1" fmla="*/ 742950 w 742950"/>
              <a:gd name="connsiteY1" fmla="*/ -1 h 276225"/>
              <a:gd name="connsiteX2" fmla="*/ 742950 w 742950"/>
              <a:gd name="connsiteY2" fmla="*/ 276225 h 276225"/>
              <a:gd name="connsiteX3" fmla="*/ -1 w 742950"/>
              <a:gd name="connsiteY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76225">
                <a:moveTo>
                  <a:pt x="-1" y="-1"/>
                </a:moveTo>
                <a:lnTo>
                  <a:pt x="742950" y="-1"/>
                </a:lnTo>
                <a:lnTo>
                  <a:pt x="742950" y="276225"/>
                </a:lnTo>
                <a:lnTo>
                  <a:pt x="-1" y="276225"/>
                </a:lnTo>
                <a:close/>
              </a:path>
            </a:pathLst>
          </a:custGeom>
        </p:spPr>
      </p:pic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9B3FED1-B26A-60A1-2793-AFF6BB43CF50}"/>
              </a:ext>
            </a:extLst>
          </p:cNvPr>
          <p:cNvSpPr/>
          <p:nvPr/>
        </p:nvSpPr>
        <p:spPr>
          <a:xfrm>
            <a:off x="7342132" y="1906184"/>
            <a:ext cx="762000" cy="762000"/>
          </a:xfrm>
          <a:custGeom>
            <a:avLst/>
            <a:gdLst>
              <a:gd name="connsiteX0" fmla="*/ 762000 w 762000"/>
              <a:gd name="connsiteY0" fmla="*/ 381000 h 762000"/>
              <a:gd name="connsiteX1" fmla="*/ 381000 w 762000"/>
              <a:gd name="connsiteY1" fmla="*/ 762000 h 762000"/>
              <a:gd name="connsiteX2" fmla="*/ 0 w 762000"/>
              <a:gd name="connsiteY2" fmla="*/ 381000 h 762000"/>
              <a:gd name="connsiteX3" fmla="*/ 381000 w 762000"/>
              <a:gd name="connsiteY3" fmla="*/ 0 h 762000"/>
              <a:gd name="connsiteX4" fmla="*/ 76200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762000">
                <a:moveTo>
                  <a:pt x="762000" y="381000"/>
                </a:moveTo>
                <a:cubicBezTo>
                  <a:pt x="762000" y="591420"/>
                  <a:pt x="591421" y="762000"/>
                  <a:pt x="381000" y="762000"/>
                </a:cubicBezTo>
                <a:cubicBezTo>
                  <a:pt x="170580" y="762000"/>
                  <a:pt x="0" y="591420"/>
                  <a:pt x="0" y="381000"/>
                </a:cubicBezTo>
                <a:cubicBezTo>
                  <a:pt x="0" y="170580"/>
                  <a:pt x="170580" y="0"/>
                  <a:pt x="381000" y="0"/>
                </a:cubicBezTo>
                <a:cubicBezTo>
                  <a:pt x="591421" y="0"/>
                  <a:pt x="762000" y="170580"/>
                  <a:pt x="762000" y="381000"/>
                </a:cubicBezTo>
                <a:close/>
              </a:path>
            </a:pathLst>
          </a:custGeom>
          <a:solidFill>
            <a:srgbClr val="647687"/>
          </a:solidFill>
          <a:ln w="9525" cap="flat">
            <a:solidFill>
              <a:srgbClr val="314354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AF20C00-17DE-CC56-91C8-AA679D519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94" y="2163359"/>
            <a:ext cx="742950" cy="276225"/>
          </a:xfrm>
          <a:custGeom>
            <a:avLst/>
            <a:gdLst>
              <a:gd name="connsiteX0" fmla="*/ -1 w 742950"/>
              <a:gd name="connsiteY0" fmla="*/ -1 h 276225"/>
              <a:gd name="connsiteX1" fmla="*/ 742950 w 742950"/>
              <a:gd name="connsiteY1" fmla="*/ -1 h 276225"/>
              <a:gd name="connsiteX2" fmla="*/ 742950 w 742950"/>
              <a:gd name="connsiteY2" fmla="*/ 276225 h 276225"/>
              <a:gd name="connsiteX3" fmla="*/ -1 w 742950"/>
              <a:gd name="connsiteY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76225">
                <a:moveTo>
                  <a:pt x="-1" y="-1"/>
                </a:moveTo>
                <a:lnTo>
                  <a:pt x="742950" y="-1"/>
                </a:lnTo>
                <a:lnTo>
                  <a:pt x="742950" y="276225"/>
                </a:lnTo>
                <a:lnTo>
                  <a:pt x="-1" y="276225"/>
                </a:lnTo>
                <a:close/>
              </a:path>
            </a:pathLst>
          </a:custGeom>
        </p:spPr>
      </p:pic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F979DA3-227B-A1B9-C4DC-4FA87BF4377B}"/>
              </a:ext>
            </a:extLst>
          </p:cNvPr>
          <p:cNvSpPr/>
          <p:nvPr/>
        </p:nvSpPr>
        <p:spPr>
          <a:xfrm>
            <a:off x="7342132" y="3049184"/>
            <a:ext cx="762000" cy="762000"/>
          </a:xfrm>
          <a:custGeom>
            <a:avLst/>
            <a:gdLst>
              <a:gd name="connsiteX0" fmla="*/ 762000 w 762000"/>
              <a:gd name="connsiteY0" fmla="*/ 381000 h 762000"/>
              <a:gd name="connsiteX1" fmla="*/ 381000 w 762000"/>
              <a:gd name="connsiteY1" fmla="*/ 762000 h 762000"/>
              <a:gd name="connsiteX2" fmla="*/ 0 w 762000"/>
              <a:gd name="connsiteY2" fmla="*/ 381000 h 762000"/>
              <a:gd name="connsiteX3" fmla="*/ 381000 w 762000"/>
              <a:gd name="connsiteY3" fmla="*/ 0 h 762000"/>
              <a:gd name="connsiteX4" fmla="*/ 76200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762000">
                <a:moveTo>
                  <a:pt x="762000" y="381000"/>
                </a:moveTo>
                <a:cubicBezTo>
                  <a:pt x="762000" y="591421"/>
                  <a:pt x="591421" y="762000"/>
                  <a:pt x="381000" y="762000"/>
                </a:cubicBezTo>
                <a:cubicBezTo>
                  <a:pt x="170580" y="762000"/>
                  <a:pt x="0" y="591421"/>
                  <a:pt x="0" y="381000"/>
                </a:cubicBezTo>
                <a:cubicBezTo>
                  <a:pt x="0" y="170579"/>
                  <a:pt x="170580" y="0"/>
                  <a:pt x="381000" y="0"/>
                </a:cubicBezTo>
                <a:cubicBezTo>
                  <a:pt x="591421" y="0"/>
                  <a:pt x="762000" y="170579"/>
                  <a:pt x="762000" y="381000"/>
                </a:cubicBezTo>
                <a:close/>
              </a:path>
            </a:pathLst>
          </a:custGeom>
          <a:solidFill>
            <a:srgbClr val="A0522D"/>
          </a:solidFill>
          <a:ln w="9525" cap="flat">
            <a:solidFill>
              <a:srgbClr val="6D1F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172EB20-B082-A420-A717-2CC60DE2E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894" y="3306359"/>
            <a:ext cx="742950" cy="276225"/>
          </a:xfrm>
          <a:custGeom>
            <a:avLst/>
            <a:gdLst>
              <a:gd name="connsiteX0" fmla="*/ -1 w 742950"/>
              <a:gd name="connsiteY0" fmla="*/ -1 h 276225"/>
              <a:gd name="connsiteX1" fmla="*/ 742950 w 742950"/>
              <a:gd name="connsiteY1" fmla="*/ -1 h 276225"/>
              <a:gd name="connsiteX2" fmla="*/ 742950 w 742950"/>
              <a:gd name="connsiteY2" fmla="*/ 276225 h 276225"/>
              <a:gd name="connsiteX3" fmla="*/ -1 w 742950"/>
              <a:gd name="connsiteY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76225">
                <a:moveTo>
                  <a:pt x="-1" y="-1"/>
                </a:moveTo>
                <a:lnTo>
                  <a:pt x="742950" y="-1"/>
                </a:lnTo>
                <a:lnTo>
                  <a:pt x="742950" y="276225"/>
                </a:lnTo>
                <a:lnTo>
                  <a:pt x="-1" y="276225"/>
                </a:lnTo>
                <a:close/>
              </a:path>
            </a:pathLst>
          </a:cu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88D3836-BAB4-C81D-2574-31AEB1BA931E}"/>
              </a:ext>
            </a:extLst>
          </p:cNvPr>
          <p:cNvSpPr txBox="1"/>
          <p:nvPr/>
        </p:nvSpPr>
        <p:spPr>
          <a:xfrm>
            <a:off x="4087868" y="2056351"/>
            <a:ext cx="26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476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Moisture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065826-1C14-796B-0C29-85374FB52DCB}"/>
              </a:ext>
            </a:extLst>
          </p:cNvPr>
          <p:cNvSpPr txBox="1"/>
          <p:nvPr/>
        </p:nvSpPr>
        <p:spPr>
          <a:xfrm>
            <a:off x="4106900" y="3075526"/>
            <a:ext cx="26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A052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Pedal press</a:t>
            </a:r>
          </a:p>
        </p:txBody>
      </p:sp>
      <p:pic>
        <p:nvPicPr>
          <p:cNvPr id="33" name="图片 32" descr="\documentclass{article}&#10;\usepackage{amsmath, xcolor}&#10;\pagestyle{empty}&#10;\begin{document}&#10;&#10;\[&#10;\color{white}\text{temp\_effect} = 1 + 0.001 \cdot (\text{temp} - 20)&#10;\]&#10;&#10;&#10;\end{document}" title="IguanaTex Picture Display">
            <a:extLst>
              <a:ext uri="{FF2B5EF4-FFF2-40B4-BE49-F238E27FC236}">
                <a16:creationId xmlns:a16="http://schemas.microsoft.com/office/drawing/2014/main" id="{393A28BF-190F-8F7A-4870-C37A5E44B9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61307" y="4368694"/>
            <a:ext cx="5669385" cy="358983"/>
          </a:xfrm>
          <a:prstGeom prst="rect">
            <a:avLst/>
          </a:prstGeom>
        </p:spPr>
      </p:pic>
      <p:pic>
        <p:nvPicPr>
          <p:cNvPr id="38" name="图片 37" descr="\documentclass{article}&#10;\usepackage{amsmath, xcolor}&#10;\pagestyle{empty}&#10;\begin{document}&#10;&#10;\[&#10;\color{white}f(i) = F \cdot 2^{\frac{i-1}{12}}&#10;\]&#10;&#10;&#10;\end{document}" title="IguanaTex Picture Display">
            <a:extLst>
              <a:ext uri="{FF2B5EF4-FFF2-40B4-BE49-F238E27FC236}">
                <a16:creationId xmlns:a16="http://schemas.microsoft.com/office/drawing/2014/main" id="{335EA6C5-6147-307A-F476-34E077DEE3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97807" y="5285187"/>
            <a:ext cx="2196383" cy="467315"/>
          </a:xfrm>
          <a:prstGeom prst="rect">
            <a:avLst/>
          </a:prstGeom>
        </p:spPr>
      </p:pic>
      <p:pic>
        <p:nvPicPr>
          <p:cNvPr id="41" name="图片 40" descr="\documentclass{article}&#10;\usepackage{amsmath, xcolor}&#10;\pagestyle{empty}&#10;\begin{document}&#10;&#10;\[&#10;\color{white}f(i) = F \cdot 2^{\frac{i-1}{12}} \cdot \text{temp\_effect}&#10;\]&#10;&#10;&#10;\end{document}" title="IguanaTex Picture Display">
            <a:extLst>
              <a:ext uri="{FF2B5EF4-FFF2-40B4-BE49-F238E27FC236}">
                <a16:creationId xmlns:a16="http://schemas.microsoft.com/office/drawing/2014/main" id="{8A154978-11FC-7237-C9C9-9600E8B5FA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77147" y="5323185"/>
            <a:ext cx="4237702" cy="4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8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C35B9-19CF-ADBA-1F94-140C9766B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670C76-FBA8-3496-87A3-89C431528C87}"/>
              </a:ext>
            </a:extLst>
          </p:cNvPr>
          <p:cNvSpPr txBox="1"/>
          <p:nvPr/>
        </p:nvSpPr>
        <p:spPr>
          <a:xfrm>
            <a:off x="4087868" y="927638"/>
            <a:ext cx="26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D87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Temperature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023AE7F-5883-6DA3-5BA8-D243A771759E}"/>
              </a:ext>
            </a:extLst>
          </p:cNvPr>
          <p:cNvSpPr/>
          <p:nvPr/>
        </p:nvSpPr>
        <p:spPr>
          <a:xfrm>
            <a:off x="7342132" y="763184"/>
            <a:ext cx="762000" cy="762000"/>
          </a:xfrm>
          <a:custGeom>
            <a:avLst/>
            <a:gdLst>
              <a:gd name="connsiteX0" fmla="*/ 762000 w 762000"/>
              <a:gd name="connsiteY0" fmla="*/ 381000 h 762000"/>
              <a:gd name="connsiteX1" fmla="*/ 381000 w 762000"/>
              <a:gd name="connsiteY1" fmla="*/ 762000 h 762000"/>
              <a:gd name="connsiteX2" fmla="*/ 0 w 762000"/>
              <a:gd name="connsiteY2" fmla="*/ 381000 h 762000"/>
              <a:gd name="connsiteX3" fmla="*/ 381000 w 762000"/>
              <a:gd name="connsiteY3" fmla="*/ 0 h 762000"/>
              <a:gd name="connsiteX4" fmla="*/ 76200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762000">
                <a:moveTo>
                  <a:pt x="762000" y="381000"/>
                </a:moveTo>
                <a:cubicBezTo>
                  <a:pt x="762000" y="591421"/>
                  <a:pt x="591421" y="762000"/>
                  <a:pt x="381000" y="762000"/>
                </a:cubicBezTo>
                <a:cubicBezTo>
                  <a:pt x="170580" y="762000"/>
                  <a:pt x="0" y="591421"/>
                  <a:pt x="0" y="381000"/>
                </a:cubicBezTo>
                <a:cubicBezTo>
                  <a:pt x="0" y="170580"/>
                  <a:pt x="170580" y="0"/>
                  <a:pt x="381000" y="0"/>
                </a:cubicBezTo>
                <a:cubicBezTo>
                  <a:pt x="591421" y="0"/>
                  <a:pt x="762000" y="170580"/>
                  <a:pt x="762000" y="381000"/>
                </a:cubicBezTo>
                <a:close/>
              </a:path>
            </a:pathLst>
          </a:custGeom>
          <a:solidFill>
            <a:srgbClr val="6D8764"/>
          </a:solidFill>
          <a:ln w="9525" cap="flat">
            <a:solidFill>
              <a:srgbClr val="3A543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B65A918-2129-0A6E-CB65-82AE4210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894" y="1020359"/>
            <a:ext cx="742950" cy="276225"/>
          </a:xfrm>
          <a:custGeom>
            <a:avLst/>
            <a:gdLst>
              <a:gd name="connsiteX0" fmla="*/ -1 w 742950"/>
              <a:gd name="connsiteY0" fmla="*/ -1 h 276225"/>
              <a:gd name="connsiteX1" fmla="*/ 742950 w 742950"/>
              <a:gd name="connsiteY1" fmla="*/ -1 h 276225"/>
              <a:gd name="connsiteX2" fmla="*/ 742950 w 742950"/>
              <a:gd name="connsiteY2" fmla="*/ 276225 h 276225"/>
              <a:gd name="connsiteX3" fmla="*/ -1 w 742950"/>
              <a:gd name="connsiteY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76225">
                <a:moveTo>
                  <a:pt x="-1" y="-1"/>
                </a:moveTo>
                <a:lnTo>
                  <a:pt x="742950" y="-1"/>
                </a:lnTo>
                <a:lnTo>
                  <a:pt x="742950" y="276225"/>
                </a:lnTo>
                <a:lnTo>
                  <a:pt x="-1" y="276225"/>
                </a:lnTo>
                <a:close/>
              </a:path>
            </a:pathLst>
          </a:custGeom>
        </p:spPr>
      </p:pic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9B3FED1-B26A-60A1-2793-AFF6BB43CF50}"/>
              </a:ext>
            </a:extLst>
          </p:cNvPr>
          <p:cNvSpPr/>
          <p:nvPr/>
        </p:nvSpPr>
        <p:spPr>
          <a:xfrm>
            <a:off x="7342132" y="1906184"/>
            <a:ext cx="762000" cy="762000"/>
          </a:xfrm>
          <a:custGeom>
            <a:avLst/>
            <a:gdLst>
              <a:gd name="connsiteX0" fmla="*/ 762000 w 762000"/>
              <a:gd name="connsiteY0" fmla="*/ 381000 h 762000"/>
              <a:gd name="connsiteX1" fmla="*/ 381000 w 762000"/>
              <a:gd name="connsiteY1" fmla="*/ 762000 h 762000"/>
              <a:gd name="connsiteX2" fmla="*/ 0 w 762000"/>
              <a:gd name="connsiteY2" fmla="*/ 381000 h 762000"/>
              <a:gd name="connsiteX3" fmla="*/ 381000 w 762000"/>
              <a:gd name="connsiteY3" fmla="*/ 0 h 762000"/>
              <a:gd name="connsiteX4" fmla="*/ 76200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762000">
                <a:moveTo>
                  <a:pt x="762000" y="381000"/>
                </a:moveTo>
                <a:cubicBezTo>
                  <a:pt x="762000" y="591420"/>
                  <a:pt x="591421" y="762000"/>
                  <a:pt x="381000" y="762000"/>
                </a:cubicBezTo>
                <a:cubicBezTo>
                  <a:pt x="170580" y="762000"/>
                  <a:pt x="0" y="591420"/>
                  <a:pt x="0" y="381000"/>
                </a:cubicBezTo>
                <a:cubicBezTo>
                  <a:pt x="0" y="170580"/>
                  <a:pt x="170580" y="0"/>
                  <a:pt x="381000" y="0"/>
                </a:cubicBezTo>
                <a:cubicBezTo>
                  <a:pt x="591421" y="0"/>
                  <a:pt x="762000" y="170580"/>
                  <a:pt x="762000" y="381000"/>
                </a:cubicBezTo>
                <a:close/>
              </a:path>
            </a:pathLst>
          </a:custGeom>
          <a:solidFill>
            <a:srgbClr val="647687"/>
          </a:solidFill>
          <a:ln w="9525" cap="flat">
            <a:solidFill>
              <a:srgbClr val="314354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AF20C00-17DE-CC56-91C8-AA679D519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894" y="2163359"/>
            <a:ext cx="742950" cy="276225"/>
          </a:xfrm>
          <a:custGeom>
            <a:avLst/>
            <a:gdLst>
              <a:gd name="connsiteX0" fmla="*/ -1 w 742950"/>
              <a:gd name="connsiteY0" fmla="*/ -1 h 276225"/>
              <a:gd name="connsiteX1" fmla="*/ 742950 w 742950"/>
              <a:gd name="connsiteY1" fmla="*/ -1 h 276225"/>
              <a:gd name="connsiteX2" fmla="*/ 742950 w 742950"/>
              <a:gd name="connsiteY2" fmla="*/ 276225 h 276225"/>
              <a:gd name="connsiteX3" fmla="*/ -1 w 742950"/>
              <a:gd name="connsiteY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76225">
                <a:moveTo>
                  <a:pt x="-1" y="-1"/>
                </a:moveTo>
                <a:lnTo>
                  <a:pt x="742950" y="-1"/>
                </a:lnTo>
                <a:lnTo>
                  <a:pt x="742950" y="276225"/>
                </a:lnTo>
                <a:lnTo>
                  <a:pt x="-1" y="276225"/>
                </a:lnTo>
                <a:close/>
              </a:path>
            </a:pathLst>
          </a:custGeom>
        </p:spPr>
      </p:pic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F979DA3-227B-A1B9-C4DC-4FA87BF4377B}"/>
              </a:ext>
            </a:extLst>
          </p:cNvPr>
          <p:cNvSpPr/>
          <p:nvPr/>
        </p:nvSpPr>
        <p:spPr>
          <a:xfrm>
            <a:off x="7342132" y="3049184"/>
            <a:ext cx="762000" cy="762000"/>
          </a:xfrm>
          <a:custGeom>
            <a:avLst/>
            <a:gdLst>
              <a:gd name="connsiteX0" fmla="*/ 762000 w 762000"/>
              <a:gd name="connsiteY0" fmla="*/ 381000 h 762000"/>
              <a:gd name="connsiteX1" fmla="*/ 381000 w 762000"/>
              <a:gd name="connsiteY1" fmla="*/ 762000 h 762000"/>
              <a:gd name="connsiteX2" fmla="*/ 0 w 762000"/>
              <a:gd name="connsiteY2" fmla="*/ 381000 h 762000"/>
              <a:gd name="connsiteX3" fmla="*/ 381000 w 762000"/>
              <a:gd name="connsiteY3" fmla="*/ 0 h 762000"/>
              <a:gd name="connsiteX4" fmla="*/ 76200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762000">
                <a:moveTo>
                  <a:pt x="762000" y="381000"/>
                </a:moveTo>
                <a:cubicBezTo>
                  <a:pt x="762000" y="591421"/>
                  <a:pt x="591421" y="762000"/>
                  <a:pt x="381000" y="762000"/>
                </a:cubicBezTo>
                <a:cubicBezTo>
                  <a:pt x="170580" y="762000"/>
                  <a:pt x="0" y="591421"/>
                  <a:pt x="0" y="381000"/>
                </a:cubicBezTo>
                <a:cubicBezTo>
                  <a:pt x="0" y="170579"/>
                  <a:pt x="170580" y="0"/>
                  <a:pt x="381000" y="0"/>
                </a:cubicBezTo>
                <a:cubicBezTo>
                  <a:pt x="591421" y="0"/>
                  <a:pt x="762000" y="170579"/>
                  <a:pt x="762000" y="381000"/>
                </a:cubicBezTo>
                <a:close/>
              </a:path>
            </a:pathLst>
          </a:custGeom>
          <a:solidFill>
            <a:srgbClr val="A0522D"/>
          </a:solidFill>
          <a:ln w="9525" cap="flat">
            <a:solidFill>
              <a:srgbClr val="6D1F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172EB20-B082-A420-A717-2CC60DE2E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94" y="3306359"/>
            <a:ext cx="742950" cy="276225"/>
          </a:xfrm>
          <a:custGeom>
            <a:avLst/>
            <a:gdLst>
              <a:gd name="connsiteX0" fmla="*/ -1 w 742950"/>
              <a:gd name="connsiteY0" fmla="*/ -1 h 276225"/>
              <a:gd name="connsiteX1" fmla="*/ 742950 w 742950"/>
              <a:gd name="connsiteY1" fmla="*/ -1 h 276225"/>
              <a:gd name="connsiteX2" fmla="*/ 742950 w 742950"/>
              <a:gd name="connsiteY2" fmla="*/ 276225 h 276225"/>
              <a:gd name="connsiteX3" fmla="*/ -1 w 742950"/>
              <a:gd name="connsiteY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76225">
                <a:moveTo>
                  <a:pt x="-1" y="-1"/>
                </a:moveTo>
                <a:lnTo>
                  <a:pt x="742950" y="-1"/>
                </a:lnTo>
                <a:lnTo>
                  <a:pt x="742950" y="276225"/>
                </a:lnTo>
                <a:lnTo>
                  <a:pt x="-1" y="276225"/>
                </a:lnTo>
                <a:close/>
              </a:path>
            </a:pathLst>
          </a:cu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88D3836-BAB4-C81D-2574-31AEB1BA931E}"/>
              </a:ext>
            </a:extLst>
          </p:cNvPr>
          <p:cNvSpPr txBox="1"/>
          <p:nvPr/>
        </p:nvSpPr>
        <p:spPr>
          <a:xfrm>
            <a:off x="4087868" y="2056351"/>
            <a:ext cx="26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476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Moisture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065826-1C14-796B-0C29-85374FB52DCB}"/>
              </a:ext>
            </a:extLst>
          </p:cNvPr>
          <p:cNvSpPr txBox="1"/>
          <p:nvPr/>
        </p:nvSpPr>
        <p:spPr>
          <a:xfrm>
            <a:off x="4106900" y="3075526"/>
            <a:ext cx="26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A052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Pedal press</a:t>
            </a:r>
          </a:p>
        </p:txBody>
      </p:sp>
      <p:pic>
        <p:nvPicPr>
          <p:cNvPr id="5" name="图片 4" descr="\documentclass{article}&#10;\usepackage{amsmath, xcolor}&#10;\pagestyle{empty}&#10;\begin{document}&#10;&#10;\[&#10;\color{white}\tau(i) = 1.2 \cdot \frac{440}{f(i)} \cdot (1 - 0.5 \cdot \text{moist})&#10;\]&#10;&#10;&#10;\end{document}" title="IguanaTex Picture Display">
            <a:extLst>
              <a:ext uri="{FF2B5EF4-FFF2-40B4-BE49-F238E27FC236}">
                <a16:creationId xmlns:a16="http://schemas.microsoft.com/office/drawing/2014/main" id="{4EB85451-B11C-87E5-0FD8-AB21E3382A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42758" y="4354407"/>
            <a:ext cx="5106483" cy="813553"/>
          </a:xfrm>
          <a:prstGeom prst="rect">
            <a:avLst/>
          </a:prstGeom>
        </p:spPr>
      </p:pic>
      <p:pic>
        <p:nvPicPr>
          <p:cNvPr id="8" name="图片 7" descr="\documentclass{article}&#10;\usepackage{amsmath, xcolor}&#10;\pagestyle{empty}&#10;\begin{document}&#10;&#10;\[&#10;\color{white}T(i) = M(i) \cdot (2 \cdot L \cdot f(i))^2 \cdot (1 - 0.5 \cdot \text{moist})&#10;\]&#10;&#10;&#10;\end{document}" title="IguanaTex Picture Display">
            <a:extLst>
              <a:ext uri="{FF2B5EF4-FFF2-40B4-BE49-F238E27FC236}">
                <a16:creationId xmlns:a16="http://schemas.microsoft.com/office/drawing/2014/main" id="{C4A399A8-3115-6AC0-AD99-914D880A90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712211" y="5723553"/>
            <a:ext cx="6767576" cy="4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6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888"/>
  <p:tag name="ORIGINALWIDTH" val="838.617"/>
  <p:tag name="OUTPUTTYPE" val="PNG"/>
  <p:tag name="IGUANATEXVERSION" val="161"/>
  <p:tag name="LATEXADDIN" val="\documentclass{article}&#10;\usepackage{amsmath, xcolor}&#10;\pagestyle{empty}&#10;\begin{document}&#10;&#10;\[&#10;\color{white}\frac{\partial^2 H}{\partial t^2} = \frac{T}{M} \frac{\partial^2 H}{\partial x^2}&#10;\]&#10;&#10;&#10;\end{document}"/>
  <p:tag name="IGUANATEXSIZE" val="20"/>
  <p:tag name="IGUANATEXCURSOR" val="189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023"/>
  <p:tag name="ORIGINALWIDTH" val="775.6083"/>
  <p:tag name="OUTPUTTYPE" val="PNG"/>
  <p:tag name="IGUANATEXVERSION" val="161"/>
  <p:tag name="LATEXADDIN" val="\documentclass{article}&#10;\usepackage{amsmath, xcolor}&#10;\pagestyle{empty}&#10;\begin{document}&#10;&#10;\[&#10;\color{white}f(i) = F \cdot 2^{\frac{i-1}{12}}&#10;\]&#10;&#10;&#10;\end{document}"/>
  <p:tag name="IGUANATEXSIZE" val="20"/>
  <p:tag name="IGUANATEXCURSOR" val="113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023"/>
  <p:tag name="ORIGINALWIDTH" val="1496.459"/>
  <p:tag name="OUTPUTTYPE" val="PNG"/>
  <p:tag name="IGUANATEXVERSION" val="161"/>
  <p:tag name="LATEXADDIN" val="\documentclass{article}&#10;\usepackage{amsmath, xcolor}&#10;\pagestyle{empty}&#10;\begin{document}&#10;&#10;\[&#10;\color{white}f(i) = F \cdot 2^{\frac{i-1}{12}} \cdot \text{temp\_effect}&#10;\]&#10;&#10;&#10;\end{document}"/>
  <p:tag name="IGUANATEXSIZE" val="20"/>
  <p:tag name="IGUANATEXCURSOR" val="164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901"/>
  <p:tag name="ORIGINALWIDTH" val="1803.252"/>
  <p:tag name="OUTPUTTYPE" val="PNG"/>
  <p:tag name="IGUANATEXVERSION" val="161"/>
  <p:tag name="LATEXADDIN" val="\documentclass{article}&#10;\usepackage{amsmath, xcolor}&#10;\pagestyle{empty}&#10;\begin{document}&#10;&#10;\[&#10;\color{white}\tau(i) = 1.2 \cdot \frac{440}{f(i)} \cdot (1 - 0.5 \cdot \text{moist})&#10;\]&#10;&#10;&#10;\end{document}"/>
  <p:tag name="IGUANATEXSIZE" val="20"/>
  <p:tag name="IGUANATEXCURSOR" val="176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5199"/>
  <p:tag name="ORIGINALWIDTH" val="2389.833"/>
  <p:tag name="OUTPUTTYPE" val="PNG"/>
  <p:tag name="IGUANATEXVERSION" val="161"/>
  <p:tag name="LATEXADDIN" val="\documentclass{article}&#10;\usepackage{amsmath, xcolor}&#10;\pagestyle{empty}&#10;\begin{document}&#10;&#10;\[&#10;\color{white}T(i) = M(i) \cdot (2 \cdot L \cdot f(i))^2 \cdot (1 - 0.5 \cdot \text{moist})&#10;\]&#10;&#10;&#10;\end{document}"/>
  <p:tag name="IGUANATEXSIZE" val="20"/>
  <p:tag name="IGUANATEXCURSOR" val="182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2827.895"/>
  <p:tag name="OUTPUTTYPE" val="PNG"/>
  <p:tag name="IGUANATEXVERSION" val="161"/>
  <p:tag name="LATEXADDIN" val="\documentclass{article}&#10;\usepackage{amsmath, xcolor}&#10;\pagestyle{empty}&#10;\begin{document}&#10;&#10;\[&#10;\color{white}\text{tmax} = tnote(\text{keys})+dnote(\text{keys})+\text{tmax\_extension}&#10;\]&#10;&#10;&#10;\end{document}"/>
  <p:tag name="IGUANATEXSIZE" val="20"/>
  <p:tag name="IGUANATEXCURSOR" val="179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5.0524"/>
  <p:tag name="ORIGINALWIDTH" val="2195.556"/>
  <p:tag name="OUTPUTTYPE" val="PNG"/>
  <p:tag name="IGUANATEXVERSION" val="161"/>
  <p:tag name="LATEXADDIN" val="\documentclass{article}&#10;\usepackage{amsmath, xcolor}&#10;\pagestyle{empty}&#10;\begin{document}&#10;&#10;\[&#10;\color{white}&#10;\text{tmax\_extension} = &#10;\begin{cases} &#10;10 &amp; \text{if pedal\_pressed}\\&#10;0 &amp; \text{otherwise}&#10;\end{cases}&#10;\]&#10;&#10;&#10;\end{document}"/>
  <p:tag name="IGUANATEXSIZE" val="20"/>
  <p:tag name="IGUANATEXCURSOR" val="106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155.911"/>
  <p:tag name="OUTPUTTYPE" val="PNG"/>
  <p:tag name="IGUANATEXVERSION" val="161"/>
  <p:tag name="LATEXADDIN" val="\documentclass{article}&#10;\usepackage{amsmath, xcolor}&#10;\pagestyle{empty}&#10;\begin{document}&#10;&#10;&#10;$$\color{white}H(0, t) = H(L, t) = 0$$&#10;&#10;\end{document}"/>
  <p:tag name="IGUANATEXSIZE" val="20"/>
  <p:tag name="IGUANATEXCURSOR" val="105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3965.803"/>
  <p:tag name="OUTPUTTYPE" val="PNG"/>
  <p:tag name="IGUANATEXVERSION" val="161"/>
  <p:tag name="LATEXADDIN" val="\documentclass{article}&#10;\usepackage{amsmath, xcolor}&#10;\pagestyle{empty}&#10;\begin{document}&#10;&#10;&#10;\color{white}$H(x, t)$ is the vertical displacement of the string at position $x$ and time $t$&#10;&#10;&#10;\end{document}"/>
  <p:tag name="IGUANATEXSIZE" val="20"/>
  <p:tag name="IGUANATEXCURSOR" val="182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92"/>
  <p:tag name="ORIGINALWIDTH" val="4238.842"/>
  <p:tag name="OUTPUTTYPE" val="PNG"/>
  <p:tag name="IGUANATEXVERSION" val="161"/>
  <p:tag name="LATEXADDIN" val="\documentclass{article}&#10;\usepackage{amsmath, xcolor}&#10;\pagestyle{empty}&#10;\begin{document}&#10;&#10;\[&#10;\color{white}V(x, t + \Delta t) = V(x, t) + \frac{\Delta t}{M} \left( \frac{T}{\Delta x^2} \right) \left[ H(x + \Delta x, t) - 2H(x, t) + H(x - \Delta x, t) \right]&#10;\]&#10;&#10;&#10;\end{document}"/>
  <p:tag name="IGUANATEXSIZE" val="20"/>
  <p:tag name="IGUANATEXCURSOR" val="256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2277.318"/>
  <p:tag name="OUTPUTTYPE" val="PNG"/>
  <p:tag name="IGUANATEXVERSION" val="161"/>
  <p:tag name="LATEXADDIN" val="\documentclass{article}&#10;\usepackage{amsmath, xcolor}&#10;\pagestyle{empty}&#10;\begin{document}&#10;&#10;\[&#10;\color{white}H(x, t + \Delta t) = H(x, t) + \Delta t \cdot V(x, t + \Delta t)&#10;\]&#10;&#10;&#10;\end{document}"/>
  <p:tag name="IGUANATEXSIZE" val="20"/>
  <p:tag name="IGUANATEXCURSOR" val="169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3222.45"/>
  <p:tag name="OUTPUTTYPE" val="PNG"/>
  <p:tag name="IGUANATEXVERSION" val="161"/>
  <p:tag name="LATEXADDIN" val="\documentclass{article}&#10;\usepackage{amsmath, xcolor}&#10;\pagestyle{empty}&#10;\begin{document}&#10;&#10;\color{white}$V(x, t)$ is the velocity of the string at position $x$ and time $t$&#10;&#10;&#10;\end{document}"/>
  <p:tag name="IGUANATEXSIZE" val="20"/>
  <p:tag name="IGUANATEXCURSOR" val="88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0369"/>
  <p:tag name="ORIGINALWIDTH" val="460.5642"/>
  <p:tag name="OUTPUTTYPE" val="PNG"/>
  <p:tag name="IGUANATEXVERSION" val="161"/>
  <p:tag name="LATEXADDIN" val="\documentclass{article}&#10;\usepackage{amsmath, xcolor}&#10;\pagestyle{empty}&#10;\begin{document}&#10;&#10;\[&#10;\color{white}\frac{\partial H}{\partial t} = V&#10;\]&#10;&#10;&#10;\end{document}"/>
  <p:tag name="IGUANATEXSIZE" val="20"/>
  <p:tag name="IGUANATEXCURSOR" val="138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0.8046"/>
  <p:tag name="ORIGINALWIDTH" val="565.5789"/>
  <p:tag name="OUTPUTTYPE" val="PNG"/>
  <p:tag name="IGUANATEXVERSION" val="161"/>
  <p:tag name="LATEXADDIN" val="\documentclass{article}&#10;\usepackage{amsmath, xcolor}&#10;\pagestyle{empty}&#10;\begin{document}&#10;&#10;\[&#10;\color{white}\Delta t \leq \frac{\Delta x}{\sqrt{\frac{T}{M}}}&#10;\]&#10;&#10;&#10;\end{document}"/>
  <p:tag name="IGUANATEXSIZE" val="20"/>
  <p:tag name="IGUANATEXCURSOR" val="154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2002.029"/>
  <p:tag name="OUTPUTTYPE" val="PNG"/>
  <p:tag name="IGUANATEXVERSION" val="161"/>
  <p:tag name="LATEXADDIN" val="\documentclass{article}&#10;\usepackage{amsmath, xcolor}&#10;\pagestyle{empty}&#10;\begin{document}&#10;&#10;\[&#10;\color{white}\text{temp\_effect} = 1 + 0.001 \cdot (\text{temp} - 20)&#10;\]&#10;&#10;&#10;\end{document}"/>
  <p:tag name="IGUANATEXSIZE" val="20"/>
  <p:tag name="IGUANATEXCURSOR" val="161"/>
  <p:tag name="TRANSPARENCY" val="True"/>
  <p:tag name="LATEXENGINEID" val="1"/>
  <p:tag name="TEMPFOLDER" val="D:\IguanaTex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自定义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"/>
        <a:cs typeface="Microsoft YaHei UI"/>
      </a:majorFont>
      <a:minorFont>
        <a:latin typeface="Microsoft YaHei UI"/>
        <a:ea typeface="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259_TF22318419_Win32.potx" id="{EE80AF5B-9698-4617-A40D-8D20EE6448A0}" vid="{821788F7-A2EF-4C8F-AA2E-F42F5291D46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277</TotalTime>
  <Words>111</Words>
  <Application>Microsoft Office PowerPoint</Application>
  <PresentationFormat>宽屏</PresentationFormat>
  <Paragraphs>52</Paragraphs>
  <Slides>22</Slides>
  <Notes>1</Notes>
  <HiddenSlides>0</HiddenSlides>
  <MMClips>6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Microsoft YaHei UI</vt:lpstr>
      <vt:lpstr>Arial</vt:lpstr>
      <vt:lpstr>Poppins</vt:lpstr>
      <vt:lpstr>自定义</vt:lpstr>
      <vt:lpstr>Piano Simulation: Incorporating Environmental Effects and Pedal Pressure</vt:lpstr>
      <vt:lpstr>Theoretical Framework</vt:lpstr>
      <vt:lpstr>PowerPoint 演示文稿</vt:lpstr>
      <vt:lpstr>PowerPoint 演示文稿</vt:lpstr>
      <vt:lpstr>PowerPoint 演示文稿</vt:lpstr>
      <vt:lpstr>PowerPoint 演示文稿</vt:lpstr>
      <vt:lpstr>Simulation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Implementation</vt:lpstr>
      <vt:lpstr>PowerPoint 演示文稿</vt:lpstr>
      <vt:lpstr>PowerPoint 演示文稿</vt:lpstr>
      <vt:lpstr>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融资演讲稿</dc:title>
  <dc:creator>Daniel Atlas</dc:creator>
  <cp:lastModifiedBy>Daniel Atlas</cp:lastModifiedBy>
  <cp:revision>64</cp:revision>
  <dcterms:created xsi:type="dcterms:W3CDTF">2024-03-23T19:52:55Z</dcterms:created>
  <dcterms:modified xsi:type="dcterms:W3CDTF">2024-04-04T06:13:53Z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