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uryalencar19@gmail.com" TargetMode="External"/><Relationship Id="rId4" Type="http://schemas.openxmlformats.org/officeDocument/2006/relationships/hyperlink" Target="mailto:eslucascorre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525939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MBT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269888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Yury Alencar Lima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yuryalencar19@gmail.com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Lucas Corrêa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eslucascorrea@gmail.com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Arquivos JAR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Executavéis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Seguros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Bibliotecas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-Classpath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Utilização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ultado de imagem para .JAR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975" y="1292425"/>
            <a:ext cx="2558625" cy="25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Opções: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Org.json;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Gson.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Simplicidade ao ler e exportar (JSON);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Suporte ao Generics do java;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Suporte a tipos complexos de objetos.</a:t>
            </a:r>
          </a:p>
        </p:txBody>
      </p:sp>
      <p:pic>
        <p:nvPicPr>
          <p:cNvPr descr="Resultado de imagem para json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25" y="539400"/>
            <a:ext cx="2893749" cy="289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/>
              <a:t>                                    Obrigado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