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niglet"/>
      <p:regular r:id="rId15"/>
    </p:embeddedFon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niglet-regular.fntdata"/><Relationship Id="rId14" Type="http://schemas.openxmlformats.org/officeDocument/2006/relationships/slide" Target="slides/slide10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Ferramentas para teste funcionais WEB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600"/>
              </a:spcBef>
              <a:buNone/>
            </a:pPr>
            <a:r>
              <a:rPr lang="pt-BR" sz="1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Lucas Corrêa - eslucascorrea@gmail.com</a:t>
            </a:r>
          </a:p>
          <a:p>
            <a:pPr lvl="0">
              <a:spcBef>
                <a:spcPts val="600"/>
              </a:spcBef>
              <a:buNone/>
            </a:pPr>
            <a:r>
              <a:rPr lang="pt-BR" sz="1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Giliardi Schmidt - gili.schmidt@hotmail.com</a:t>
            </a:r>
          </a:p>
          <a:p>
            <a:pPr lvl="0">
              <a:spcBef>
                <a:spcPts val="600"/>
              </a:spcBef>
              <a:buNone/>
            </a:pPr>
            <a:r>
              <a:rPr lang="pt-BR" sz="1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Yury Alencar - yuryalencar19@gmail.com</a:t>
            </a:r>
          </a:p>
          <a:p>
            <a:pPr lv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4121106"/>
            <a:ext cx="2539522" cy="1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Obrigado!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4121106"/>
            <a:ext cx="2539522" cy="1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Rapise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Não é OpenSource.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Data-Driven Testing;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BR"/>
              <a:t>Excel;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BR"/>
              <a:t>Database.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Gerenciamento;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BR"/>
              <a:t>Gráficos.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Record &amp; Replay;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pt-BR"/>
              <a:t>ID’s dinâmicos.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Praticidade;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Flexibilidade e Extensibilidade.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pt-BR"/>
              <a:t>Selenium WebDriver.</a:t>
            </a:r>
          </a:p>
        </p:txBody>
      </p:sp>
      <p:pic>
        <p:nvPicPr>
          <p:cNvPr descr="dataDrivenRapise 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750" y="445012"/>
            <a:ext cx="46863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Canoo WebTest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OpenSource.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Não necessita de navegador;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Sem interface gráfica;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Testes em XML ou Groovy;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Reports mais detalhados;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Capture &amp; Replay;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Aprendizagem mais complicada;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75" y="445025"/>
            <a:ext cx="3985125" cy="21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174" y="2748499"/>
            <a:ext cx="3985125" cy="213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Canoo - Report</a:t>
            </a:r>
          </a:p>
        </p:txBody>
      </p:sp>
      <p:pic>
        <p:nvPicPr>
          <p:cNvPr descr="TestResult_GoogleWebTestTop.png" id="101" name="Shape 101"/>
          <p:cNvPicPr preferRelativeResize="0"/>
          <p:nvPr/>
        </p:nvPicPr>
        <p:blipFill rotWithShape="1">
          <a:blip r:embed="rId3">
            <a:alphaModFix/>
          </a:blip>
          <a:srcRect b="51578" l="0" r="0" t="0"/>
          <a:stretch/>
        </p:blipFill>
        <p:spPr>
          <a:xfrm>
            <a:off x="1399425" y="1266325"/>
            <a:ext cx="2690450" cy="24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Result_GoogleWebTestTop.png"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48285"/>
          <a:stretch/>
        </p:blipFill>
        <p:spPr>
          <a:xfrm>
            <a:off x="5463375" y="1266325"/>
            <a:ext cx="2690450" cy="265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Watir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OpenSource.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Link, Formulários, Botões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Verifica Resultado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Bibliotecas Ruby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Banco de Dados, Planilhas, XML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Diversos browsers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Aplicação WEB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Selenium Web Driver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Scripts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HTML e JavaScripts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 mão (Conhecimento)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999" y="445025"/>
            <a:ext cx="4483750" cy="29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Comparação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4121106"/>
            <a:ext cx="2539522" cy="10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24823" r="23590" t="28774"/>
          <a:stretch/>
        </p:blipFill>
        <p:spPr>
          <a:xfrm>
            <a:off x="2798100" y="666975"/>
            <a:ext cx="6034199" cy="422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