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Yury Alencar"/>
  <p:cmAuthor clrIdx="1" id="1" initials="" lastIdx="1" name="Lucas Corrê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1-10T04:11:10.519">
    <p:pos x="6000" y="0"/>
    <p:text>Coloca o HIS antes deste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1" dt="2017-01-10T01:50:43.477">
    <p:pos x="6000" y="0"/>
    <p:text>Por acaso tu encontro alguma fonte confiável que fala sobre este método..</p:text>
  </p:cm>
  <p:cm authorId="0" idx="2" dt="2017-01-10T00:42:56.898">
    <p:pos x="6000" y="100"/>
    <p:text>uai o trabalho que o Anderson mandou no slack, um em ingles.</p:text>
  </p:cm>
  <p:cm authorId="0" idx="3" dt="2017-01-10T01:50:43.477">
    <p:pos x="6000" y="200"/>
    <p:text>Todos que não estão no site estão presentes no trabalho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anderson.domingues@acad.pucrs.br" TargetMode="External"/><Relationship Id="rId4" Type="http://schemas.openxmlformats.org/officeDocument/2006/relationships/hyperlink" Target="mailto:anderson.domingues@acad.pucrs.br" TargetMode="External"/><Relationship Id="rId5" Type="http://schemas.openxmlformats.org/officeDocument/2006/relationships/hyperlink" Target="mailto:anderson.domingues@acad.pucrs.br" TargetMode="External"/><Relationship Id="rId6" Type="http://schemas.openxmlformats.org/officeDocument/2006/relationships/hyperlink" Target="mailto:anderson.domingues@acad.pucrs.br" TargetMode="External"/><Relationship Id="rId7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1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hdl.handle.net/10923/1676" TargetMode="External"/><Relationship Id="rId4" Type="http://schemas.openxmlformats.org/officeDocument/2006/relationships/hyperlink" Target="http://hdl.handle.net/10923/1615" TargetMode="External"/><Relationship Id="rId5" Type="http://schemas.openxmlformats.org/officeDocument/2006/relationships/hyperlink" Target="http://conteudo.icmc.usp.br/CMS/Arquivos/arquivos_enviados/BIBLIOTECA_113_RT_378.pdf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hyperlink" Target="mailto:anderson.domingues@acad.pucrs.br" TargetMode="External"/><Relationship Id="rId4" Type="http://schemas.openxmlformats.org/officeDocument/2006/relationships/hyperlink" Target="mailto:anderson.domingues@acad.pucrs.br" TargetMode="External"/><Relationship Id="rId5" Type="http://schemas.openxmlformats.org/officeDocument/2006/relationships/hyperlink" Target="mailto:anderson.domingues@acad.pucrs.br" TargetMode="External"/><Relationship Id="rId6" Type="http://schemas.openxmlformats.org/officeDocument/2006/relationships/hyperlink" Target="mailto:anderson.domingues@acad.pucrs.br" TargetMode="External"/><Relationship Id="rId7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8394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08425" y="3578100"/>
            <a:ext cx="2209200" cy="145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Equipe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Anderson Domingues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Elder Rodrigues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Gilliardi Schmidt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Lucas Corrêa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Yury Alencar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702" y="1175650"/>
            <a:ext cx="3346599" cy="13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" type="subTitle"/>
          </p:nvPr>
        </p:nvSpPr>
        <p:spPr>
          <a:xfrm>
            <a:off x="413350" y="2805525"/>
            <a:ext cx="8520600" cy="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Geração de Sequências de Teste com FSM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27 de Janeiro de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Testes utilizando</a:t>
            </a:r>
            <a:r>
              <a:rPr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FSM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65600"/>
            <a:ext cx="8619900" cy="371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Tipos de defeitos:</a:t>
            </a:r>
          </a:p>
          <a:p>
            <a:pPr indent="-228600" lvl="0" marL="914400" rtl="0" algn="just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Defeito de Inicialização: Quando o estado inicial é diferente do especificado;</a:t>
            </a:r>
          </a:p>
          <a:p>
            <a:pPr indent="-228600" lvl="0" marL="914400" rtl="0" algn="just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Defeito de Transferência(transfer faults): Quando o estado atingido por uma transição não é o correto;</a:t>
            </a:r>
          </a:p>
          <a:p>
            <a:pPr indent="-228600" lvl="0" marL="914400" rtl="0" algn="just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Defeito de Saída (output faults): Quando a saída não é a correta;</a:t>
            </a:r>
          </a:p>
          <a:p>
            <a:pPr indent="-228600" lvl="0" marL="914400" rtl="0" algn="just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Estados faltantes (missing states): Quando a quantidade de estados é menor que a especificada;</a:t>
            </a:r>
          </a:p>
          <a:p>
            <a:pPr indent="-228600" lvl="0" marL="914400" rtl="0" algn="just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Estados extras (extra states): Quando a quantidade de estados é maior que a especificada.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Testes utilizando</a:t>
            </a:r>
            <a:r>
              <a:rPr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FSM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65600"/>
            <a:ext cx="8619900" cy="371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Características dos testes gerados (Fujiwara et al. (1991)):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000000"/>
              </a:buClr>
              <a:buAutoNum type="arabicParenR"/>
            </a:pPr>
            <a:r>
              <a:rPr lang="en">
                <a:solidFill>
                  <a:srgbClr val="000000"/>
                </a:solidFill>
              </a:rPr>
              <a:t>O testes tem que ser relativamente pequenos para que tenha um baixo custo de execução durante os testes da implementação.</a:t>
            </a:r>
          </a:p>
          <a:p>
            <a:pPr indent="-228600" lvl="0" marL="457200" rtl="0" algn="just">
              <a:spcBef>
                <a:spcPts val="0"/>
              </a:spcBef>
              <a:buClr>
                <a:srgbClr val="000000"/>
              </a:buClr>
              <a:buAutoNum type="arabicParenR"/>
            </a:pPr>
            <a:r>
              <a:rPr lang="en">
                <a:solidFill>
                  <a:srgbClr val="000000"/>
                </a:solidFill>
              </a:rPr>
              <a:t>Conseguir cobrir a maioria dos defeitos possíveis que uma implementação possa ter.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Obs.: Dentre os métodos existentes alguns precisam que a FSM contenha certas propriedades, elas podem ser: completamente especificada, minimal, fortemente conexa e determinística.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Métodos de geração de sequências de testes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Resumo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Existem vários métodos para a geração de sequências de testes, onde o que os diferencia é na quantidade de testes criados e na qualidade, ou seja, capacidade de encontrar defeitos</a:t>
            </a:r>
            <a:r>
              <a:rPr lang="en">
                <a:solidFill>
                  <a:srgbClr val="000000"/>
                </a:solidFill>
              </a:rPr>
              <a:t>. Pois o método tem que ser eficaz e ao mesmo tempo ter que ser relativamente pequeno, para que seja viável sua utilização prática.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 contexto do projeto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 escolha de um método eficaz e de baixo custo para gerar as sequências de testes para a ferramenta.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1470525"/>
            <a:ext cx="9144000" cy="1491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162650" y="1734850"/>
            <a:ext cx="5780400" cy="2988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Contato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Anderson Domingues   </a:t>
            </a:r>
            <a:r>
              <a:rPr lang="en" sz="1400" u="sng">
                <a:solidFill>
                  <a:srgbClr val="0000FF"/>
                </a:solidFill>
                <a:hlinkClick r:id="rId3"/>
              </a:rPr>
              <a:t>anderson.domingues@acad.pucrs.br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Elder Rodrigues		</a:t>
            </a:r>
            <a:r>
              <a:rPr lang="en" sz="1400" u="sng">
                <a:solidFill>
                  <a:srgbClr val="0000FF"/>
                </a:solidFill>
                <a:hlinkClick r:id="rId4"/>
              </a:rPr>
              <a:t>eldermr@gmail.com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Gilliardi Schmidt 		</a:t>
            </a:r>
            <a:r>
              <a:rPr lang="en" sz="1400" u="sng">
                <a:solidFill>
                  <a:srgbClr val="0000FF"/>
                </a:solidFill>
              </a:rPr>
              <a:t>gili.schmidt@hotmail.com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Lucas Corrêa		</a:t>
            </a:r>
            <a:r>
              <a:rPr lang="en" sz="1400" u="sng">
                <a:solidFill>
                  <a:srgbClr val="0000FF"/>
                </a:solidFill>
                <a:hlinkClick r:id="rId5"/>
              </a:rPr>
              <a:t>eslucascorrea@gmail.com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Yury Alencar 		</a:t>
            </a:r>
            <a:r>
              <a:rPr lang="en" sz="1400" u="sng">
                <a:solidFill>
                  <a:srgbClr val="0000FF"/>
                </a:solidFill>
                <a:hlinkClick r:id="rId6"/>
              </a:rPr>
              <a:t>yuryalencar19@gmail.com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7" y="57500"/>
            <a:ext cx="3346599" cy="13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392325" y="3434675"/>
            <a:ext cx="245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OBRIGADO.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28394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108425" y="3578100"/>
            <a:ext cx="2209200" cy="145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Equipe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Anderson Domingues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Elder Rodrigues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Gilliardi Schmidt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Lucas Corrêa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Yury Alencar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702" y="1175650"/>
            <a:ext cx="3346599" cy="13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" type="subTitle"/>
          </p:nvPr>
        </p:nvSpPr>
        <p:spPr>
          <a:xfrm>
            <a:off x="413350" y="2805525"/>
            <a:ext cx="8520600" cy="7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Métodos de extração de sequências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_ de Janeiro de 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Cobertura de Estados e Transições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Resumo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*****. 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W(Automata Theoretic)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Requisitos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Utilizado em FSMs completas, fortemente conexas, completamente especificadas, minimais e determinísticas. Proposto por Chow (1978).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Vantagens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Método confiável para testar estruturas de controle modeladas por uma FSM (Chow 1978).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Desvantagens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Grande quantidade de sequências de entrada para serem testadas, que pode acarretar um alto custo. Além de não ser aplicado à FSMs parciais.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W(Automata Theoretic)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Funcionamento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 método tem como objetivo a criação de duas sequências e concatená-las, de tal forma que após feito isto tenha-se uma sequência de entradas para testes de uma determinada FSM. Os dois conjuntos:</a:t>
            </a:r>
          </a:p>
          <a:p>
            <a:pPr indent="-228600" lvl="0" marL="13716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P: Sequências que percorre cada transição ao menos uma vez.</a:t>
            </a:r>
          </a:p>
          <a:p>
            <a:pPr indent="-228600" lvl="0" marL="13716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T: </a:t>
            </a:r>
            <a:r>
              <a:rPr lang="en">
                <a:solidFill>
                  <a:schemeClr val="dk1"/>
                </a:solidFill>
              </a:rPr>
              <a:t>Sequências </a:t>
            </a:r>
            <a:r>
              <a:rPr lang="en">
                <a:solidFill>
                  <a:srgbClr val="000000"/>
                </a:solidFill>
              </a:rPr>
              <a:t>capazes de identificar qual é o estado da máquina.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 execução deste método consiste em apenas 3 passos:</a:t>
            </a:r>
          </a:p>
          <a:p>
            <a:pPr indent="-228600" lvl="0" marL="13716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arenR"/>
            </a:pPr>
            <a:r>
              <a:rPr lang="en">
                <a:solidFill>
                  <a:srgbClr val="000000"/>
                </a:solidFill>
              </a:rPr>
              <a:t>Define-se o máximo </a:t>
            </a:r>
            <a:r>
              <a:rPr lang="en">
                <a:solidFill>
                  <a:schemeClr val="dk1"/>
                </a:solidFill>
              </a:rPr>
              <a:t>(m) </a:t>
            </a:r>
            <a:r>
              <a:rPr lang="en">
                <a:solidFill>
                  <a:srgbClr val="000000"/>
                </a:solidFill>
              </a:rPr>
              <a:t>de estados que a FSM possa conter.</a:t>
            </a:r>
          </a:p>
          <a:p>
            <a:pPr indent="-228600" lvl="0" marL="13716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arenR"/>
            </a:pPr>
            <a:r>
              <a:rPr lang="en">
                <a:solidFill>
                  <a:srgbClr val="000000"/>
                </a:solidFill>
              </a:rPr>
              <a:t>Geração das sequências de testes, que tem o objetivo a garantia da implementação das transições.</a:t>
            </a:r>
          </a:p>
          <a:p>
            <a:pPr indent="-228600" lvl="0" marL="13716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arenR"/>
            </a:pPr>
            <a:r>
              <a:rPr lang="en">
                <a:solidFill>
                  <a:srgbClr val="000000"/>
                </a:solidFill>
              </a:rPr>
              <a:t>Verificação das respostas geradas pelas sequências de teste.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W(Automata Theoretic)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Wp (Partial W)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Requisitos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Necessita de FSMs completas. Proposto por Fujiwara et al. (1-991).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Vantagens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 quantidade de sequências de testes é reduzida, devido ao mesmo utilizar um subconjunto do conjunto gerado pelo método W. Tem uma alta eficiência como o W.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Desvantagens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Não é aplicado à FSMs parciais.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Roteiro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14850"/>
            <a:ext cx="8520600" cy="40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Finite State Machine (FSM)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Sequências de testes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Testes utilizando FSM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Métodos de geração de sequências de testes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Cobertura de Estados e Transições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W (Automata Theoretic)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Wp (Partial W)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200">
                <a:solidFill>
                  <a:schemeClr val="dk1"/>
                </a:solidFill>
              </a:rPr>
              <a:t>SC (State Counting)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HSI (Harmonized State Identification)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H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SPY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P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DS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HIS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UIO (Unique Input/Output Sequence)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UIOv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Referências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Wp (Partial W)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Funcionamento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 método é composto por duas fases simples:</a:t>
            </a:r>
          </a:p>
          <a:p>
            <a:pPr indent="-228600" lvl="0" marL="1371600" rtl="0" algn="just">
              <a:spcBef>
                <a:spcPts val="0"/>
              </a:spcBef>
              <a:buClr>
                <a:srgbClr val="000000"/>
              </a:buClr>
              <a:buAutoNum type="arabicParenR"/>
            </a:pPr>
            <a:r>
              <a:rPr lang="en">
                <a:solidFill>
                  <a:srgbClr val="000000"/>
                </a:solidFill>
              </a:rPr>
              <a:t>Onde é verificado se todos os estados que estão presentes na especificação foram encontrados na implementação.</a:t>
            </a:r>
          </a:p>
          <a:p>
            <a:pPr indent="-228600" lvl="0" marL="1371600" rtl="0" algn="just">
              <a:spcBef>
                <a:spcPts val="0"/>
              </a:spcBef>
              <a:buClr>
                <a:srgbClr val="000000"/>
              </a:buClr>
              <a:buAutoNum type="arabicParenR"/>
            </a:pPr>
            <a:r>
              <a:rPr lang="en">
                <a:solidFill>
                  <a:srgbClr val="000000"/>
                </a:solidFill>
              </a:rPr>
              <a:t>Nesta fase acontece a verificação de todas as transições que não foram utilizadas na fase anterior do processo.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Método - Wp (Partial W)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Método - SC (State Counting)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Requisitos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Utilizado em FSMs completas, parciais e determinísticas. Proposto por Petrenko e Yevtushenko (2005).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Vantagens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Método que atinge os mesmos objetivos do W, com uma cobertura completa de defeitos existentes na implementação da FSM. Além de também superar o método HSI e ser mais aplicável que os métodos W e Wp.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Desvantagens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Por gerar um conjunto completo de casos de testes em FSMs parciais e não reduzidas, a quantidade de entradas é elevada, que gera um maior custo.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Método - SC (State Counting)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Funcionamento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 método utiliza de um algoritmo que tem como objetivo expandir as sequências de teste, até que se cumpra uma condição que permite afirmar que todos os defeitos tenham sido cobertos.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 partir do momento que um estado é visitado mais do que “m” vezes, a sequência pode parar de se expandir, pois depois disto o comportamento do sistema começará a se repetir.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Entretanto os autores comprovam que por meio de relações por quasi-equivalência entre estados e sequências capazes de distinguir pares de estados, não necessariamente precisa-se acessar todos os estados “m” vezes para interromper a expansão.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Método - SC (State Counting)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HSI (Harmonized State Identification)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Requisitos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FSMs completas, parciais, determinísticas e não-determinísticas. Proposto por (Luo et al., 1995).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Vantagens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Ser aplicável a FSMs parciais, já que na maioria das situações práticas as mesmas não são completas (Petrenko e Yevtushenko, 2005). E ainda resolver o problema do determinismo, além de gerar uma quantidade de casos testes baixa.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Desvantagens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O método não garante uma total cobertura de falhas.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Método - HSI (Harmonized State Identification)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Funcionamento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Seu funcionamento é similar ao método W, entretanto o mesmo possui um diferencial relacionado ao critério utilizado para a seleção do conjunto de caracterização, onde o método seleciona um subconjunto do mesmo denominado conjunto HSI.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Por causa de tal diferença na seleção do conjunto, o mesmo é capaz de gerar casos de testes que não se é possível obter com outros métodos.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Método - HSI (Harmonized State Identification)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354400" y="477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H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Resumo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Segundo Dorofeeva et al.(2005) este método originalmente é proposto para MEFs completas e determinísticas, estendido para MEFs determinísticas parciais. Identificadores de estados são construídos com base nos casos de teste, com a finalidade de definir os estados finais das transições. O método H gera um conjunto de teste completo, assim pode-se aplicar à qualquer especificação reduzida completa ou parcial. Porém o tamanho dos conjuntos dos casos depende na ordem que as transições são checadas. Está sendo estudado um procedimento para determinar a ordem de escolha das transições, assim podemos sequências menores.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SPY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Resumo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Este método tem seu objetivo de reduzir o tamanho dos casos de teste, prevenindo que novos ramos de conjuntos de teste sejam criados. Evitando a criação de ramos pela extensão de casos de teste existentes, escolhendo identificadores do estado on-the-fly.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***.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0" y="1238100"/>
            <a:ext cx="9083700" cy="39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     O que são?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	Máquinas de estados são modelos matemáticos utilizados para a representação do comportamento de um determinado sistema. Muito utilizadas para sistemas dirigidos a eventos e dominados por controles, mas isto não é uma limitação, pois este modelo pode representar vários tipos de sistemas. FSMs são baseadas nos estados do sistema e nas ações que se devem ser realizadas para alterar de estado.</a:t>
            </a:r>
          </a:p>
        </p:txBody>
      </p:sp>
      <p:sp>
        <p:nvSpPr>
          <p:cNvPr id="70" name="Shape 70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FSM</a:t>
            </a:r>
            <a:r>
              <a:rPr i="1" lang="en">
                <a:solidFill>
                  <a:srgbClr val="FFFFFF"/>
                </a:solidFill>
              </a:rPr>
              <a:t> (Finite State Machine)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312" y="3407125"/>
            <a:ext cx="2683074" cy="16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P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Resumo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*****.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DS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Requisitos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Para utilização deste método exige que MEF tenha uma sequência de distinção. </a:t>
            </a:r>
            <a:r>
              <a:rPr lang="en">
                <a:solidFill>
                  <a:srgbClr val="000000"/>
                </a:solidFill>
              </a:rPr>
              <a:t>Porém</a:t>
            </a:r>
            <a:r>
              <a:rPr lang="en">
                <a:solidFill>
                  <a:srgbClr val="000000"/>
                </a:solidFill>
              </a:rPr>
              <a:t> segundo Gill (1962) tal sequência pode não existir nem mesmo com MEF minimais.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Vantagens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Desvantagens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DS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Funcionamento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*****.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DS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HIS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Requisitos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Especificações reduzidas, sejam completas ou parciais</a:t>
            </a:r>
            <a:r>
              <a:rPr i="1" lang="en">
                <a:solidFill>
                  <a:srgbClr val="000000"/>
                </a:solidFill>
              </a:rPr>
              <a:t>. </a:t>
            </a:r>
            <a:r>
              <a:rPr lang="en">
                <a:solidFill>
                  <a:srgbClr val="000000"/>
                </a:solidFill>
              </a:rPr>
              <a:t>Proposto por (Petrenko et al., 1993).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Vantagens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Cobertura completa dos defeitos. 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Desvantagens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*****.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HIS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Funcionamento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Sua meta é testar as conformidades de uma implementação I em relação a especificação M, consistindo em duas fases. Primeira fase de identificação de estados e segunda fase de teste de transições.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HIS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UIO (Unique Input/Output Sequence)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Resumo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Primeiramente ele foi proposto para utilizar apenas fase de teste das transições, assim foi afirmado que os casos de testes gerados pelo método eram completos, porém foram provados que o método não garante uma cobertura completa dos defeitos. Para cada estado de uma MEF há uma sequência UIO, que podemos utilizá-las para identificar cada estado, atuando como uma mensagem de status, exceto pela alteração do estado corrente da máquina. Este método consiste em duas fases, verificando cada estado e cada transição da MEF.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Método - UIO (Unique Input/Output Sequence)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Requisitos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Utilizado em FSMs parciais. Proposto por </a:t>
            </a:r>
            <a:r>
              <a:rPr lang="en">
                <a:solidFill>
                  <a:srgbClr val="000000"/>
                </a:solidFill>
              </a:rPr>
              <a:t>Sabnani e Dahbura (1988)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Vantagens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****.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Desvantagens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O trabalho de Vuong et al. (1989) comprova que o mesmo não garante a total cobertura de defeitos. E o mesmo não é </a:t>
            </a:r>
            <a:r>
              <a:rPr lang="en">
                <a:solidFill>
                  <a:srgbClr val="000000"/>
                </a:solidFill>
              </a:rPr>
              <a:t>aplicável</a:t>
            </a:r>
            <a:r>
              <a:rPr lang="en">
                <a:solidFill>
                  <a:srgbClr val="000000"/>
                </a:solidFill>
              </a:rPr>
              <a:t> à FSMs completas.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Método - UIO (Unique Input/Output Sequence)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Funcionamento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 método utiliza de um algoritmo que tem como objetivo expandir as sequências de teste, até que se cumpra uma condição que permite afirmar que todos os defeitos tenham sido cobertos.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 partir do momento que um estado é visitado mais do que “m” vezes, a sequência pode parar de se expandir, pois depois disto o comportamento do sistema começará a se repetir.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Entretanto os autores comprovam que por meio de relações por quasi-equivalência entre estados e sequências capazes de distinguir pares de estados, não necessariamente precisa-se acessar todos os estados “m” vezes para interromper a expansão.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0" y="1238100"/>
            <a:ext cx="8520600" cy="39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     M = (Σ, Q, δ, q0, F, Δ):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Onde M é uma máquina de estados finitos, composta de: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Σ é um Alfabeto de Símbolos de entrada;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Q é um conjunto de estados possíveis do Autômato, o qual é finito;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δ é a função programa ou de transição;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q0 é o estado inicial do Autômato, tal que q0 é elemento de Q;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F é um conjunto de estados finais tal que F está contido em Q;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Δ é um alfabeto de símbolos de saída.</a:t>
            </a:r>
          </a:p>
        </p:txBody>
      </p:sp>
      <p:sp>
        <p:nvSpPr>
          <p:cNvPr id="78" name="Shape 78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FSM</a:t>
            </a:r>
            <a:r>
              <a:rPr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(Máquina de Mealy) </a:t>
            </a:r>
            <a:r>
              <a:rPr i="1" lang="en">
                <a:solidFill>
                  <a:srgbClr val="FFFFFF"/>
                </a:solidFill>
              </a:rPr>
              <a:t>- </a:t>
            </a:r>
            <a:r>
              <a:rPr lang="en">
                <a:solidFill>
                  <a:srgbClr val="FFFFFF"/>
                </a:solidFill>
              </a:rPr>
              <a:t>Definição formal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925" y="1049825"/>
            <a:ext cx="2683074" cy="16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Método - UIO (Unique Input/Output Sequence)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UIOv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Requisitos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FSMs completas e parciais.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Vantagens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Pode conter uma menor quantidade de sequências de testes relacionado ao método UIO.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Desvantagens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Não consegue garantir total cobertura dos defeitos. Obs.: Em alguns casos a utilização do método UIOv e do UIO podem gerar as mesmas sequências.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UIOv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Funcionamento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Semelhante ao método UIO porém com uma fase a mais, contendo 3 fases: </a:t>
            </a:r>
          </a:p>
          <a:p>
            <a:pPr indent="45720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1°)Para cada estado Si da MEF uma seqüência de entrada é aplicada para alcançar tal estado.                                                                                  </a:t>
            </a:r>
          </a:p>
          <a:p>
            <a:pPr indent="45720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2°)Deve-se visitar cada estado Si da MEF com a utilização do conjunto Q e aplicar as seqüências UIO dos outros estados ao estado Si.</a:t>
            </a:r>
          </a:p>
          <a:p>
            <a:pPr indent="45720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3°)Ocorre a verificação se cada transição da MEF, ainda não testada nas fases anteriores, produz a saída desejada.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Método - UIOv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Exemplo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*****.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Referências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BERNARDINO, Maicon. Conjunto de características para teste de desempenho: uma visão a partir de modelos. Dissertação de Mestrado. PUCRS. Disponível em: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http://hdl.handle.net/10923/1676</a:t>
            </a:r>
            <a:br>
              <a:rPr lang="en" sz="1400">
                <a:solidFill>
                  <a:srgbClr val="000000"/>
                </a:solidFill>
              </a:rPr>
            </a:br>
          </a:p>
          <a:p>
            <a:pPr indent="-317500" lvl="0" marL="457200" rtl="0" algn="just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COSTA, Leandro Teodoro. Conjunto de características para teste de desempenho: uma visão a partir de ferramentas. PUCRS. Disponível em: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http://hdl.handle.net/10923/1615</a:t>
            </a:r>
            <a:br>
              <a:rPr lang="en" sz="1400">
                <a:solidFill>
                  <a:srgbClr val="000000"/>
                </a:solidFill>
              </a:rPr>
            </a:br>
          </a:p>
          <a:p>
            <a:pPr indent="-317500" lvl="0" marL="457200" rtl="0" algn="just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ENDO, Andre Takeshi et al. An Experimental Study on Test Suite Characteristics, Cost, and Effectiveness of FSM-based Testing Methods. USP. 2012. Relatório Técnico. Disponível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http://conteudo.icmc.usp.br/CMS/Arquivos/arquivos_enviados/BIBLIOTECA_113_RT_378.pdf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0" y="1470525"/>
            <a:ext cx="9144000" cy="1491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" type="subTitle"/>
          </p:nvPr>
        </p:nvSpPr>
        <p:spPr>
          <a:xfrm>
            <a:off x="162650" y="1734850"/>
            <a:ext cx="5780400" cy="2988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Contato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Anderson Domingues   </a:t>
            </a:r>
            <a:r>
              <a:rPr lang="en" sz="1400" u="sng">
                <a:solidFill>
                  <a:srgbClr val="0000FF"/>
                </a:solidFill>
                <a:hlinkClick r:id="rId3"/>
              </a:rPr>
              <a:t>anderson.domingues@acad.pucrs.br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Elder Rodrigues		</a:t>
            </a:r>
            <a:r>
              <a:rPr lang="en" sz="1400" u="sng">
                <a:solidFill>
                  <a:srgbClr val="0000FF"/>
                </a:solidFill>
                <a:hlinkClick r:id="rId4"/>
              </a:rPr>
              <a:t>eldermr@gmail.com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Gilliardi Schmidt 		</a:t>
            </a:r>
            <a:r>
              <a:rPr lang="en" sz="1400" u="sng">
                <a:solidFill>
                  <a:srgbClr val="0000FF"/>
                </a:solidFill>
              </a:rPr>
              <a:t>gili.schmidt@hotmail.com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Lucas Corrêa		</a:t>
            </a:r>
            <a:r>
              <a:rPr lang="en" sz="1400" u="sng">
                <a:solidFill>
                  <a:srgbClr val="0000FF"/>
                </a:solidFill>
                <a:hlinkClick r:id="rId5"/>
              </a:rPr>
              <a:t>eslucascorrea@gmail.com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Yury Alencar 		</a:t>
            </a:r>
            <a:r>
              <a:rPr lang="en" sz="1400" u="sng">
                <a:solidFill>
                  <a:srgbClr val="0000FF"/>
                </a:solidFill>
                <a:hlinkClick r:id="rId6"/>
              </a:rPr>
              <a:t>yuryalencar19@gmail.com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73" name="Shape 3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7" y="57500"/>
            <a:ext cx="3346599" cy="13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3392325" y="3434675"/>
            <a:ext cx="245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OBRIGADO.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0" y="1238100"/>
            <a:ext cx="8520600" cy="39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      M = (Σ, Q, δ, q0, F, Δ, δS):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Onde M é uma máquina de estados finitos, composta de: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Σ é um Alfabeto de Símbolos de entrada 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Q é um conjunto de estados possíveis do Autômato, o qual é finito;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δ é a função programa ou de transição;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q0 é o estado inicial do Autômato, tal que q0 é elemento de Q;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F é um conjunto de estados finais tal que F está contido em Q;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Δ é um alfabeto de símbolos de saída;</a:t>
            </a:r>
          </a:p>
          <a:p>
            <a:pPr indent="-228600" lvl="0" marL="1371600" rtl="0" algn="just">
              <a:spcBef>
                <a:spcPts val="0"/>
              </a:spcBef>
              <a:buChar char="●"/>
            </a:pPr>
            <a:r>
              <a:rPr lang="en">
                <a:solidFill>
                  <a:srgbClr val="000000"/>
                </a:solidFill>
              </a:rPr>
              <a:t>δS é a função de saída, ao qual é uma função total.</a:t>
            </a:r>
          </a:p>
        </p:txBody>
      </p:sp>
      <p:sp>
        <p:nvSpPr>
          <p:cNvPr id="86" name="Shape 86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FSM</a:t>
            </a:r>
            <a:r>
              <a:rPr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(Máquina de Moore) </a:t>
            </a:r>
            <a:r>
              <a:rPr i="1" lang="en">
                <a:solidFill>
                  <a:srgbClr val="FFFFFF"/>
                </a:solidFill>
              </a:rPr>
              <a:t>- </a:t>
            </a:r>
            <a:r>
              <a:rPr lang="en">
                <a:solidFill>
                  <a:srgbClr val="FFFFFF"/>
                </a:solidFill>
              </a:rPr>
              <a:t>Definição formal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925" y="1049825"/>
            <a:ext cx="2683074" cy="16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FSM</a:t>
            </a:r>
            <a:r>
              <a:rPr i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- Representações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Três formas: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Representação Textual							Representação Gráfica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Representação Tabular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31857" l="36947" r="25577" t="44800"/>
          <a:stretch/>
        </p:blipFill>
        <p:spPr>
          <a:xfrm>
            <a:off x="5472324" y="2058500"/>
            <a:ext cx="3205250" cy="12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54921" l="42146" r="31231" t="21736"/>
          <a:stretch/>
        </p:blipFill>
        <p:spPr>
          <a:xfrm>
            <a:off x="252150" y="2058500"/>
            <a:ext cx="2824925" cy="13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12863" l="41596" r="31118" t="66405"/>
          <a:stretch/>
        </p:blipFill>
        <p:spPr>
          <a:xfrm>
            <a:off x="107699" y="3890100"/>
            <a:ext cx="3113824" cy="133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FSM</a:t>
            </a:r>
            <a:r>
              <a:rPr i="1" lang="en">
                <a:solidFill>
                  <a:schemeClr val="lt1"/>
                </a:solidFill>
              </a:rPr>
              <a:t> - </a:t>
            </a:r>
            <a:r>
              <a:rPr lang="en">
                <a:solidFill>
                  <a:schemeClr val="lt1"/>
                </a:solidFill>
              </a:rPr>
              <a:t>Categorias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Transdutores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Contém uma única entrada e baseado na mesma gera uma única saída.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Aceitadoras/Reconhecedoras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Para cada entrada contém duas possíveis saídas, sendo uma para sentença válida e outra para inválida, onde que a linguagem deve ser criada a partir de uma gramática regular. A informação de saída é limitada à lógica binária aceita/rejeita.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Sequências de testes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Resumo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Sequências de testes são sequências extraídas de uma FSM com o objetivo a criação de casos de testes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 No contexto do projeto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 partir de uma FSM criada de um modelo, se pode extrair esta sequências de testes, após isto basta transformar as mesmas em casos de testes executáveis.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412925"/>
            <a:ext cx="9144000" cy="6369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Testes utilizando</a:t>
            </a:r>
            <a:r>
              <a:rPr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FSM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65600"/>
            <a:ext cx="8619900" cy="371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Resumo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Tem como objetivo a criação de um conjunto de casos de testes, que consiga encontrar a maior quantidade de defeitos possível na implementação. Com isto saber se realmente atende à especificação. Este tipo de testes considera que a especificação tenha sido modelada por uma </a:t>
            </a:r>
            <a:r>
              <a:rPr i="1" lang="en">
                <a:solidFill>
                  <a:srgbClr val="000000"/>
                </a:solidFill>
              </a:rPr>
              <a:t>FSM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No contexto do projeto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Após a extração dos dados do sistema a partir do </a:t>
            </a:r>
            <a:r>
              <a:rPr i="1" lang="en">
                <a:solidFill>
                  <a:srgbClr val="000000"/>
                </a:solidFill>
              </a:rPr>
              <a:t>ParserUml</a:t>
            </a:r>
            <a:r>
              <a:rPr lang="en">
                <a:solidFill>
                  <a:srgbClr val="000000"/>
                </a:solidFill>
              </a:rPr>
              <a:t>, teremos uma estrutura com os dados dos modelos, se com a mesma gerarmos uma </a:t>
            </a:r>
            <a:r>
              <a:rPr i="1" lang="en">
                <a:solidFill>
                  <a:srgbClr val="000000"/>
                </a:solidFill>
              </a:rPr>
              <a:t>FSM</a:t>
            </a:r>
            <a:r>
              <a:rPr lang="en">
                <a:solidFill>
                  <a:srgbClr val="000000"/>
                </a:solidFill>
              </a:rPr>
              <a:t> podemos utilizar métodos para a geração das sequências de testes, para o sistema modelado.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