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Sniglet"/>
      <p:regular r:id="rId18"/>
    </p:embeddedFont>
    <p:embeddedFont>
      <p:font typeface="Patrick Hand SC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atrickHandSC-regular.fntdata"/><Relationship Id="rId6" Type="http://schemas.openxmlformats.org/officeDocument/2006/relationships/slide" Target="slides/slide2.xml"/><Relationship Id="rId18" Type="http://schemas.openxmlformats.org/officeDocument/2006/relationships/font" Target="fonts/Snigle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b="0" sz="6000"/>
            </a:lvl1pPr>
            <a:lvl2pPr lvl="1">
              <a:spcBef>
                <a:spcPts val="0"/>
              </a:spcBef>
              <a:buSzPct val="100000"/>
              <a:defRPr b="0" sz="6000"/>
            </a:lvl2pPr>
            <a:lvl3pPr lvl="2">
              <a:spcBef>
                <a:spcPts val="0"/>
              </a:spcBef>
              <a:buSzPct val="100000"/>
              <a:defRPr b="0" sz="6000"/>
            </a:lvl3pPr>
            <a:lvl4pPr lvl="3">
              <a:spcBef>
                <a:spcPts val="0"/>
              </a:spcBef>
              <a:buSzPct val="100000"/>
              <a:defRPr b="0" sz="6000"/>
            </a:lvl4pPr>
            <a:lvl5pPr lvl="4">
              <a:spcBef>
                <a:spcPts val="0"/>
              </a:spcBef>
              <a:buSzPct val="100000"/>
              <a:defRPr b="0" sz="6000"/>
            </a:lvl5pPr>
            <a:lvl6pPr lvl="5">
              <a:spcBef>
                <a:spcPts val="0"/>
              </a:spcBef>
              <a:buSzPct val="100000"/>
              <a:defRPr b="0" sz="6000"/>
            </a:lvl6pPr>
            <a:lvl7pPr lvl="6">
              <a:spcBef>
                <a:spcPts val="0"/>
              </a:spcBef>
              <a:buSzPct val="100000"/>
              <a:defRPr b="0" sz="6000"/>
            </a:lvl7pPr>
            <a:lvl8pPr lvl="7">
              <a:spcBef>
                <a:spcPts val="0"/>
              </a:spcBef>
              <a:buSzPct val="100000"/>
              <a:defRPr b="0" sz="6000"/>
            </a:lvl8pPr>
            <a:lvl9pPr lvl="8">
              <a:spcBef>
                <a:spcPts val="0"/>
              </a:spcBef>
              <a:buSzPct val="100000"/>
              <a:defRPr b="0"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Image">
    <p:bg>
      <p:bgPr>
        <a:solidFill>
          <a:srgbClr val="2A95B7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ene_trans.png" id="34" name="Shape 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Shape 37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" name="Shape 38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39" name="Shape 39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" name="Shape 41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42" name="Shape 42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" name="Shape 4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0" sz="4800"/>
            </a:lvl1pPr>
            <a:lvl2pPr lvl="1" rtl="0">
              <a:spcBef>
                <a:spcPts val="0"/>
              </a:spcBef>
              <a:buSzPct val="100000"/>
              <a:defRPr b="0" sz="4800"/>
            </a:lvl2pPr>
            <a:lvl3pPr lvl="2" rtl="0">
              <a:spcBef>
                <a:spcPts val="0"/>
              </a:spcBef>
              <a:buSzPct val="100000"/>
              <a:defRPr b="0" sz="4800"/>
            </a:lvl3pPr>
            <a:lvl4pPr lvl="3" rtl="0">
              <a:spcBef>
                <a:spcPts val="0"/>
              </a:spcBef>
              <a:buSzPct val="100000"/>
              <a:defRPr b="0" sz="4800"/>
            </a:lvl4pPr>
            <a:lvl5pPr lvl="4" rtl="0">
              <a:spcBef>
                <a:spcPts val="0"/>
              </a:spcBef>
              <a:buSzPct val="100000"/>
              <a:defRPr b="0" sz="4800"/>
            </a:lvl5pPr>
            <a:lvl6pPr lvl="5" rtl="0">
              <a:spcBef>
                <a:spcPts val="0"/>
              </a:spcBef>
              <a:buSzPct val="100000"/>
              <a:defRPr b="0" sz="4800"/>
            </a:lvl6pPr>
            <a:lvl7pPr lvl="6" rtl="0">
              <a:spcBef>
                <a:spcPts val="0"/>
              </a:spcBef>
              <a:buSzPct val="100000"/>
              <a:defRPr b="0" sz="4800"/>
            </a:lvl7pPr>
            <a:lvl8pPr lvl="7" rtl="0">
              <a:spcBef>
                <a:spcPts val="0"/>
              </a:spcBef>
              <a:buSzPct val="100000"/>
              <a:defRPr b="0" sz="4800"/>
            </a:lvl8pPr>
            <a:lvl9pPr lvl="8" rtl="0">
              <a:spcBef>
                <a:spcPts val="0"/>
              </a:spcBef>
              <a:buSzPct val="100000"/>
              <a:defRPr b="0"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2600"/>
            </a:lvl1pPr>
            <a:lvl2pPr lvl="1" rtl="0" algn="ctr">
              <a:spcBef>
                <a:spcPts val="0"/>
              </a:spcBef>
              <a:buSzPct val="100000"/>
              <a:defRPr sz="2600"/>
            </a:lvl2pPr>
            <a:lvl3pPr lvl="2" rtl="0" algn="ctr">
              <a:spcBef>
                <a:spcPts val="0"/>
              </a:spcBef>
              <a:buSzPct val="100000"/>
              <a:defRPr sz="2600"/>
            </a:lvl3pPr>
            <a:lvl4pPr lvl="3" rtl="0" algn="ctr">
              <a:spcBef>
                <a:spcPts val="0"/>
              </a:spcBef>
              <a:buSzPct val="100000"/>
              <a:defRPr sz="2600"/>
            </a:lvl4pPr>
            <a:lvl5pPr lvl="4" rtl="0" algn="ctr">
              <a:spcBef>
                <a:spcPts val="0"/>
              </a:spcBef>
              <a:buSzPct val="100000"/>
              <a:defRPr sz="2600"/>
            </a:lvl5pPr>
            <a:lvl6pPr lvl="5" rtl="0" algn="ctr">
              <a:spcBef>
                <a:spcPts val="0"/>
              </a:spcBef>
              <a:buSzPct val="100000"/>
              <a:defRPr sz="2600"/>
            </a:lvl6pPr>
            <a:lvl7pPr lvl="6" rtl="0" algn="ctr">
              <a:spcBef>
                <a:spcPts val="0"/>
              </a:spcBef>
              <a:buSzPct val="100000"/>
              <a:defRPr sz="2600"/>
            </a:lvl7pPr>
            <a:lvl8pPr lvl="7" rtl="0" algn="ctr">
              <a:spcBef>
                <a:spcPts val="0"/>
              </a:spcBef>
              <a:buSzPct val="100000"/>
              <a:defRPr sz="2600"/>
            </a:lvl8pPr>
            <a:lvl9pPr lvl="8" algn="ctr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9337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76724" y="1459650"/>
            <a:ext cx="3393599" cy="2750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768750" y="1435525"/>
            <a:ext cx="2229300" cy="2847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>
                <a:solidFill>
                  <a:srgbClr val="2A95B7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b="1" sz="30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Ferramentas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(Testes Funcionais)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337" y="2834125"/>
            <a:ext cx="3605325" cy="145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Finalizando e executando os testes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47274" l="0" r="92854" t="43696"/>
          <a:stretch/>
        </p:blipFill>
        <p:spPr>
          <a:xfrm>
            <a:off x="1555600" y="1876274"/>
            <a:ext cx="1958075" cy="139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28280" l="813" r="93835" t="60561"/>
          <a:stretch/>
        </p:blipFill>
        <p:spPr>
          <a:xfrm>
            <a:off x="5883468" y="1850272"/>
            <a:ext cx="1230673" cy="144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 de relatório resumido.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23413" l="0" r="32903" t="21740"/>
          <a:stretch/>
        </p:blipFill>
        <p:spPr>
          <a:xfrm>
            <a:off x="1492150" y="1437424"/>
            <a:ext cx="6135600" cy="28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Tabela comparativa (Ferramentas)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6690" l="3758" r="37044" t="32545"/>
          <a:stretch/>
        </p:blipFill>
        <p:spPr>
          <a:xfrm>
            <a:off x="1304499" y="734475"/>
            <a:ext cx="6816824" cy="367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Obrigado!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049500" y="1437425"/>
            <a:ext cx="3016200" cy="20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Lucas Correa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eslucascorrea@gmail.com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Giliardi Schmidt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gili.schmidt@hotmail.com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Yury Alencar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yuryalencar19@gmail.com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375" y="1577750"/>
            <a:ext cx="44005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Ferramenta BadBoy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049500" y="131197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Internet Explorer;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Record&amp;Playback;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Gravação: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Request;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Requisições do servidor;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Independência da interface;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Testes funcionais: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JMeter;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Ferramenta BadBoy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Navigation: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Elementos interface;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Problemas gráficos visualizados.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ct val="100000"/>
              <a:buFont typeface="Sniglet"/>
            </a:pPr>
            <a:r>
              <a:rPr lang="en"/>
              <a:t>Data-Driven Testing: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Planilhas Excell;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CSV;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Banco de dados(ODBC).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49500" y="783650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Ferramenta BadBoy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049500" y="1374700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Execução: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Comandos (Próprio BadBoy);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Agendamento Windows(Linha de comando).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Relatórios: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Testes Passaram/Falharam;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Tempo de resposta(Requisições);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Testes executados;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Screen Shots.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Ilustração da ferramenta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4325" l="0" r="33997" t="32714"/>
          <a:stretch/>
        </p:blipFill>
        <p:spPr>
          <a:xfrm>
            <a:off x="1542325" y="1311975"/>
            <a:ext cx="6035250" cy="323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Modo Navigation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49471" l="0" r="92442" t="39791"/>
          <a:stretch/>
        </p:blipFill>
        <p:spPr>
          <a:xfrm>
            <a:off x="3436650" y="1893612"/>
            <a:ext cx="2246598" cy="179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Criando os testes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21653" l="559" r="33585" t="30056"/>
          <a:stretch/>
        </p:blipFill>
        <p:spPr>
          <a:xfrm>
            <a:off x="1549124" y="1549574"/>
            <a:ext cx="6021649" cy="2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Exemplo: Login aplicação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17291" l="-821" r="58278" t="45401"/>
          <a:stretch/>
        </p:blipFill>
        <p:spPr>
          <a:xfrm>
            <a:off x="2423026" y="1737300"/>
            <a:ext cx="4273848" cy="21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Validando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14822" l="0" r="52107" t="37349"/>
          <a:stretch/>
        </p:blipFill>
        <p:spPr>
          <a:xfrm>
            <a:off x="2370300" y="1561449"/>
            <a:ext cx="4379300" cy="24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