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5143500" cx="9144000"/>
  <p:notesSz cx="6858000" cy="9144000"/>
  <p:embeddedFontLst>
    <p:embeddedFont>
      <p:font typeface="Average"/>
      <p:regular r:id="rId44"/>
    </p:embeddedFont>
    <p:embeddedFont>
      <p:font typeface="Oswald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Average-regular.fntdata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font" Target="fonts/Oswald-bold.fntdata"/><Relationship Id="rId23" Type="http://schemas.openxmlformats.org/officeDocument/2006/relationships/slide" Target="slides/slide19.xml"/><Relationship Id="rId45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0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gif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gif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gif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Conceitos básicos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Yury Alencar Lima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yuryalencar19@gmail.com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Principais Tipos de Teste de Software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Usabilidade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150" y="1587775"/>
            <a:ext cx="3531700" cy="33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Principais Tipos de Teste de Software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289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Cobertura de código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912" y="1824325"/>
            <a:ext cx="2960174" cy="296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Principais Tipos de Teste de Software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289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Unitário ou Unidade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587" y="1623275"/>
            <a:ext cx="3684825" cy="31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Principais Tipos de Teste de Software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289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Integração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8900" y="1536750"/>
            <a:ext cx="3306193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Principais Tipos de Teste de Software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289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UAT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325" y="1322187"/>
            <a:ext cx="374332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Principais Tipos de Teste de Software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289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Segurança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5928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Principais Tipos de Teste de Software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289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Regressão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0" y="1715000"/>
            <a:ext cx="438150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Principais Tipos de Teste de Software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289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Aplicações Web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689487"/>
            <a:ext cx="57150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Principais Tipos de Teste de Software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289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Dirigidos a Dados (Data - Driven Test)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863" y="1734575"/>
            <a:ext cx="5132275" cy="30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Técnicas para Teste de Software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 sz="2400"/>
              <a:t>Caixa - Branca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537" y="1799105"/>
            <a:ext cx="5984924" cy="268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2694150" y="395650"/>
            <a:ext cx="3755700" cy="561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Testes de software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337125"/>
            <a:ext cx="60960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Técnicas para Teste de Software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 sz="2400"/>
              <a:t>Caixa - Preta</a:t>
            </a:r>
          </a:p>
        </p:txBody>
      </p:sp>
      <p:pic>
        <p:nvPicPr>
          <p:cNvPr descr="javaguidesktopapplication001.png"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649" y="1017724"/>
            <a:ext cx="4507425" cy="397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Técnicas para Teste de Software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Caixa - Cinza</a:t>
            </a:r>
          </a:p>
        </p:txBody>
      </p:sp>
      <p:pic>
        <p:nvPicPr>
          <p:cNvPr descr="javaguidesktopapplication001.png"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599" y="1017724"/>
            <a:ext cx="4354746" cy="38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325" y="3023774"/>
            <a:ext cx="4095024" cy="183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ctrTitle"/>
          </p:nvPr>
        </p:nvSpPr>
        <p:spPr>
          <a:xfrm>
            <a:off x="2283300" y="419975"/>
            <a:ext cx="4577400" cy="561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Testes de Performance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850" y="1462199"/>
            <a:ext cx="6882299" cy="274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Exemplo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87" y="1017725"/>
            <a:ext cx="4314825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Exemplo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75" y="1017725"/>
            <a:ext cx="4314825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Exemplo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87" y="1017725"/>
            <a:ext cx="4314825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Exemplo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87" y="1017725"/>
            <a:ext cx="4314825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ctrTitle"/>
          </p:nvPr>
        </p:nvSpPr>
        <p:spPr>
          <a:xfrm>
            <a:off x="2283300" y="526450"/>
            <a:ext cx="4577400" cy="561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XML</a:t>
            </a: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102" y="1448250"/>
            <a:ext cx="6627799" cy="28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Principais características: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215475" y="1656900"/>
            <a:ext cx="8520600" cy="18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Linguagem de marcação;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Linguagem baseada em tag’s como o HTML;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Tag’s não são predefinidas como no HTML;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Você define sua própria marcação;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Tag’s auto descritivas.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803" y="1360412"/>
            <a:ext cx="3234399" cy="242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Exemplos de XML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2"/>
            <a:ext cx="3009629" cy="383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9400" y="1017724"/>
            <a:ext cx="5581152" cy="383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5100" y="1688725"/>
            <a:ext cx="353377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Conceitos gerais em Teste de Software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Planejamento de Testes;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Planos de Teste;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Requisitos de Testes;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Casos de Testes;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Cenário de Testes;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425" y="2360671"/>
            <a:ext cx="4714174" cy="263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Vantagens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517850"/>
            <a:ext cx="8520600" cy="21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Tecnologia Agnóstico;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Legível;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Extensibilidade;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Fácil validação;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XSD;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DTD.</a:t>
            </a:r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300" y="1095050"/>
            <a:ext cx="4725449" cy="29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Desvantagens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311700" y="2047500"/>
            <a:ext cx="8520600" cy="104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Sintaxe redudante;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Documento detalhado.</a:t>
            </a:r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700" y="861024"/>
            <a:ext cx="3421475" cy="342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XML Parser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311700" y="1152475"/>
            <a:ext cx="8520600" cy="10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Acessar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Modificar</a:t>
            </a:r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423" y="504987"/>
            <a:ext cx="4133525" cy="41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Analisadores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311700" y="1464900"/>
            <a:ext cx="8520600" cy="221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DOM Parser;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SAX Parser;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JDOM Parser;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StAX Parser;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XPath Parser;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DOM4J Parser.</a:t>
            </a:r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625" y="1262050"/>
            <a:ext cx="561975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 Parser - Quando utilizar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241075" y="1818000"/>
            <a:ext cx="5043600" cy="150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Saber muito sobre o documento;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Mover algumas partes do documento;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Precisa utilizar os dados do documento mais de uma vez.</a:t>
            </a:r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462" y="1503600"/>
            <a:ext cx="345757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 Parser - Interfaces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311700" y="1665000"/>
            <a:ext cx="8520600" cy="18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Node;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Element;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Atrr;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Text;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Document.</a:t>
            </a:r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462" y="1503600"/>
            <a:ext cx="345757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Método DOM comuns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311700" y="1488450"/>
            <a:ext cx="8520600" cy="216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Document.getDocumentElement();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Node.getFirstChild();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Node.getLastChild();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Node.getNextSibling();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Node.getPreviousSibling();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Node.getAttribute(AtrrName);</a:t>
            </a:r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462" y="1503600"/>
            <a:ext cx="345757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Exemplo : Leitura (DOM Parser)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Leitura com Atributos.</a:t>
            </a:r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150" y="1152474"/>
            <a:ext cx="5581152" cy="383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Exemplo : Leitura (DOM Parser)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Leitura com Elementos.</a:t>
            </a:r>
          </a:p>
        </p:txBody>
      </p: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2675" y="1152484"/>
            <a:ext cx="3009629" cy="383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230850" y="359475"/>
            <a:ext cx="26823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Próxima Semana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311700" y="1922425"/>
            <a:ext cx="8520600" cy="81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XML - Outros modos de leitura utilizando outras ferramentas alem do DOM.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Testes de Performance - Dados mais detalhados.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2641800" y="3069000"/>
            <a:ext cx="38604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B7B7B7"/>
                </a:solidFill>
              </a:rPr>
              <a:t>ABERTO A SUGESTÕES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Conceitos gerais em Teste de Software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Planejamento de Testes;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Planos de Teste;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Requisitos de Testes;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Casos de Testes;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Passo de Teste ou Ação;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Cenário de Testes;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425" y="2360671"/>
            <a:ext cx="4714174" cy="263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Conceitos gerais em Teste de Software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Planejamento de Testes;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Planos de Teste;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Requisitos de Testes;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Casos de Testes;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Passo de Teste ou Ação;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Tipos de Teste.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Cenário de Testes;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425" y="2360671"/>
            <a:ext cx="4714174" cy="263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Conceitos gerais em Teste de Software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Planejamento de Testes;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Planos de Teste;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Requisitos de Testes;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Casos de Testes;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Passo de Teste ou Ação;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Tipos de Teste.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Cenário de Testes;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Script de Testes.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425" y="2360671"/>
            <a:ext cx="4714174" cy="263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Conceitos gerais em Teste de Software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4448400" cy="239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Planejamento de Testes;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Planos de Teste;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Requisitos de Testes;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Casos de Testes;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Passo de Teste ou Ação;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Tipos de Teste.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Cenário de Testes;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Script de Testes.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310100" y="3592975"/>
            <a:ext cx="4448400" cy="14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Average"/>
              <a:buChar char="●"/>
            </a:pPr>
            <a:r>
              <a:rPr lang="en" sz="18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Ponto de Verificação;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Average"/>
              <a:buChar char="●"/>
            </a:pPr>
            <a:r>
              <a:rPr lang="en" sz="18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Ambiente de Teste;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Average"/>
              <a:buChar char="●"/>
            </a:pPr>
            <a:r>
              <a:rPr lang="en" sz="18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Relatório de Teste;</a:t>
            </a:r>
          </a:p>
          <a:p>
            <a:pPr indent="-342900" lvl="0" marL="457200">
              <a:spcBef>
                <a:spcPts val="0"/>
              </a:spcBef>
              <a:buClr>
                <a:srgbClr val="B7B7B7"/>
              </a:buClr>
              <a:buSzPct val="100000"/>
              <a:buFont typeface="Average"/>
              <a:buChar char="●"/>
            </a:pPr>
            <a:r>
              <a:rPr lang="en" sz="18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Modelo de Teste;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4523300" y="1152475"/>
            <a:ext cx="3571500" cy="1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Average"/>
              <a:buChar char="●"/>
            </a:pPr>
            <a:r>
              <a:rPr lang="en" sz="18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Metodologia  de Teste;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Font typeface="Average"/>
              <a:buChar char="●"/>
            </a:pPr>
            <a:r>
              <a:rPr lang="en" sz="18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Processo de Testes;</a:t>
            </a:r>
          </a:p>
          <a:p>
            <a:pPr indent="-342900" lvl="0" marL="457200">
              <a:spcBef>
                <a:spcPts val="0"/>
              </a:spcBef>
              <a:buClr>
                <a:srgbClr val="B7B7B7"/>
              </a:buClr>
              <a:buSzPct val="100000"/>
              <a:buFont typeface="Average"/>
              <a:buChar char="●"/>
            </a:pPr>
            <a:r>
              <a:rPr lang="en" sz="18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Teste de Software.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300" y="2234875"/>
            <a:ext cx="4374824" cy="276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Principais Tipos de Teste de Software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 sz="2400"/>
              <a:t>Funcionais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026" y="1748175"/>
            <a:ext cx="5443950" cy="32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Principais Tipos de Teste de Software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 sz="2400"/>
              <a:t>Performance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850" y="1687949"/>
            <a:ext cx="5406299" cy="334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