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uryalencar19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API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5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Yury Alencar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yuryalencar19@gmail.com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Lucas Corrêa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eslucascorrea@gmail.com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-Arquivos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pt-BR"/>
              <a:t>*XMI acessado, Parser Construído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-Conjunto de Ferramentas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*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-Ferramentas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