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784" y="4343395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784" y="4343395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Selelium IDE é uma ferramenta OpenSource de facíl acesso, ele é implementado como uma extensão do Mozilla em forma de Plugin. Ela é capaz gravar, editar e depurar todos os passos que são gerados pela mesma ou não. Ela é simples e capaz de automatizar o testes, tem disponibilidade para executar todos suites de testes ou apenas um único. Facilita o teste de regressão pois ela gera script’s executavais, pois com as mudanças do projeto pode-se executar os teste passados de forma automatica atravéz do script. </a:t>
            </a: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784" y="4343395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784" y="4343395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57171" y="1240861"/>
            <a:ext cx="8229089" cy="2983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171" y="1240861"/>
            <a:ext cx="8229089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171" y="1240861"/>
            <a:ext cx="4015600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3927" y="1240861"/>
            <a:ext cx="4015600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171" y="195706"/>
            <a:ext cx="7347401" cy="3483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171" y="1240861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171" y="2799164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3927" y="1240861"/>
            <a:ext cx="4015600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171" y="1240861"/>
            <a:ext cx="4015600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3927" y="1240861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3927" y="2799164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171" y="1240861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3927" y="1240861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171" y="2799164"/>
            <a:ext cx="8229089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171" y="1240861"/>
            <a:ext cx="8229089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171" y="2799164"/>
            <a:ext cx="8229089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171" y="1240861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3927" y="1240861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3927" y="2799164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171" y="2799164"/>
            <a:ext cx="4015600" cy="14228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171" y="1240861"/>
            <a:ext cx="8229089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171" y="1240861"/>
            <a:ext cx="8229089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171" y="1240861"/>
            <a:ext cx="8229089" cy="2983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7171" y="1240861"/>
            <a:ext cx="8229089" cy="2983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106" cy="514078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171" y="1240861"/>
            <a:ext cx="8229089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171" y="4685685"/>
            <a:ext cx="2130093" cy="3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7054" y="4685685"/>
            <a:ext cx="2898141" cy="3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1pPr>
            <a:lvl2pPr indent="0" lvl="1" marL="381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2pPr>
            <a:lvl3pPr indent="0" lvl="2" marL="762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3pPr>
            <a:lvl4pPr indent="0" lvl="3" marL="1143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4pPr>
            <a:lvl5pPr indent="0" lvl="4" marL="1524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5pPr>
            <a:lvl6pPr indent="0" lvl="5" marL="1905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6pPr>
            <a:lvl7pPr indent="0" lvl="6" marL="2286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7pPr>
            <a:lvl8pPr indent="0" lvl="7" marL="26670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8pPr>
            <a:lvl9pPr indent="0" lvl="8" marL="3035300" marR="0" rtl="0" algn="l">
              <a:spcBef>
                <a:spcPts val="0"/>
              </a:spcBef>
              <a:buSzPct val="80000"/>
              <a:buNone/>
              <a:defRPr b="0" i="0" sz="15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5841" y="4685685"/>
            <a:ext cx="2130093" cy="3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hyperlink" Target="mailto:eslucascorrea@gmail.com" TargetMode="External"/><Relationship Id="rId5" Type="http://schemas.openxmlformats.org/officeDocument/2006/relationships/hyperlink" Target="mailto:yuryalencar19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9.jpg"/><Relationship Id="rId9" Type="http://schemas.openxmlformats.org/officeDocument/2006/relationships/image" Target="../media/image11.jpg"/><Relationship Id="rId5" Type="http://schemas.openxmlformats.org/officeDocument/2006/relationships/image" Target="../media/image04.png"/><Relationship Id="rId6" Type="http://schemas.openxmlformats.org/officeDocument/2006/relationships/image" Target="../media/image06.png"/><Relationship Id="rId7" Type="http://schemas.openxmlformats.org/officeDocument/2006/relationships/image" Target="../media/image07.jp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98296" y="240056"/>
            <a:ext cx="7347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4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IDE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275" y="1421550"/>
            <a:ext cx="2650500" cy="23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722683" y="4261940"/>
            <a:ext cx="2165687" cy="7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Lucas Corrêa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eslucascorrea@gmail.com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Yury Alencar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yuryalencar19@gmail.com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4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57171" y="1240861"/>
            <a:ext cx="8229089" cy="298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66700" lvl="0" marL="355600" marR="0" rtl="0" algn="l">
              <a:spcBef>
                <a:spcPts val="0"/>
              </a:spcBef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OpenSource;</a:t>
            </a:r>
          </a:p>
          <a:p>
            <a:pPr indent="-266700" lvl="0" marL="355600" marR="0" rtl="0" algn="l">
              <a:spcBef>
                <a:spcPts val="0"/>
              </a:spcBef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Gravar, editar e depurar;</a:t>
            </a:r>
          </a:p>
          <a:p>
            <a:pPr indent="-266700" lvl="0" marL="355600" marR="0" rtl="0" algn="l">
              <a:spcBef>
                <a:spcPts val="0"/>
              </a:spcBef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Simples;</a:t>
            </a:r>
          </a:p>
          <a:p>
            <a:pPr indent="-266700" lvl="0" marL="355600" marR="0" rtl="0" algn="l">
              <a:spcBef>
                <a:spcPts val="0"/>
              </a:spcBef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Automatização;</a:t>
            </a:r>
          </a:p>
          <a:p>
            <a:pPr indent="-266700" lvl="0" marL="355600" marR="0" rtl="0" algn="l">
              <a:spcBef>
                <a:spcPts val="0"/>
              </a:spcBef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Simplifica os Testes de regressão;</a:t>
            </a:r>
          </a:p>
          <a:p>
            <a:pPr indent="-266700" lvl="0" marL="355600" marR="0" rtl="0" algn="l">
              <a:spcBef>
                <a:spcPts val="0"/>
              </a:spcBef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Script.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336" y="3695396"/>
            <a:ext cx="1916855" cy="130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4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Ferramenta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4157" l="27245" r="29182" t="20876"/>
          <a:stretch/>
        </p:blipFill>
        <p:spPr>
          <a:xfrm>
            <a:off x="587792" y="1322671"/>
            <a:ext cx="3983597" cy="289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6698" l="28672" r="27038" t="18337"/>
          <a:stretch/>
        </p:blipFill>
        <p:spPr>
          <a:xfrm>
            <a:off x="4832957" y="1322671"/>
            <a:ext cx="4048908" cy="289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457171" y="195706"/>
            <a:ext cx="7347401" cy="75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dos processos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50" y="1322675"/>
            <a:ext cx="8555700" cy="31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171" y="195706"/>
            <a:ext cx="7347300" cy="751200"/>
          </a:xfrm>
          <a:prstGeom prst="rect">
            <a:avLst/>
          </a:prstGeom>
        </p:spPr>
        <p:txBody>
          <a:bodyPr anchorCtr="0" anchor="ctr" bIns="76025" lIns="76025" rIns="76025" tIns="760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Obrigado!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87" y="1115925"/>
            <a:ext cx="38004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900" y="3170350"/>
            <a:ext cx="1843100" cy="18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5950" y="1111150"/>
            <a:ext cx="19050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7274" y="1137074"/>
            <a:ext cx="3110203" cy="18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800" y="2907249"/>
            <a:ext cx="2106200" cy="21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3823" y="2907249"/>
            <a:ext cx="2770457" cy="2106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winMerge" id="141" name="Shape 1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8071" y="3332808"/>
            <a:ext cx="1255037" cy="125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