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17700" y="1727150"/>
            <a:ext cx="90264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Testes baseados em modelos </a:t>
            </a:r>
            <a:r>
              <a:rPr lang="en" sz="4800"/>
              <a:t>(MBT)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Yury Alencar Lima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yuryalencar19@gmail.com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Execução dos testes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5184900" cy="355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Online;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Conecta diretamente com o sistema;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Testes dinâmicos;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Ferramenta.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Gerencie os testes;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Gerencie a gravação dos resultados.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Offline.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Não dinâmicos;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Ferramenta.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Crie todos os testes primeiro;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Escolha.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Realizar os testes automaticamente;</a:t>
            </a:r>
          </a:p>
          <a:p>
            <a:pPr indent="-228600" lvl="3" marL="1828800">
              <a:spcBef>
                <a:spcPts val="0"/>
              </a:spcBef>
              <a:buChar char="●"/>
            </a:pPr>
            <a:r>
              <a:rPr lang="en"/>
              <a:t>Utilizar outra plataforma.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30977" r="29776" t="0"/>
          <a:stretch/>
        </p:blipFill>
        <p:spPr>
          <a:xfrm>
            <a:off x="5817625" y="1209675"/>
            <a:ext cx="29307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Análise de resultados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66325"/>
            <a:ext cx="4161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Analisar os erros;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Realizar correções;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Para cada erro.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Determinar a causa.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Casos de testes aplicados;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Os modelos;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Código adaptado.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30977" r="29776" t="0"/>
          <a:stretch/>
        </p:blipFill>
        <p:spPr>
          <a:xfrm>
            <a:off x="5817625" y="1209675"/>
            <a:ext cx="29307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 de ferramenta - MaTeLo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3758100" cy="29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Testes offlines;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Funciona somente em Windows.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Biblioteca de entrada;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Biblioteca de saída;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Gera casos de testes;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Simular ações de usuários;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Verificação de resultados;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Dentre outras.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00" y="1203175"/>
            <a:ext cx="4762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705900" y="1762475"/>
            <a:ext cx="77322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XMI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Yury Alencar Lima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yuryalencar19@gmail.com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Criação do XMI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325"/>
            <a:ext cx="43962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UML;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Análise e Design.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XML;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Sintaxe.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MOF.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Definição e Gerenciamento de Metadados.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874" y="1221937"/>
            <a:ext cx="4829425" cy="269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XMI(XML Metadata Interchange) - Definição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215775" y="1627650"/>
            <a:ext cx="4196100" cy="18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Especificação XML - (OMG).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Representação de modelos UML;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Interoperabilidade.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Troca de dados Padronizados;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Ferramentas de modelagem;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Repositórios de Metadados;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Outras ferramentas de desenvolvimento.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872" y="1333500"/>
            <a:ext cx="44204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Porque a utilização do XML?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4537500" cy="19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Simplicidade.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Word;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PowerPoint;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Excel;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Bloco de notas;</a:t>
            </a:r>
          </a:p>
          <a:p>
            <a:pPr indent="-228600" lvl="1" marL="914400">
              <a:spcBef>
                <a:spcPts val="0"/>
              </a:spcBef>
              <a:buClr>
                <a:srgbClr val="FF0000"/>
              </a:buClr>
              <a:buChar char="○"/>
            </a:pPr>
            <a:r>
              <a:rPr b="1" lang="en">
                <a:solidFill>
                  <a:srgbClr val="FF0000"/>
                </a:solidFill>
              </a:rPr>
              <a:t>QUALQUER SIMPLES EDITOR DE TEXTO.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600" y="1029900"/>
            <a:ext cx="3083699" cy="30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Based Testing (MBT) - XMI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540300" y="1266325"/>
            <a:ext cx="4135800" cy="350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Utilização de uma ferramenta.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Utilização do XMI.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Conclusão da modelagem;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Exportar arquivo XMI.	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Ferramenta.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Parser XMI;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Retirar particularidades convenientes;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Manipular de acordo com os critérios;</a:t>
            </a:r>
          </a:p>
          <a:p>
            <a:pPr indent="-228600" lvl="3" marL="1828800" rtl="0">
              <a:spcBef>
                <a:spcPts val="0"/>
              </a:spcBef>
              <a:buChar char="●"/>
            </a:pPr>
            <a:r>
              <a:rPr lang="en"/>
              <a:t>Gerar suíte de testes.</a:t>
            </a:r>
          </a:p>
        </p:txBody>
      </p:sp>
      <p:pic>
        <p:nvPicPr>
          <p:cNvPr descr="manipulacion.jpg" id="180" name="Shape 180"/>
          <p:cNvPicPr preferRelativeResize="0"/>
          <p:nvPr/>
        </p:nvPicPr>
        <p:blipFill rotWithShape="1">
          <a:blip r:embed="rId3">
            <a:alphaModFix/>
          </a:blip>
          <a:srcRect b="0" l="33853" r="0" t="1400"/>
          <a:stretch/>
        </p:blipFill>
        <p:spPr>
          <a:xfrm>
            <a:off x="5346625" y="1266324"/>
            <a:ext cx="3485674" cy="32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Vantagens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325"/>
            <a:ext cx="4536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Compatibilidade;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Muitas trabalham com XMI;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Arquivo XMI já existente.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Fácil manipulação.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Extensão do XML;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Muitos analisadores;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DOM Parser;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SAX Parser;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Dentre outros.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Muitas bibliotecas.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625" y="1207950"/>
            <a:ext cx="3841675" cy="272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Desvantagens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4762500" cy="237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Tamanho do arquivo.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Arquivo XML;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Grandeza de detalhes;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Complexidade dos modelos;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Maior Memória;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Maior espaço em disco;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Perda de desempenho da ferramenta.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Exemplo: DOM Parser.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725" y="1153675"/>
            <a:ext cx="3994575" cy="28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Porque utilizar modelos?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56658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São econômicos;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Aumento da complexidade dos sistemas;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Difícil para a equipe entender o sistema;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Melhor específicação;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Melhor entendimento das características e funcionalidades.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325" y="1450271"/>
            <a:ext cx="2990600" cy="2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Obrigado</a:t>
            </a:r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Yury Alencar Lima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yuryalencar19@gmail.com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933950" y="4257025"/>
            <a:ext cx="727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“ Você nunca sabe que resultados virão da sua ação. Mas se não fizer nada não existirão resultados”.</a:t>
            </a:r>
          </a:p>
          <a:p>
            <a:pPr lvl="0">
              <a:spcBef>
                <a:spcPts val="0"/>
              </a:spcBef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											(Mahatma Gandhi)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Definição e Características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4757100" cy="228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Casos de teste derivado dos modelos;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 caixa-preta;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Requisitos;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Automação;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Utilização de ferramentas;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Nível dos modelos.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924" y="1285862"/>
            <a:ext cx="4340525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Vantagens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66325"/>
            <a:ext cx="3313200" cy="24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Criação dos testes;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Evita ambiguidade;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Reduz tempo de testes;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Reduz os custos;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Não é feito somente por programadores;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Vários suites de testes.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75" y="1280987"/>
            <a:ext cx="5020200" cy="2581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Processo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66325"/>
            <a:ext cx="4255500" cy="247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 Etapas: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Modelagem do sistema;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Geração de testes abstratos;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Concretização dos testes;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Execução dos testes;</a:t>
            </a:r>
          </a:p>
          <a:p>
            <a:pPr indent="-228600" lvl="0" marL="914400">
              <a:spcBef>
                <a:spcPts val="0"/>
              </a:spcBef>
              <a:buChar char="●"/>
            </a:pPr>
            <a:r>
              <a:rPr lang="en"/>
              <a:t>Análise de resultados.</a:t>
            </a:r>
          </a:p>
        </p:txBody>
      </p:sp>
      <p:pic>
        <p:nvPicPr>
          <p:cNvPr descr="Capturar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449" y="286237"/>
            <a:ext cx="3547800" cy="44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Modelagem do Sistema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66325"/>
            <a:ext cx="5163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Criação de modelos abstratos;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Omição dos detalhes;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Conter as saídas esperadas;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Verificar consistência dos modelos.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30977" r="29776" t="0"/>
          <a:stretch/>
        </p:blipFill>
        <p:spPr>
          <a:xfrm>
            <a:off x="5817625" y="1209675"/>
            <a:ext cx="29307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 de modelos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0" y="1266325"/>
            <a:ext cx="4843500" cy="5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Diagrama de </a:t>
            </a:r>
            <a:r>
              <a:rPr lang="en"/>
              <a:t>máquina de estado</a:t>
            </a:r>
            <a:r>
              <a:rPr lang="en"/>
              <a:t>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5" y="1914825"/>
            <a:ext cx="4440324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700" y="1914825"/>
            <a:ext cx="4234624" cy="287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x="4825700" y="1266325"/>
            <a:ext cx="4234500" cy="5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Diagrama de Sequência.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Geração de testes abstratos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66325"/>
            <a:ext cx="46551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Derivação de testes;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Critérios.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Conjunto de testes abstratos;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Não são diretamente executáveis.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Realizado através de ferramentas.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Rastreamento de requisitos.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Relaciona requisitos funcionais.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Relatórios de cobertura.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Quais testes utilizar.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924" y="1285862"/>
            <a:ext cx="4340525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Concretização dos testes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4467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Testes executáveis;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Casos de testes abstratos.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Realizado através ferramenta;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Scripts de testes executáveis;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Código adaptador que realiza a função.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Ligação.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Geração dos testes;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Execução dos testes.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30977" r="29776" t="0"/>
          <a:stretch/>
        </p:blipFill>
        <p:spPr>
          <a:xfrm>
            <a:off x="5817625" y="1209675"/>
            <a:ext cx="29307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