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slide" Target="slides/slide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2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Relationship Id="rId4" Type="http://schemas.openxmlformats.org/officeDocument/2006/relationships/image" Target="../media/image0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2113349" y="620200"/>
            <a:ext cx="4917300" cy="107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500"/>
              <a:t>Testes de Performance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2615100" y="4160100"/>
            <a:ext cx="3913800" cy="79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Yury Alencar Lima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YuryAlencar19@gmail.com</a:t>
            </a:r>
          </a:p>
        </p:txBody>
      </p:sp>
      <p:pic>
        <p:nvPicPr>
          <p:cNvPr descr="Melhorar-performance-no-wordpress-teste-pagespeed.jpg"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662" y="1851812"/>
            <a:ext cx="5390674" cy="215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Dúvidas - Conceitos básicos em web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711250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Proxy: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CONFIGURAR UM PROXY SENDO QUE O MESMO NEM É VISTO QUANDO SE É FORMADO UMA LAN ? O SUÍTE FUNCIONA COMO PROXY? COMO SABER QUAL É O PROXY ?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Modelo OSI: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MODELOS EM CAMADAS? COMO FUNCIONA NA PRÁTICA ESSAS CAMADAS? E AS MAIS INFERIORES QUAIS SÃO SUAS REAIS FUNÇÕES?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257550" y="357000"/>
            <a:ext cx="26289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Próxima semana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Conceitos Gerais de Teste de Software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Conceitos básicos de Teste de performance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XML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Visão Inicial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Problema Desempenho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Gargalos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Crescimento da área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+ Rápida -Tempo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lr>
                <a:srgbClr val="FF0000"/>
              </a:buClr>
              <a:buChar char="●"/>
            </a:pPr>
            <a:r>
              <a:rPr lang="en">
                <a:solidFill>
                  <a:srgbClr val="FF0000"/>
                </a:solidFill>
              </a:rPr>
              <a:t>MELHOR PERFORMANCE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997" y="567822"/>
            <a:ext cx="5627999" cy="417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Exemplo de performance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Disponibilidade dos caixas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Quantidade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Filas grandes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lr>
                <a:srgbClr val="FF0000"/>
              </a:buClr>
              <a:buChar char="●"/>
            </a:pPr>
            <a:r>
              <a:rPr lang="en">
                <a:solidFill>
                  <a:srgbClr val="FF0000"/>
                </a:solidFill>
              </a:rPr>
              <a:t>Problema de desempenho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025" y="643875"/>
            <a:ext cx="4014125" cy="4078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Concluindo...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2064375"/>
            <a:ext cx="5691000" cy="141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Loja virtual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Momentos que a loja estará </a:t>
            </a:r>
            <a:r>
              <a:rPr b="1" lang="en">
                <a:solidFill>
                  <a:srgbClr val="0000FF"/>
                </a:solidFill>
              </a:rPr>
              <a:t>VAZIA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Char char="●"/>
            </a:pPr>
            <a:r>
              <a:rPr lang="en">
                <a:solidFill>
                  <a:srgbClr val="666666"/>
                </a:solidFill>
              </a:rPr>
              <a:t>Momentos que a loja estará </a:t>
            </a:r>
            <a:r>
              <a:rPr b="1" lang="en">
                <a:solidFill>
                  <a:srgbClr val="FF0000"/>
                </a:solidFill>
              </a:rPr>
              <a:t>CHEIA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Char char="●"/>
            </a:pPr>
            <a:r>
              <a:rPr lang="en">
                <a:solidFill>
                  <a:srgbClr val="666666"/>
                </a:solidFill>
              </a:rPr>
              <a:t>Descoberta dos </a:t>
            </a:r>
            <a:r>
              <a:rPr b="1" lang="en">
                <a:solidFill>
                  <a:srgbClr val="FF0000"/>
                </a:solidFill>
              </a:rPr>
              <a:t>GARGALOS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1266575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Por quê? Ocorre a Lentidão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Número de usuários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Número de componentes</a:t>
            </a:r>
          </a:p>
          <a:p>
            <a:pPr indent="-228600" lvl="0" marL="457200" rtl="0">
              <a:spcBef>
                <a:spcPts val="0"/>
              </a:spcBef>
              <a:buClr>
                <a:srgbClr val="0000FF"/>
              </a:buClr>
              <a:buChar char="●"/>
            </a:pPr>
            <a:r>
              <a:rPr b="1" lang="en">
                <a:solidFill>
                  <a:srgbClr val="0000FF"/>
                </a:solidFill>
              </a:rPr>
              <a:t>SOBRECARGA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Char char="●"/>
            </a:pPr>
            <a:r>
              <a:rPr lang="en">
                <a:solidFill>
                  <a:srgbClr val="666666"/>
                </a:solidFill>
              </a:rPr>
              <a:t>Teste de performance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Char char="●"/>
            </a:pPr>
            <a:r>
              <a:rPr lang="en">
                <a:solidFill>
                  <a:srgbClr val="666666"/>
                </a:solidFill>
              </a:rPr>
              <a:t>Comportamento do sistema</a:t>
            </a:r>
          </a:p>
          <a:p>
            <a:pPr indent="-228600" lvl="0" marL="457200" rtl="0">
              <a:spcBef>
                <a:spcPts val="0"/>
              </a:spcBef>
              <a:buClr>
                <a:srgbClr val="FF0000"/>
              </a:buClr>
              <a:buChar char="●"/>
            </a:pPr>
            <a:r>
              <a:rPr b="1" lang="en">
                <a:solidFill>
                  <a:srgbClr val="FF0000"/>
                </a:solidFill>
              </a:rPr>
              <a:t>Tempo de resposta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149" y="1394750"/>
            <a:ext cx="4707999" cy="23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Necessidade real do teste de performance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8675"/>
            <a:ext cx="8520600" cy="378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 Sistema tem que ter 2 Aspectos: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		</a:t>
            </a:r>
            <a:r>
              <a:rPr b="1" lang="en">
                <a:solidFill>
                  <a:srgbClr val="0000FF"/>
                </a:solidFill>
              </a:rPr>
              <a:t>FUNCIONAR</a:t>
            </a:r>
            <a:r>
              <a:rPr b="1" lang="en"/>
              <a:t> como o combinado.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		Ser </a:t>
            </a:r>
            <a:r>
              <a:rPr b="1" lang="en">
                <a:solidFill>
                  <a:srgbClr val="FF0000"/>
                </a:solidFill>
              </a:rPr>
              <a:t>RÁPIDO</a:t>
            </a:r>
            <a:r>
              <a:rPr b="1"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228600" lvl="0" marL="457200" rtl="0">
              <a:spcBef>
                <a:spcPts val="0"/>
              </a:spcBef>
              <a:buClr>
                <a:srgbClr val="38761D"/>
              </a:buClr>
              <a:buChar char="●"/>
            </a:pPr>
            <a:r>
              <a:rPr b="1" lang="en">
                <a:solidFill>
                  <a:srgbClr val="38761D"/>
                </a:solidFill>
              </a:rPr>
              <a:t>NECESSIDADE DE VELOCIDADE: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38761D"/>
                </a:solidFill>
              </a:rPr>
              <a:t>	“Regra dos 8 segundos”.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700" y="2091049"/>
            <a:ext cx="4318298" cy="305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Evolução dos testes de performance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Antes: Grandes fabricantes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Hoje: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Ferramentas pagas + eficazes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Popularização das OpenSource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SLA(</a:t>
            </a:r>
            <a:r>
              <a:rPr i="1" lang="en"/>
              <a:t>Service level Agreement)</a:t>
            </a:r>
            <a:r>
              <a:rPr lang="en"/>
              <a:t> ou ANS(Acordo de nível de Serviço)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670" y="1093845"/>
            <a:ext cx="1448200" cy="144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0775" y="1228675"/>
            <a:ext cx="15240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8500" y="367700"/>
            <a:ext cx="29070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Conceitos básicos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579" y="1295274"/>
            <a:ext cx="5168851" cy="33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Conceitos básicos em Web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28675"/>
            <a:ext cx="32172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Internet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ISP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LAN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Intranet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Browser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Application Server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Web Server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TCP/IP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Endereço IP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HTTP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XML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Cookie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586575" y="1228675"/>
            <a:ext cx="47541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Servidor de Banco de Dados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Firewall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Router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Proxy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Cache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Cluster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725" y="2336350"/>
            <a:ext cx="3572050" cy="223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