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74E61C-60F5-4DEC-8564-5E92ADBA1D3C}">
          <p14:sldIdLst>
            <p14:sldId id="256"/>
            <p14:sldId id="261"/>
            <p14:sldId id="262"/>
            <p14:sldId id="257"/>
            <p14:sldId id="258"/>
            <p14:sldId id="259"/>
            <p14:sldId id="263"/>
          </p14:sldIdLst>
        </p14:section>
        <p14:section name="Untitled Section" id="{65F1AC1C-6C63-4519-A978-46BB5092C22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3919-FFE1-41A1-9AAC-A1701FAFB6A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DF55-44AB-4F76-8C9F-0D235441B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30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3919-FFE1-41A1-9AAC-A1701FAFB6A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DF55-44AB-4F76-8C9F-0D235441B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24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3919-FFE1-41A1-9AAC-A1701FAFB6A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DF55-44AB-4F76-8C9F-0D235441B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19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3919-FFE1-41A1-9AAC-A1701FAFB6A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DF55-44AB-4F76-8C9F-0D235441B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0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3919-FFE1-41A1-9AAC-A1701FAFB6A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DF55-44AB-4F76-8C9F-0D235441B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98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3919-FFE1-41A1-9AAC-A1701FAFB6A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DF55-44AB-4F76-8C9F-0D235441B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38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3919-FFE1-41A1-9AAC-A1701FAFB6A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DF55-44AB-4F76-8C9F-0D235441B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40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3919-FFE1-41A1-9AAC-A1701FAFB6A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DF55-44AB-4F76-8C9F-0D235441B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98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3919-FFE1-41A1-9AAC-A1701FAFB6A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DF55-44AB-4F76-8C9F-0D235441B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76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3919-FFE1-41A1-9AAC-A1701FAFB6A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DF55-44AB-4F76-8C9F-0D235441B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0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3919-FFE1-41A1-9AAC-A1701FAFB6A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DF55-44AB-4F76-8C9F-0D235441B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72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73919-FFE1-41A1-9AAC-A1701FAFB6A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BDF55-44AB-4F76-8C9F-0D235441B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059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ddleeastmonitor.com/20190620-eu-extends-sanctions-on-russia-for-another-year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ld_War_(TV_series)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DE4E6-072A-2185-5C71-CAAE7D02D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Putin’s Energy War Against Europe</a:t>
            </a:r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F9004-A9BE-9091-FDB5-2C1A85F42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en-IN" sz="2800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13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212B-EBC1-8FD6-25BB-07D4C9CB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32939"/>
          </a:xfrm>
        </p:spPr>
        <p:txBody>
          <a:bodyPr/>
          <a:lstStyle/>
          <a:p>
            <a:pPr algn="ctr"/>
            <a:r>
              <a:rPr lang="en-US" dirty="0"/>
              <a:t>Group No. 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CE8E-D3D5-101F-77D8-A735DACA0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9735"/>
            <a:ext cx="10515600" cy="3717227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IN" dirty="0"/>
              <a:t>Abdurrahman Qureshi : 	210451</a:t>
            </a:r>
          </a:p>
          <a:p>
            <a:pPr algn="ctr"/>
            <a:r>
              <a:rPr lang="en-IN" dirty="0" err="1"/>
              <a:t>Oaish</a:t>
            </a:r>
            <a:r>
              <a:rPr lang="en-IN" dirty="0"/>
              <a:t> Qazi : 			210455</a:t>
            </a:r>
          </a:p>
          <a:p>
            <a:pPr algn="ctr"/>
            <a:r>
              <a:rPr lang="en-IN" dirty="0"/>
              <a:t>Hussain Shaikh : 			220486</a:t>
            </a:r>
          </a:p>
        </p:txBody>
      </p:sp>
    </p:spTree>
    <p:extLst>
      <p:ext uri="{BB962C8B-B14F-4D97-AF65-F5344CB8AC3E}">
        <p14:creationId xmlns:p14="http://schemas.microsoft.com/office/powerpoint/2010/main" val="170355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75FFAD0-2409-47F2-980A-2CF4FFC69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!!Rectangle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Stock numbers on a digital display">
            <a:extLst>
              <a:ext uri="{FF2B5EF4-FFF2-40B4-BE49-F238E27FC236}">
                <a16:creationId xmlns:a16="http://schemas.microsoft.com/office/drawing/2014/main" id="{69D0F7B5-E05C-270E-F825-13861097B2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3433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47E847-DD70-C9D2-5CD7-D7341AC9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 fontScale="90000"/>
          </a:bodyPr>
          <a:lstStyle/>
          <a:p>
            <a:r>
              <a:rPr lang="en-IN" sz="7200" dirty="0">
                <a:solidFill>
                  <a:srgbClr val="FFFFFF"/>
                </a:solidFill>
              </a:rPr>
              <a:t>What are we going to cover?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1F1E0-F5B7-C79E-D613-E263B8DCE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Main goal of the Russia-Ukraine war</a:t>
            </a:r>
          </a:p>
          <a:p>
            <a:r>
              <a:rPr lang="en-IN" sz="4000" dirty="0">
                <a:solidFill>
                  <a:srgbClr val="FFFFFF"/>
                </a:solidFill>
              </a:rPr>
              <a:t>Impact on European Economy</a:t>
            </a:r>
          </a:p>
          <a:p>
            <a:r>
              <a:rPr lang="en-IN" sz="4000" dirty="0">
                <a:solidFill>
                  <a:srgbClr val="FFFFFF"/>
                </a:solidFill>
              </a:rPr>
              <a:t>Side Effects of this war</a:t>
            </a:r>
          </a:p>
          <a:p>
            <a:r>
              <a:rPr lang="en-IN" sz="4000" dirty="0">
                <a:solidFill>
                  <a:srgbClr val="FFFFFF"/>
                </a:solidFill>
              </a:rPr>
              <a:t>Future of energy for Europe</a:t>
            </a:r>
          </a:p>
        </p:txBody>
      </p:sp>
    </p:spTree>
    <p:extLst>
      <p:ext uri="{BB962C8B-B14F-4D97-AF65-F5344CB8AC3E}">
        <p14:creationId xmlns:p14="http://schemas.microsoft.com/office/powerpoint/2010/main" val="268531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erson in a suit and tie&#10;&#10;Description automatically generated">
            <a:extLst>
              <a:ext uri="{FF2B5EF4-FFF2-40B4-BE49-F238E27FC236}">
                <a16:creationId xmlns:a16="http://schemas.microsoft.com/office/drawing/2014/main" id="{817D6839-629D-0093-D12F-7C40026738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21" r="22965" b="7686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10B11-BFB0-025A-686F-36C8A2870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5724906" cy="90566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Let’s recall what happened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CC662-7B83-CDE0-4D40-50593D662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891068"/>
            <a:ext cx="6117255" cy="3739444"/>
          </a:xfrm>
        </p:spPr>
        <p:txBody>
          <a:bodyPr anchor="t">
            <a:norm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On 24 February 2022, Russia invaded Ukraine resulted in the Russo-Ukrainian War which officially began in 2022. </a:t>
            </a:r>
          </a:p>
          <a:p>
            <a:endParaRPr lang="en-US" sz="24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More than 8.2 million had fled the country by May 2023, becoming Europe's largest refugee crisis since World War II.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BF4EB7-700B-26C2-C281-8657911ECA19}"/>
              </a:ext>
            </a:extLst>
          </p:cNvPr>
          <p:cNvSpPr txBox="1"/>
          <p:nvPr/>
        </p:nvSpPr>
        <p:spPr>
          <a:xfrm>
            <a:off x="9751909" y="6657945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www.middleeastmonitor.com/20190620-eu-extends-sanctions-on-russia-for-another-year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N" sz="700">
              <a:solidFill>
                <a:srgbClr val="FFFFFF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8C758FC-2051-0072-25B3-32CD3D3CA85E}"/>
              </a:ext>
            </a:extLst>
          </p:cNvPr>
          <p:cNvSpPr/>
          <p:nvPr/>
        </p:nvSpPr>
        <p:spPr>
          <a:xfrm>
            <a:off x="424815" y="2425192"/>
            <a:ext cx="5724906" cy="47086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085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oster of a political event&#10;&#10;Description automatically generated with medium confidence">
            <a:extLst>
              <a:ext uri="{FF2B5EF4-FFF2-40B4-BE49-F238E27FC236}">
                <a16:creationId xmlns:a16="http://schemas.microsoft.com/office/drawing/2014/main" id="{7AEE34DC-2C1E-9AC2-B2B6-BE20DAD08B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750" r="1" b="3750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4B5EF-1ABC-C3A9-2551-F3E291405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/>
              <a:t>Background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D50A2-17A0-3307-1499-1CE3324F6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6" y="1964986"/>
            <a:ext cx="5247341" cy="427509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After the Soviet Union (USSR) dissolved in 1991, the newly independent republics of Ukraine and Russia maintained ties.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Vladimir Putin, claimed NATO members had promised in 1990 not to let any Eastern European countries join, but this is disputed.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4897561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2E518-FE4D-F04F-AF0F-FD222867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600" dirty="0"/>
              <a:t>Russia’s Underlining Plan</a:t>
            </a:r>
            <a:endParaRPr lang="en-IN" sz="4600" dirty="0"/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5F33-F81C-A0CB-D5D7-742561FA8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964929"/>
            <a:ext cx="4368602" cy="3228638"/>
          </a:xfrm>
        </p:spPr>
        <p:txBody>
          <a:bodyPr>
            <a:normAutofit/>
          </a:bodyPr>
          <a:lstStyle/>
          <a:p>
            <a:r>
              <a:rPr lang="en-US" sz="2400" dirty="0"/>
              <a:t>Even though a physical war is being fought between Russia and Ukraine, a more impactful battle is being fought by common European people.</a:t>
            </a:r>
          </a:p>
          <a:p>
            <a:endParaRPr lang="en-US" sz="2400" dirty="0"/>
          </a:p>
          <a:p>
            <a:r>
              <a:rPr lang="en-US" sz="2400" dirty="0"/>
              <a:t>Can you guess what could it be?</a:t>
            </a:r>
          </a:p>
        </p:txBody>
      </p:sp>
      <p:pic>
        <p:nvPicPr>
          <p:cNvPr id="5" name="Picture 4" descr="Chess pawn with a shadow of a king">
            <a:extLst>
              <a:ext uri="{FF2B5EF4-FFF2-40B4-BE49-F238E27FC236}">
                <a16:creationId xmlns:a16="http://schemas.microsoft.com/office/drawing/2014/main" id="{38D501B8-7202-6115-C035-80DAF2751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27" r="4257"/>
          <a:stretch/>
        </p:blipFill>
        <p:spPr>
          <a:xfrm>
            <a:off x="5311702" y="-194544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085342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72F-5453-17F5-D6B1-8DBF2011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/>
              <a:t>RUSSIAN 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1C2EB-D3FF-18AF-7E77-0FAB4F42F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69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125</TotalTime>
  <Words>195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Putin’s Energy War Against Europe</vt:lpstr>
      <vt:lpstr>Group No. 6</vt:lpstr>
      <vt:lpstr>What are we going to cover?</vt:lpstr>
      <vt:lpstr>Let’s recall what happened</vt:lpstr>
      <vt:lpstr>Background</vt:lpstr>
      <vt:lpstr>Russia’s Underlining Plan</vt:lpstr>
      <vt:lpstr>RUSSIAN 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Putin’s Energy war against Europe</dc:title>
  <dc:creator>Abdullah Qureshi</dc:creator>
  <cp:lastModifiedBy>Abdullah Qureshi</cp:lastModifiedBy>
  <cp:revision>31</cp:revision>
  <dcterms:created xsi:type="dcterms:W3CDTF">2023-09-15T12:02:12Z</dcterms:created>
  <dcterms:modified xsi:type="dcterms:W3CDTF">2023-09-16T14:15:05Z</dcterms:modified>
</cp:coreProperties>
</file>