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340" r:id="rId4"/>
    <p:sldId id="341" r:id="rId5"/>
    <p:sldId id="342" r:id="rId6"/>
    <p:sldId id="343" r:id="rId7"/>
    <p:sldId id="338" r:id="rId8"/>
    <p:sldId id="344" r:id="rId9"/>
    <p:sldId id="345" r:id="rId10"/>
    <p:sldId id="346" r:id="rId11"/>
    <p:sldId id="347" r:id="rId12"/>
    <p:sldId id="348" r:id="rId13"/>
    <p:sldId id="349" r:id="rId14"/>
    <p:sldId id="310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955BE-F568-4857-8485-4301B36E34B9}" v="3" dt="2023-03-10T17:47:04.930"/>
  </p1510:revLst>
</p1510:revInfo>
</file>

<file path=ppt/tableStyles.xml><?xml version="1.0" encoding="utf-8"?>
<a:tblStyleLst xmlns:a="http://schemas.openxmlformats.org/drawingml/2006/main" def="{45B62838-C3E9-4553-AC7B-B8E785CA6BE4}">
  <a:tblStyle styleId="{45B62838-C3E9-4553-AC7B-B8E785CA6BE4}" styleName="Spectrum Health Table 01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chemeClr val="tx1"/>
              </a:solidFill>
            </a:ln>
          </a:top>
          <a:bottom>
            <a:ln w="6350">
              <a:solidFill>
                <a:schemeClr val="tx1"/>
              </a:solidFill>
            </a:ln>
          </a:bottom>
          <a:insideH>
            <a:ln w="6350">
              <a:solidFill>
                <a:schemeClr val="tx1"/>
              </a:solidFill>
            </a:ln>
          </a:insideH>
          <a:insideV>
            <a:ln w="12700">
              <a:solidFill>
                <a:schemeClr val="bg1"/>
              </a:solidFill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DFEAE3"/>
          </a:solidFill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A5E5D9"/>
          </a:solidFill>
        </a:fill>
      </a:tcStyle>
    </a:band2H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chemeClr val="tx1"/>
              </a:solidFill>
            </a:ln>
          </a:top>
          <a:bottom>
            <a:ln>
              <a:noFill/>
            </a:ln>
          </a:bottom>
          <a:insideV>
            <a:ln>
              <a:noFill/>
            </a:ln>
          </a:insideV>
        </a:tcBdr>
        <a:fill>
          <a:noFill/>
        </a:fill>
      </a:tcStyle>
    </a:lastRow>
    <a:firstRow>
      <a:tcTxStyle b="on">
        <a:schemeClr val="bg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tx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9" autoAdjust="0"/>
    <p:restoredTop sz="94607"/>
  </p:normalViewPr>
  <p:slideViewPr>
    <p:cSldViewPr snapToGrid="0" showGuides="1">
      <p:cViewPr varScale="1">
        <p:scale>
          <a:sx n="110" d="100"/>
          <a:sy n="110" d="100"/>
        </p:scale>
        <p:origin x="74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66" d="100"/>
          <a:sy n="166" d="100"/>
        </p:scale>
        <p:origin x="54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6B232A-A90B-0843-9FE3-CD41AEF1F4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EF4F6-6352-EF49-8B94-F88281AD3C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A1003-23F1-F848-ABD7-AA279ACD1B1C}" type="datetimeFigureOut">
              <a:rPr lang="en-US" sz="1000" smtClean="0"/>
              <a:t>3/10/2023</a:t>
            </a:fld>
            <a:endParaRPr lang="en-US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22398-7E15-714C-85A0-DACC6DC3F1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B2665-97EF-CE47-ABE4-18D4D76C98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B60F0-68D7-274B-9B3A-8BD634CF5613}" type="slidenum">
              <a:rPr lang="en-US" sz="1000" smtClean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27641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1F6C0D1-008B-C245-AF1E-F6ADA8BEAF3C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91CB8535-DC0F-AF47-A510-8461A80C06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37160" indent="-137160" algn="l" defTabSz="685800" rtl="0" eaLnBrk="1" latinLnBrk="0" hangingPunct="1">
      <a:spcBef>
        <a:spcPts val="6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74320" indent="-137160" algn="l" defTabSz="6858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11480" indent="-137160" algn="l" defTabSz="6858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8640" indent="-137160" algn="l" defTabSz="6858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85800" indent="-137160" algn="l" defTabSz="6858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822960" indent="-137160" algn="l" defTabSz="6858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960120" indent="-137160" algn="l" defTabSz="6858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097280" indent="-137160" algn="l" defTabSz="6858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234440" indent="-137160" algn="l" defTabSz="6858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B8535-DC0F-AF47-A510-8461A80C0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6.1 cm intraparenchymal hemorrhage centered in the left temporal lobe with extension into the left lateral ventricle. There is 7 mm of midline shift to the right with effacement of the basal cisterns.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B8535-DC0F-AF47-A510-8461A80C06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3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28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dient">
            <a:extLst>
              <a:ext uri="{FF2B5EF4-FFF2-40B4-BE49-F238E27FC236}">
                <a16:creationId xmlns:a16="http://schemas.microsoft.com/office/drawing/2014/main" id="{F00C625A-0209-6342-AC21-B9E25DF9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11480" y="1282700"/>
            <a:ext cx="6172200" cy="1734820"/>
          </a:xfrm>
        </p:spPr>
        <p:txBody>
          <a:bodyPr anchor="b"/>
          <a:lstStyle>
            <a:lvl1pPr algn="l">
              <a:lnSpc>
                <a:spcPct val="90000"/>
              </a:lnSpc>
              <a:defRPr sz="4000" spc="-50" baseline="0"/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11480" y="3566160"/>
            <a:ext cx="6172200" cy="36576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0" indent="0" algn="l">
              <a:spcBef>
                <a:spcPts val="0"/>
              </a:spcBef>
              <a:buNone/>
              <a:defRPr sz="1800"/>
            </a:lvl2pPr>
            <a:lvl3pPr marL="0" indent="0" algn="l">
              <a:spcBef>
                <a:spcPts val="0"/>
              </a:spcBef>
              <a:buNone/>
              <a:defRPr sz="1800"/>
            </a:lvl3pPr>
            <a:lvl4pPr marL="0" indent="0" algn="l">
              <a:spcBef>
                <a:spcPts val="0"/>
              </a:spcBef>
              <a:buNone/>
              <a:defRPr sz="1800"/>
            </a:lvl4pPr>
            <a:lvl5pPr marL="0" indent="0" algn="l">
              <a:spcBef>
                <a:spcPts val="0"/>
              </a:spcBef>
              <a:buNone/>
              <a:defRPr sz="1800"/>
            </a:lvl5pPr>
            <a:lvl6pPr marL="0" indent="0" algn="l">
              <a:spcBef>
                <a:spcPts val="0"/>
              </a:spcBef>
              <a:buNone/>
              <a:defRPr sz="1800"/>
            </a:lvl6pPr>
            <a:lvl7pPr marL="0" indent="0" algn="l">
              <a:spcBef>
                <a:spcPts val="0"/>
              </a:spcBef>
              <a:buNone/>
              <a:defRPr sz="1800"/>
            </a:lvl7pPr>
            <a:lvl8pPr marL="0" indent="0" algn="l">
              <a:spcBef>
                <a:spcPts val="0"/>
              </a:spcBef>
              <a:buNone/>
              <a:defRPr sz="1800"/>
            </a:lvl8pPr>
            <a:lvl9pPr marL="0" indent="0" algn="l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[Presenter Name]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53666AA-6B16-6340-AF38-96ABF4154B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574" y="3931920"/>
            <a:ext cx="6172200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cap="all" baseline="0"/>
            </a:lvl1pPr>
            <a:lvl2pPr marL="0" indent="0">
              <a:spcBef>
                <a:spcPts val="0"/>
              </a:spcBef>
              <a:buFontTx/>
              <a:buNone/>
              <a:defRPr sz="1200" b="1" cap="all" baseline="0"/>
            </a:lvl2pPr>
            <a:lvl3pPr marL="0" indent="0">
              <a:spcBef>
                <a:spcPts val="0"/>
              </a:spcBef>
              <a:buFontTx/>
              <a:buNone/>
              <a:defRPr sz="1200" b="1" cap="all" baseline="0"/>
            </a:lvl3pPr>
            <a:lvl4pPr marL="0" indent="0">
              <a:spcBef>
                <a:spcPts val="0"/>
              </a:spcBef>
              <a:buFontTx/>
              <a:buNone/>
              <a:defRPr sz="1200" b="1" cap="all" baseline="0"/>
            </a:lvl4pPr>
            <a:lvl5pPr marL="0" indent="0">
              <a:spcBef>
                <a:spcPts val="0"/>
              </a:spcBef>
              <a:buFontTx/>
              <a:buNone/>
              <a:defRPr sz="1200" b="1" cap="all" baseline="0"/>
            </a:lvl5pPr>
            <a:lvl6pPr marL="0" indent="0">
              <a:spcBef>
                <a:spcPts val="0"/>
              </a:spcBef>
              <a:buFontTx/>
              <a:buNone/>
              <a:defRPr sz="1200" b="1" cap="all" baseline="0"/>
            </a:lvl6pPr>
            <a:lvl7pPr marL="0" indent="0">
              <a:spcBef>
                <a:spcPts val="0"/>
              </a:spcBef>
              <a:buFontTx/>
              <a:buNone/>
              <a:defRPr sz="1200" b="1" cap="all" baseline="0"/>
            </a:lvl7pPr>
            <a:lvl8pPr marL="0" indent="0">
              <a:spcBef>
                <a:spcPts val="0"/>
              </a:spcBef>
              <a:buFontTx/>
              <a:buNone/>
              <a:defRPr sz="1200" b="1" cap="all" baseline="0"/>
            </a:lvl8pPr>
            <a:lvl9pPr marL="0" indent="0">
              <a:spcBef>
                <a:spcPts val="0"/>
              </a:spcBef>
              <a:buFontTx/>
              <a:buNone/>
              <a:defRPr sz="1200" b="1" cap="all" baseline="0"/>
            </a:lvl9pPr>
          </a:lstStyle>
          <a:p>
            <a:pPr lvl="0"/>
            <a:r>
              <a:rPr lang="en-US" dirty="0"/>
              <a:t>[MONTH 00, 0000]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61DADE-6BF6-9B4F-8822-6D7BCB21B7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2750" y="311060"/>
            <a:ext cx="4881240" cy="69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0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148" userDrawn="1">
          <p15:clr>
            <a:srgbClr val="FBAE40"/>
          </p15:clr>
        </p15:guide>
        <p15:guide id="2" orient="horz" pos="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0AAD-8D16-DE44-9ADD-DFAED024E2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" y="640080"/>
            <a:ext cx="8318754" cy="64008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79" y="1417321"/>
            <a:ext cx="2560320" cy="324675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9554" y="1417321"/>
            <a:ext cx="5440680" cy="324675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AF82DC-6F49-495E-84A3-282D5A72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title]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072" userDrawn="1">
          <p15:clr>
            <a:srgbClr val="FBAE40"/>
          </p15:clr>
        </p15:guide>
        <p15:guide id="2" pos="1872" userDrawn="1">
          <p15:clr>
            <a:srgbClr val="FBAE40"/>
          </p15:clr>
        </p15:guide>
        <p15:guide id="3" orient="horz" pos="402" userDrawn="1">
          <p15:clr>
            <a:srgbClr val="FBAE40"/>
          </p15:clr>
        </p15:guide>
        <p15:guide id="4" orient="horz" pos="892" userDrawn="1">
          <p15:clr>
            <a:srgbClr val="FBAE40"/>
          </p15:clr>
        </p15:guide>
        <p15:guide id="5" orient="horz" pos="808" userDrawn="1">
          <p15:clr>
            <a:srgbClr val="FBAE40"/>
          </p15:clr>
        </p15:guide>
        <p15:guide id="6" orient="horz" pos="29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dient">
            <a:extLst>
              <a:ext uri="{FF2B5EF4-FFF2-40B4-BE49-F238E27FC236}">
                <a16:creationId xmlns:a16="http://schemas.microsoft.com/office/drawing/2014/main" id="{3629C9FB-E825-F742-8C09-5267BAD2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0000"/>
          <a:stretch/>
        </p:blipFill>
        <p:spPr bwMode="hidden">
          <a:xfrm>
            <a:off x="0" y="0"/>
            <a:ext cx="4572000" cy="5143500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8AC6D161-014B-CB43-B0F3-BBB32B3E10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163" y="1009650"/>
            <a:ext cx="3977640" cy="36544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None/>
              <a:defRPr sz="3200" b="1">
                <a:solidFill>
                  <a:schemeClr val="bg1"/>
                </a:solidFill>
              </a:defRPr>
            </a:lvl1pPr>
            <a:lvl2pPr marL="137160">
              <a:spcBef>
                <a:spcPts val="900"/>
              </a:spcBef>
              <a:defRPr>
                <a:solidFill>
                  <a:schemeClr val="bg1"/>
                </a:solidFill>
              </a:defRPr>
            </a:lvl2pPr>
            <a:lvl3pPr marL="274320">
              <a:defRPr>
                <a:solidFill>
                  <a:schemeClr val="bg1"/>
                </a:solidFill>
              </a:defRPr>
            </a:lvl3pPr>
            <a:lvl4pPr marL="411480">
              <a:defRPr>
                <a:solidFill>
                  <a:schemeClr val="bg1"/>
                </a:solidFill>
              </a:defRPr>
            </a:lvl4pPr>
            <a:lvl5pPr marL="548640">
              <a:defRPr>
                <a:solidFill>
                  <a:schemeClr val="bg1"/>
                </a:solidFill>
              </a:defRPr>
            </a:lvl5pPr>
            <a:lvl6pPr marL="685800">
              <a:defRPr>
                <a:solidFill>
                  <a:schemeClr val="bg1"/>
                </a:solidFill>
              </a:defRPr>
            </a:lvl6pPr>
            <a:lvl7pPr marL="822960">
              <a:defRPr>
                <a:solidFill>
                  <a:schemeClr val="bg1"/>
                </a:solidFill>
              </a:defRPr>
            </a:lvl7pPr>
            <a:lvl8pPr marL="960120">
              <a:defRPr>
                <a:solidFill>
                  <a:schemeClr val="bg1"/>
                </a:solidFill>
              </a:defRPr>
            </a:lvl8pPr>
            <a:lvl9pPr marL="1097280"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[Important point]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0" y="1009156"/>
            <a:ext cx="3794760" cy="365491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03D2708-6BA0-4A59-BB45-BA25910E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[Presentation title]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CDA861-8F69-CB42-A392-BFA568A3BE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6028" y="317707"/>
            <a:ext cx="2264206" cy="3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8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110" userDrawn="1">
          <p15:clr>
            <a:srgbClr val="FBAE40"/>
          </p15:clr>
        </p15:guide>
        <p15:guide id="6" orient="horz" pos="402">
          <p15:clr>
            <a:srgbClr val="FBAE40"/>
          </p15:clr>
        </p15:guide>
        <p15:guide id="8" orient="horz" pos="634">
          <p15:clr>
            <a:srgbClr val="FBAE40"/>
          </p15:clr>
        </p15:guide>
        <p15:guide id="9" pos="2766">
          <p15:clr>
            <a:srgbClr val="FBAE40"/>
          </p15:clr>
        </p15:guide>
        <p15:guide id="10" orient="horz" pos="293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578CD79-C3BE-3543-83D9-F07238B645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1163" y="1009650"/>
            <a:ext cx="3977640" cy="36544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None/>
              <a:defRPr sz="3200" b="1">
                <a:solidFill>
                  <a:schemeClr val="tx1"/>
                </a:solidFill>
              </a:defRPr>
            </a:lvl1pPr>
            <a:lvl2pPr marL="137160">
              <a:spcBef>
                <a:spcPts val="900"/>
              </a:spcBef>
              <a:defRPr>
                <a:solidFill>
                  <a:schemeClr val="tx1"/>
                </a:solidFill>
              </a:defRPr>
            </a:lvl2pPr>
            <a:lvl3pPr marL="274320">
              <a:defRPr>
                <a:solidFill>
                  <a:schemeClr val="tx1"/>
                </a:solidFill>
              </a:defRPr>
            </a:lvl3pPr>
            <a:lvl4pPr marL="411480">
              <a:defRPr>
                <a:solidFill>
                  <a:schemeClr val="tx1"/>
                </a:solidFill>
              </a:defRPr>
            </a:lvl4pPr>
            <a:lvl5pPr marL="548640">
              <a:defRPr>
                <a:solidFill>
                  <a:schemeClr val="tx1"/>
                </a:solidFill>
              </a:defRPr>
            </a:lvl5pPr>
            <a:lvl6pPr marL="685800">
              <a:defRPr>
                <a:solidFill>
                  <a:schemeClr val="tx1"/>
                </a:solidFill>
              </a:defRPr>
            </a:lvl6pPr>
            <a:lvl7pPr marL="822960">
              <a:defRPr>
                <a:solidFill>
                  <a:schemeClr val="tx1"/>
                </a:solidFill>
              </a:defRPr>
            </a:lvl7pPr>
            <a:lvl8pPr marL="960120">
              <a:defRPr>
                <a:solidFill>
                  <a:schemeClr val="tx1"/>
                </a:solidFill>
              </a:defRPr>
            </a:lvl8pPr>
            <a:lvl9pPr marL="1097280"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[Important point]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B00E805-A4A0-D142-AA33-5849025B1C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  <a:solidFill>
            <a:srgbClr val="7F7F7F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03D2708-6BA0-4A59-BB45-BA25910E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[Presentation title]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1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2992">
          <p15:clr>
            <a:srgbClr val="FBAE40"/>
          </p15:clr>
        </p15:guide>
        <p15:guide id="6" orient="horz" pos="402">
          <p15:clr>
            <a:srgbClr val="FBAE40"/>
          </p15:clr>
        </p15:guide>
        <p15:guide id="8" orient="horz" pos="634">
          <p15:clr>
            <a:srgbClr val="FBAE40"/>
          </p15:clr>
        </p15:guide>
        <p15:guide id="9" pos="2766">
          <p15:clr>
            <a:srgbClr val="FBAE40"/>
          </p15:clr>
        </p15:guide>
        <p15:guide id="10" orient="horz" pos="293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">
    <p:bg>
      <p:bgPr>
        <a:solidFill>
          <a:srgbClr val="0028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dient">
            <a:extLst>
              <a:ext uri="{FF2B5EF4-FFF2-40B4-BE49-F238E27FC236}">
                <a16:creationId xmlns:a16="http://schemas.microsoft.com/office/drawing/2014/main" id="{533A91B4-DCFE-FB40-859F-2B72430AD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2FF04EDB-5448-5343-AD34-8408B0DEB9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006339"/>
          </a:xfrm>
          <a:solidFill>
            <a:srgbClr val="7F7F7F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4A85B-7453-D64F-A4AB-696EE9A0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[Presentation title]</a:t>
            </a: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5186827-DA85-9C4D-8C82-6FE011E0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2038AD7-C3D9-6141-BEF0-6BD01642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5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15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and Caption">
    <p:bg>
      <p:bgPr>
        <a:solidFill>
          <a:srgbClr val="0028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52DAF2B-CBA8-8246-A0DB-2A432B73A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9576" y="4297681"/>
            <a:ext cx="3977639" cy="5943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  <a:lvl2pPr marL="0" indent="0">
              <a:spcBef>
                <a:spcPts val="0"/>
              </a:spcBef>
              <a:buNone/>
              <a:defRPr sz="900"/>
            </a:lvl2pPr>
            <a:lvl3pPr marL="0" indent="0">
              <a:spcBef>
                <a:spcPts val="0"/>
              </a:spcBef>
              <a:buNone/>
              <a:defRPr sz="900"/>
            </a:lvl3pPr>
            <a:lvl4pPr marL="0" indent="0">
              <a:spcBef>
                <a:spcPts val="0"/>
              </a:spcBef>
              <a:buNone/>
              <a:defRPr sz="900"/>
            </a:lvl4pPr>
            <a:lvl5pPr marL="0" indent="0">
              <a:spcBef>
                <a:spcPts val="0"/>
              </a:spcBef>
              <a:buNone/>
              <a:defRPr sz="900"/>
            </a:lvl5pPr>
            <a:lvl6pPr marL="0" indent="0">
              <a:spcBef>
                <a:spcPts val="0"/>
              </a:spcBef>
              <a:buNone/>
              <a:defRPr sz="900"/>
            </a:lvl6pPr>
            <a:lvl7pPr marL="0" indent="0">
              <a:spcBef>
                <a:spcPts val="0"/>
              </a:spcBef>
              <a:buNone/>
              <a:defRPr sz="900"/>
            </a:lvl7pPr>
            <a:lvl8pPr marL="0" indent="0">
              <a:spcBef>
                <a:spcPts val="0"/>
              </a:spcBef>
              <a:buNone/>
              <a:defRPr sz="900"/>
            </a:lvl8pPr>
            <a:lvl9pPr marL="0" indent="0">
              <a:spcBef>
                <a:spcPts val="0"/>
              </a:spcBef>
              <a:buNone/>
              <a:defRPr sz="900"/>
            </a:lvl9pPr>
          </a:lstStyle>
          <a:p>
            <a:pPr lvl="0"/>
            <a:r>
              <a:rPr lang="en-US" dirty="0"/>
              <a:t>[Photo caption]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FF04EDB-5448-5343-AD34-8408B0DEB9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4091940"/>
          </a:xfrm>
          <a:solidFill>
            <a:srgbClr val="7F7F7F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864A85B-7453-D64F-A4AB-696EE9A0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[Presentation title]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5186827-DA85-9C4D-8C82-6FE011E0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D7-C3D9-6141-BEF0-6BD01642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47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5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Statistic - Spectrum Blue">
    <p:bg>
      <p:bgPr>
        <a:solidFill>
          <a:srgbClr val="0072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153A-E3AD-254E-97F6-53792BD11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" y="640080"/>
            <a:ext cx="8318754" cy="64008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A37C7FF-285D-C241-8584-1E44D366D8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9575" y="1737359"/>
            <a:ext cx="3977639" cy="2926715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2500" b="1" spc="-300" baseline="0"/>
            </a:lvl1pPr>
            <a:lvl2pPr marL="137160" indent="-137160">
              <a:spcBef>
                <a:spcPts val="900"/>
              </a:spcBef>
              <a:buFont typeface="Arial" panose="020B0604020202020204" pitchFamily="34" charset="0"/>
              <a:buChar char="•"/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  <a:lvl6pPr marL="685800">
              <a:defRPr/>
            </a:lvl6pPr>
            <a:lvl7pPr marL="822960">
              <a:defRPr/>
            </a:lvl7pPr>
            <a:lvl8pPr marL="960120">
              <a:defRPr/>
            </a:lvl8pPr>
            <a:lvl9pPr marL="1097280">
              <a:defRPr/>
            </a:lvl9pPr>
          </a:lstStyle>
          <a:p>
            <a:pPr lvl="0"/>
            <a:r>
              <a:rPr lang="en-US" dirty="0"/>
              <a:t>000%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cxnSp>
        <p:nvCxnSpPr>
          <p:cNvPr id="7" name="Line">
            <a:extLst>
              <a:ext uri="{FF2B5EF4-FFF2-40B4-BE49-F238E27FC236}">
                <a16:creationId xmlns:a16="http://schemas.microsoft.com/office/drawing/2014/main" id="{F794CD27-72A6-3549-ABB0-884BB3706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52595" y="1737360"/>
            <a:ext cx="3977639" cy="0"/>
          </a:xfrm>
          <a:prstGeom prst="line">
            <a:avLst/>
          </a:prstGeom>
          <a:ln w="127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6D59649-1D51-4F47-B0E7-BABEDD519E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52595" y="2011679"/>
            <a:ext cx="3977639" cy="26523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FB18C5-8081-8943-8A1C-8DFEA2F9D2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[Presentation title]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4C99325-18F2-9143-B9D6-8B88BF8E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30A902-B134-6A48-967B-555642CEBA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6028" y="317707"/>
            <a:ext cx="2264206" cy="3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70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64">
          <p15:clr>
            <a:srgbClr val="FBAE40"/>
          </p15:clr>
        </p15:guide>
        <p15:guide id="2" pos="2992">
          <p15:clr>
            <a:srgbClr val="FBAE40"/>
          </p15:clr>
        </p15:guide>
        <p15:guide id="3" orient="horz" pos="2938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Statistic - Priority Green">
    <p:bg>
      <p:bgPr>
        <a:solidFill>
          <a:srgbClr val="009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153A-E3AD-254E-97F6-53792BD11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" y="640080"/>
            <a:ext cx="8318754" cy="64008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A37C7FF-285D-C241-8584-1E44D366D8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9575" y="1737359"/>
            <a:ext cx="3977639" cy="2926715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2500" b="1" spc="-300" baseline="0"/>
            </a:lvl1pPr>
            <a:lvl2pPr marL="137160" indent="-137160">
              <a:spcBef>
                <a:spcPts val="900"/>
              </a:spcBef>
              <a:buFont typeface="Arial" panose="020B0604020202020204" pitchFamily="34" charset="0"/>
              <a:buChar char="•"/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  <a:lvl6pPr marL="685800">
              <a:defRPr/>
            </a:lvl6pPr>
            <a:lvl7pPr marL="822960">
              <a:defRPr/>
            </a:lvl7pPr>
            <a:lvl8pPr marL="960120">
              <a:defRPr/>
            </a:lvl8pPr>
            <a:lvl9pPr marL="1097280">
              <a:defRPr/>
            </a:lvl9pPr>
          </a:lstStyle>
          <a:p>
            <a:pPr lvl="0"/>
            <a:r>
              <a:rPr lang="en-US" dirty="0"/>
              <a:t>000%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cxnSp>
        <p:nvCxnSpPr>
          <p:cNvPr id="7" name="Line">
            <a:extLst>
              <a:ext uri="{FF2B5EF4-FFF2-40B4-BE49-F238E27FC236}">
                <a16:creationId xmlns:a16="http://schemas.microsoft.com/office/drawing/2014/main" id="{F794CD27-72A6-3549-ABB0-884BB3706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52595" y="1737360"/>
            <a:ext cx="3977639" cy="0"/>
          </a:xfrm>
          <a:prstGeom prst="line">
            <a:avLst/>
          </a:prstGeom>
          <a:ln w="127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6D59649-1D51-4F47-B0E7-BABEDD519E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52595" y="2011679"/>
            <a:ext cx="3977639" cy="26523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FB18C5-8081-8943-8A1C-8DFEA2F9D2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[Presentation title]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4C99325-18F2-9143-B9D6-8B88BF8E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BFD99C-A0EA-DC48-9CFB-7516B7D0D9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6028" y="317707"/>
            <a:ext cx="2264206" cy="3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04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64">
          <p15:clr>
            <a:srgbClr val="FBAE40"/>
          </p15:clr>
        </p15:guide>
        <p15:guide id="2" pos="2992">
          <p15:clr>
            <a:srgbClr val="FBAE40"/>
          </p15:clr>
        </p15:guide>
        <p15:guide id="3" orient="horz" pos="2938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Statistic - Dark Blue">
    <p:bg>
      <p:bgPr>
        <a:solidFill>
          <a:srgbClr val="0028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153A-E3AD-254E-97F6-53792BD11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" y="640080"/>
            <a:ext cx="8318754" cy="64008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A37C7FF-285D-C241-8584-1E44D366D8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9575" y="1737359"/>
            <a:ext cx="3977639" cy="2926715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2500" b="1" spc="-300" baseline="0"/>
            </a:lvl1pPr>
            <a:lvl2pPr marL="137160" indent="-137160">
              <a:spcBef>
                <a:spcPts val="900"/>
              </a:spcBef>
              <a:buFont typeface="Arial" panose="020B0604020202020204" pitchFamily="34" charset="0"/>
              <a:buChar char="•"/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  <a:lvl6pPr marL="685800">
              <a:defRPr/>
            </a:lvl6pPr>
            <a:lvl7pPr marL="822960">
              <a:defRPr/>
            </a:lvl7pPr>
            <a:lvl8pPr marL="960120">
              <a:defRPr/>
            </a:lvl8pPr>
            <a:lvl9pPr marL="1097280">
              <a:defRPr/>
            </a:lvl9pPr>
          </a:lstStyle>
          <a:p>
            <a:pPr lvl="0"/>
            <a:r>
              <a:rPr lang="en-US" dirty="0"/>
              <a:t>000%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cxnSp>
        <p:nvCxnSpPr>
          <p:cNvPr id="7" name="Line">
            <a:extLst>
              <a:ext uri="{FF2B5EF4-FFF2-40B4-BE49-F238E27FC236}">
                <a16:creationId xmlns:a16="http://schemas.microsoft.com/office/drawing/2014/main" id="{F794CD27-72A6-3549-ABB0-884BB3706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52595" y="1737360"/>
            <a:ext cx="3977639" cy="0"/>
          </a:xfrm>
          <a:prstGeom prst="line">
            <a:avLst/>
          </a:prstGeom>
          <a:ln w="127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6D59649-1D51-4F47-B0E7-BABEDD519E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52595" y="2011679"/>
            <a:ext cx="3977639" cy="26523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FB18C5-8081-8943-8A1C-8DFEA2F9D2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[Presentation title]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4C99325-18F2-9143-B9D6-8B88BF8E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D6E152-1D8F-DD43-9A54-CC8D9E3F85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6028" y="317707"/>
            <a:ext cx="2264206" cy="3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51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64" userDrawn="1">
          <p15:clr>
            <a:srgbClr val="FBAE40"/>
          </p15:clr>
        </p15:guide>
        <p15:guide id="2" pos="2992" userDrawn="1">
          <p15:clr>
            <a:srgbClr val="FBAE40"/>
          </p15:clr>
        </p15:guide>
        <p15:guide id="3" orient="horz" pos="2938" userDrawn="1">
          <p15:clr>
            <a:srgbClr val="FBAE40"/>
          </p15:clr>
        </p15:guide>
        <p15:guide id="4" orient="horz" pos="109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Statistics">
    <p:bg>
      <p:bgPr>
        <a:solidFill>
          <a:srgbClr val="0028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153A-E3AD-254E-97F6-53792BD11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" y="640080"/>
            <a:ext cx="8318754" cy="64008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A37C7FF-285D-C241-8584-1E44D366D8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9575" y="1416067"/>
            <a:ext cx="2560320" cy="822960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6600" b="1" spc="-50" baseline="0"/>
            </a:lvl1pPr>
            <a:lvl2pPr marL="137160" indent="-137160">
              <a:spcBef>
                <a:spcPts val="900"/>
              </a:spcBef>
              <a:buFont typeface="Arial" panose="020B0604020202020204" pitchFamily="34" charset="0"/>
              <a:buChar char="•"/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  <a:lvl6pPr marL="685800">
              <a:defRPr/>
            </a:lvl6pPr>
            <a:lvl7pPr marL="822960">
              <a:defRPr/>
            </a:lvl7pPr>
            <a:lvl8pPr marL="960120">
              <a:defRPr/>
            </a:lvl8pPr>
            <a:lvl9pPr marL="1097280">
              <a:defRPr/>
            </a:lvl9pPr>
          </a:lstStyle>
          <a:p>
            <a:pPr lvl="0"/>
            <a:r>
              <a:rPr lang="en-US" dirty="0"/>
              <a:t>000%</a:t>
            </a:r>
          </a:p>
        </p:txBody>
      </p:sp>
      <p:cxnSp>
        <p:nvCxnSpPr>
          <p:cNvPr id="7" name="Line">
            <a:extLst>
              <a:ext uri="{FF2B5EF4-FFF2-40B4-BE49-F238E27FC236}">
                <a16:creationId xmlns:a16="http://schemas.microsoft.com/office/drawing/2014/main" id="{F794CD27-72A6-3549-ABB0-884BB3706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09575" y="2331720"/>
            <a:ext cx="2562225" cy="0"/>
          </a:xfrm>
          <a:prstGeom prst="line">
            <a:avLst/>
          </a:prstGeom>
          <a:ln w="127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6D59649-1D51-4F47-B0E7-BABEDD519E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9575" y="2560319"/>
            <a:ext cx="2562225" cy="2103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CC262AE-E8C8-0B47-8269-37F9BDCF15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89744" y="1416067"/>
            <a:ext cx="2560320" cy="822960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6600" b="1" spc="-50" baseline="0"/>
            </a:lvl1pPr>
            <a:lvl2pPr marL="137160" indent="-137160">
              <a:spcBef>
                <a:spcPts val="900"/>
              </a:spcBef>
              <a:buFont typeface="Arial" panose="020B0604020202020204" pitchFamily="34" charset="0"/>
              <a:buChar char="•"/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  <a:lvl6pPr marL="685800">
              <a:defRPr/>
            </a:lvl6pPr>
            <a:lvl7pPr marL="822960">
              <a:defRPr/>
            </a:lvl7pPr>
            <a:lvl8pPr marL="960120">
              <a:defRPr/>
            </a:lvl8pPr>
            <a:lvl9pPr marL="1097280">
              <a:defRPr/>
            </a:lvl9pPr>
          </a:lstStyle>
          <a:p>
            <a:pPr lvl="0"/>
            <a:r>
              <a:rPr lang="en-US" dirty="0"/>
              <a:t>000%</a:t>
            </a:r>
          </a:p>
        </p:txBody>
      </p:sp>
      <p:cxnSp>
        <p:nvCxnSpPr>
          <p:cNvPr id="17" name="Line">
            <a:extLst>
              <a:ext uri="{FF2B5EF4-FFF2-40B4-BE49-F238E27FC236}">
                <a16:creationId xmlns:a16="http://schemas.microsoft.com/office/drawing/2014/main" id="{085D3C6C-E989-C746-8A57-A7A89D35B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9744" y="2331720"/>
            <a:ext cx="2562225" cy="0"/>
          </a:xfrm>
          <a:prstGeom prst="line">
            <a:avLst/>
          </a:prstGeom>
          <a:ln w="127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110579F3-8EFF-2E4A-B2DE-C9385EE1ED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9744" y="2560319"/>
            <a:ext cx="2562225" cy="2103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FCF581EF-849F-6C43-8C6B-A56DA9FF33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69914" y="1416067"/>
            <a:ext cx="2560320" cy="822960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6600" b="1" spc="-50" baseline="0"/>
            </a:lvl1pPr>
            <a:lvl2pPr marL="137160" indent="-137160">
              <a:spcBef>
                <a:spcPts val="900"/>
              </a:spcBef>
              <a:buFont typeface="Arial" panose="020B0604020202020204" pitchFamily="34" charset="0"/>
              <a:buChar char="•"/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  <a:lvl6pPr marL="685800">
              <a:defRPr/>
            </a:lvl6pPr>
            <a:lvl7pPr marL="822960">
              <a:defRPr/>
            </a:lvl7pPr>
            <a:lvl8pPr marL="960120">
              <a:defRPr/>
            </a:lvl8pPr>
            <a:lvl9pPr marL="1097280">
              <a:defRPr/>
            </a:lvl9pPr>
          </a:lstStyle>
          <a:p>
            <a:pPr lvl="0"/>
            <a:r>
              <a:rPr lang="en-US" dirty="0"/>
              <a:t>000%</a:t>
            </a:r>
          </a:p>
        </p:txBody>
      </p:sp>
      <p:cxnSp>
        <p:nvCxnSpPr>
          <p:cNvPr id="20" name="Line">
            <a:extLst>
              <a:ext uri="{FF2B5EF4-FFF2-40B4-BE49-F238E27FC236}">
                <a16:creationId xmlns:a16="http://schemas.microsoft.com/office/drawing/2014/main" id="{5BC02F18-3B58-174D-AF4D-7390C8F59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68009" y="2331720"/>
            <a:ext cx="2562225" cy="0"/>
          </a:xfrm>
          <a:prstGeom prst="line">
            <a:avLst/>
          </a:prstGeom>
          <a:ln w="127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E2FF8FD-491C-7E4A-B945-295AD289C6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9" y="2560319"/>
            <a:ext cx="2562225" cy="2103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5CFB18C5-8081-8943-8A1C-8DFEA2F9D2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[Presentation title]</a:t>
            </a:r>
            <a:endParaRPr lang="en-US" dirty="0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84C99325-18F2-9143-B9D6-8B88BF8E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18A403-F6B1-FF49-9A01-988F404865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6028" y="317707"/>
            <a:ext cx="2264206" cy="3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14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72" userDrawn="1">
          <p15:clr>
            <a:srgbClr val="FBAE40"/>
          </p15:clr>
        </p15:guide>
        <p15:guide id="2" pos="2072" userDrawn="1">
          <p15:clr>
            <a:srgbClr val="FBAE40"/>
          </p15:clr>
        </p15:guide>
        <p15:guide id="3" orient="horz" pos="2938">
          <p15:clr>
            <a:srgbClr val="FBAE40"/>
          </p15:clr>
        </p15:guide>
        <p15:guide id="4" orient="horz" pos="892" userDrawn="1">
          <p15:clr>
            <a:srgbClr val="FBAE40"/>
          </p15:clr>
        </p15:guide>
        <p15:guide id="5" pos="3686" userDrawn="1">
          <p15:clr>
            <a:srgbClr val="FBAE40"/>
          </p15:clr>
        </p15:guide>
        <p15:guide id="6" pos="388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28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dient">
            <a:extLst>
              <a:ext uri="{FF2B5EF4-FFF2-40B4-BE49-F238E27FC236}">
                <a16:creationId xmlns:a16="http://schemas.microsoft.com/office/drawing/2014/main" id="{E5DE04C3-2C07-824E-8B20-C485946BA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1AE6BB09-E3B1-8E4C-BC05-A3BEA4D63F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282699"/>
            <a:ext cx="3977639" cy="781359"/>
          </a:xfrm>
        </p:spPr>
        <p:txBody>
          <a:bodyPr wrap="none"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6600" b="1" spc="-50" baseline="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6600" b="1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6600" b="1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6600" b="1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6600" b="1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6600" b="1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6600" b="1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6600" b="1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6600" b="1"/>
            </a:lvl9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11480" y="2148840"/>
            <a:ext cx="3977639" cy="914400"/>
          </a:xfrm>
        </p:spPr>
        <p:txBody>
          <a:bodyPr anchor="t" anchorCtr="0"/>
          <a:lstStyle>
            <a:lvl1pPr>
              <a:defRPr sz="18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F9C3797-B4F9-481A-ADC7-21C0CA065530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11480" y="320040"/>
            <a:ext cx="3977640" cy="182880"/>
          </a:xfrm>
        </p:spPr>
        <p:txBody>
          <a:bodyPr/>
          <a:lstStyle/>
          <a:p>
            <a:r>
              <a:rPr lang="en-US" dirty="0"/>
              <a:t>[Presentation title]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A78AB6-BB38-E845-8395-36A63EEC46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6028" y="317707"/>
            <a:ext cx="2264206" cy="3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65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2952" userDrawn="1">
          <p15:clr>
            <a:srgbClr val="FBAE40"/>
          </p15:clr>
        </p15:guide>
        <p15:guide id="5" pos="2766" userDrawn="1">
          <p15:clr>
            <a:srgbClr val="FBAE40"/>
          </p15:clr>
        </p15:guide>
        <p15:guide id="6" orient="horz" pos="806" userDrawn="1">
          <p15:clr>
            <a:srgbClr val="FBAE40"/>
          </p15:clr>
        </p15:guide>
        <p15:guide id="7" orient="horz" pos="135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dient">
            <a:extLst>
              <a:ext uri="{FF2B5EF4-FFF2-40B4-BE49-F238E27FC236}">
                <a16:creationId xmlns:a16="http://schemas.microsoft.com/office/drawing/2014/main" id="{60935695-F343-054D-8752-355B365CB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7333"/>
          <a:stretch/>
        </p:blipFill>
        <p:spPr bwMode="hidden">
          <a:xfrm>
            <a:off x="0" y="5006340"/>
            <a:ext cx="9143999" cy="137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11480" y="1282700"/>
            <a:ext cx="6172200" cy="1734820"/>
          </a:xfrm>
        </p:spPr>
        <p:txBody>
          <a:bodyPr anchor="b"/>
          <a:lstStyle>
            <a:lvl1pPr algn="l">
              <a:lnSpc>
                <a:spcPct val="90000"/>
              </a:lnSpc>
              <a:defRPr sz="4000" spc="-50" baseline="0"/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11480" y="3566160"/>
            <a:ext cx="6172200" cy="36576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0" indent="0" algn="l">
              <a:spcBef>
                <a:spcPts val="0"/>
              </a:spcBef>
              <a:buNone/>
              <a:defRPr sz="1800"/>
            </a:lvl2pPr>
            <a:lvl3pPr marL="0" indent="0" algn="l">
              <a:spcBef>
                <a:spcPts val="0"/>
              </a:spcBef>
              <a:buNone/>
              <a:defRPr sz="1800"/>
            </a:lvl3pPr>
            <a:lvl4pPr marL="0" indent="0" algn="l">
              <a:spcBef>
                <a:spcPts val="0"/>
              </a:spcBef>
              <a:buNone/>
              <a:defRPr sz="1800"/>
            </a:lvl4pPr>
            <a:lvl5pPr marL="0" indent="0" algn="l">
              <a:spcBef>
                <a:spcPts val="0"/>
              </a:spcBef>
              <a:buNone/>
              <a:defRPr sz="1800"/>
            </a:lvl5pPr>
            <a:lvl6pPr marL="0" indent="0" algn="l">
              <a:spcBef>
                <a:spcPts val="0"/>
              </a:spcBef>
              <a:buNone/>
              <a:defRPr sz="1800"/>
            </a:lvl6pPr>
            <a:lvl7pPr marL="0" indent="0" algn="l">
              <a:spcBef>
                <a:spcPts val="0"/>
              </a:spcBef>
              <a:buNone/>
              <a:defRPr sz="1800"/>
            </a:lvl7pPr>
            <a:lvl8pPr marL="0" indent="0" algn="l">
              <a:spcBef>
                <a:spcPts val="0"/>
              </a:spcBef>
              <a:buNone/>
              <a:defRPr sz="1800"/>
            </a:lvl8pPr>
            <a:lvl9pPr marL="0" indent="0" algn="l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[Presenter Name]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53666AA-6B16-6340-AF38-96ABF4154B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574" y="3931920"/>
            <a:ext cx="6172200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cap="all" baseline="0"/>
            </a:lvl1pPr>
            <a:lvl2pPr marL="0" indent="0">
              <a:spcBef>
                <a:spcPts val="0"/>
              </a:spcBef>
              <a:buFontTx/>
              <a:buNone/>
              <a:defRPr sz="1200" b="1" cap="all" baseline="0"/>
            </a:lvl2pPr>
            <a:lvl3pPr marL="0" indent="0">
              <a:spcBef>
                <a:spcPts val="0"/>
              </a:spcBef>
              <a:buFontTx/>
              <a:buNone/>
              <a:defRPr sz="1200" b="1" cap="all" baseline="0"/>
            </a:lvl3pPr>
            <a:lvl4pPr marL="0" indent="0">
              <a:spcBef>
                <a:spcPts val="0"/>
              </a:spcBef>
              <a:buFontTx/>
              <a:buNone/>
              <a:defRPr sz="1200" b="1" cap="all" baseline="0"/>
            </a:lvl4pPr>
            <a:lvl5pPr marL="0" indent="0">
              <a:spcBef>
                <a:spcPts val="0"/>
              </a:spcBef>
              <a:buFontTx/>
              <a:buNone/>
              <a:defRPr sz="1200" b="1" cap="all" baseline="0"/>
            </a:lvl5pPr>
            <a:lvl6pPr marL="0" indent="0">
              <a:spcBef>
                <a:spcPts val="0"/>
              </a:spcBef>
              <a:buFontTx/>
              <a:buNone/>
              <a:defRPr sz="1200" b="1" cap="all" baseline="0"/>
            </a:lvl6pPr>
            <a:lvl7pPr marL="0" indent="0">
              <a:spcBef>
                <a:spcPts val="0"/>
              </a:spcBef>
              <a:buFontTx/>
              <a:buNone/>
              <a:defRPr sz="1200" b="1" cap="all" baseline="0"/>
            </a:lvl7pPr>
            <a:lvl8pPr marL="0" indent="0">
              <a:spcBef>
                <a:spcPts val="0"/>
              </a:spcBef>
              <a:buFontTx/>
              <a:buNone/>
              <a:defRPr sz="1200" b="1" cap="all" baseline="0"/>
            </a:lvl8pPr>
            <a:lvl9pPr marL="0" indent="0">
              <a:spcBef>
                <a:spcPts val="0"/>
              </a:spcBef>
              <a:buFontTx/>
              <a:buNone/>
              <a:defRPr sz="1200" b="1" cap="all" baseline="0"/>
            </a:lvl9pPr>
          </a:lstStyle>
          <a:p>
            <a:pPr lvl="0"/>
            <a:r>
              <a:rPr lang="en-US" dirty="0"/>
              <a:t>[MONTH 00, 0000]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05DF15-364F-944F-A46F-703A3BDF16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2749" y="311060"/>
            <a:ext cx="4881243" cy="69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6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148" userDrawn="1">
          <p15:clr>
            <a:srgbClr val="FBAE40"/>
          </p15:clr>
        </p15:guide>
        <p15:guide id="2" orient="horz" pos="80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1AE6BB09-E3B1-8E4C-BC05-A3BEA4D63F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282699"/>
            <a:ext cx="3977639" cy="781359"/>
          </a:xfrm>
        </p:spPr>
        <p:txBody>
          <a:bodyPr wrap="none"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6600" b="1" spc="-50" baseline="0"/>
            </a:lvl1pPr>
            <a:lvl2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6600" b="1"/>
            </a:lvl2pPr>
            <a:lvl3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6600" b="1"/>
            </a:lvl3pPr>
            <a:lvl4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6600" b="1"/>
            </a:lvl4pPr>
            <a:lvl5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6600" b="1"/>
            </a:lvl5pPr>
            <a:lvl6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6600" b="1"/>
            </a:lvl6pPr>
            <a:lvl7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6600" b="1"/>
            </a:lvl7pPr>
            <a:lvl8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6600" b="1"/>
            </a:lvl8pPr>
            <a:lvl9pPr marL="0" indent="0">
              <a:lnSpc>
                <a:spcPct val="80000"/>
              </a:lnSpc>
              <a:spcBef>
                <a:spcPts val="0"/>
              </a:spcBef>
              <a:buFontTx/>
              <a:buNone/>
              <a:defRPr sz="6600" b="1"/>
            </a:lvl9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11480" y="2148840"/>
            <a:ext cx="3977639" cy="914400"/>
          </a:xfrm>
        </p:spPr>
        <p:txBody>
          <a:bodyPr anchor="t" anchorCtr="0"/>
          <a:lstStyle>
            <a:lvl1pPr>
              <a:defRPr sz="18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F9C3797-B4F9-481A-ADC7-21C0CA065530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11480" y="320040"/>
            <a:ext cx="3977640" cy="182880"/>
          </a:xfrm>
        </p:spPr>
        <p:txBody>
          <a:bodyPr/>
          <a:lstStyle/>
          <a:p>
            <a:r>
              <a:rPr lang="en-US" dirty="0"/>
              <a:t>[Presentation title]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2952">
          <p15:clr>
            <a:srgbClr val="FBAE40"/>
          </p15:clr>
        </p15:guide>
        <p15:guide id="5" pos="2766">
          <p15:clr>
            <a:srgbClr val="FBAE40"/>
          </p15:clr>
        </p15:guide>
        <p15:guide id="6" orient="horz" pos="806" userDrawn="1">
          <p15:clr>
            <a:srgbClr val="FBAE40"/>
          </p15:clr>
        </p15:guide>
        <p15:guide id="7" orient="horz" pos="135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099E-97C8-A548-B2C0-661F978B74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90E5072-36EC-1D4C-BC7D-D46FFFED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title]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BF4CC-C7F4-134F-9D4E-39D382DA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D7-C3D9-6141-BEF0-6BD01642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02" userDrawn="1">
          <p15:clr>
            <a:srgbClr val="FBAE40"/>
          </p15:clr>
        </p15:guide>
        <p15:guide id="2" orient="horz" pos="80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864A85B-7453-D64F-A4AB-696EE9A0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title]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86827-DA85-9C4D-8C82-6FE011E0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D7-C3D9-6141-BEF0-6BD01642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1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bg>
      <p:bgPr>
        <a:solidFill>
          <a:srgbClr val="0028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dient">
            <a:extLst>
              <a:ext uri="{FF2B5EF4-FFF2-40B4-BE49-F238E27FC236}">
                <a16:creationId xmlns:a16="http://schemas.microsoft.com/office/drawing/2014/main" id="{320EE755-5C51-F541-9562-B2F8120F1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DB6F6-F375-7A41-821F-B7B6847C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11579" y="1943099"/>
            <a:ext cx="6720840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2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dient">
            <a:extLst>
              <a:ext uri="{FF2B5EF4-FFF2-40B4-BE49-F238E27FC236}">
                <a16:creationId xmlns:a16="http://schemas.microsoft.com/office/drawing/2014/main" id="{EBFBA1B8-9B60-284B-9308-CDD08644C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7333"/>
          <a:stretch/>
        </p:blipFill>
        <p:spPr bwMode="hidden">
          <a:xfrm>
            <a:off x="0" y="5006340"/>
            <a:ext cx="9143999" cy="137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98259D-D171-0C4A-8AE3-982A267F96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11579" y="1943099"/>
            <a:ext cx="6720840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3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28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dient">
            <a:extLst>
              <a:ext uri="{FF2B5EF4-FFF2-40B4-BE49-F238E27FC236}">
                <a16:creationId xmlns:a16="http://schemas.microsoft.com/office/drawing/2014/main" id="{1A04AD76-FB8F-DB4A-8A35-8A8152121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5" name="Thank You">
            <a:extLst>
              <a:ext uri="{FF2B5EF4-FFF2-40B4-BE49-F238E27FC236}">
                <a16:creationId xmlns:a16="http://schemas.microsoft.com/office/drawing/2014/main" id="{D94549FF-0AAD-5F4F-8AB4-53D19F7F294B}"/>
              </a:ext>
            </a:extLst>
          </p:cNvPr>
          <p:cNvSpPr txBox="1"/>
          <p:nvPr userDrawn="1"/>
        </p:nvSpPr>
        <p:spPr>
          <a:xfrm>
            <a:off x="409576" y="638175"/>
            <a:ext cx="5441949" cy="6445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3200" b="1" spc="0" baseline="0" dirty="0"/>
              <a:t>Thank you</a:t>
            </a:r>
          </a:p>
        </p:txBody>
      </p:sp>
      <p:sp>
        <p:nvSpPr>
          <p:cNvPr id="2" name="Contact">
            <a:extLst>
              <a:ext uri="{FF2B5EF4-FFF2-40B4-BE49-F238E27FC236}">
                <a16:creationId xmlns:a16="http://schemas.microsoft.com/office/drawing/2014/main" id="{A0A0F1B9-B5DB-7646-992E-81EFB2B6527D}"/>
              </a:ext>
            </a:extLst>
          </p:cNvPr>
          <p:cNvSpPr txBox="1"/>
          <p:nvPr userDrawn="1"/>
        </p:nvSpPr>
        <p:spPr>
          <a:xfrm>
            <a:off x="409576" y="1920240"/>
            <a:ext cx="2562224" cy="27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sz="1200" b="1" dirty="0"/>
              <a:t>Contact</a:t>
            </a:r>
            <a:endParaRPr lang="en-US" sz="1200" dirty="0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E2E52A39-0D6A-264F-B7DD-89CC6224AF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576" y="2194560"/>
            <a:ext cx="2560320" cy="2698115"/>
          </a:xfr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/>
            </a:lvl1pPr>
            <a:lvl2pPr marL="0" indent="0">
              <a:spcBef>
                <a:spcPts val="600"/>
              </a:spcBef>
              <a:buFontTx/>
              <a:buNone/>
              <a:defRPr/>
            </a:lvl2pPr>
            <a:lvl3pPr marL="0" indent="0">
              <a:spcBef>
                <a:spcPts val="600"/>
              </a:spcBef>
              <a:buFontTx/>
              <a:buNone/>
              <a:defRPr/>
            </a:lvl3pPr>
            <a:lvl4pPr marL="0" indent="0">
              <a:spcBef>
                <a:spcPts val="600"/>
              </a:spcBef>
              <a:buFontTx/>
              <a:buNone/>
              <a:defRPr/>
            </a:lvl4pPr>
            <a:lvl5pPr marL="0" indent="0">
              <a:spcBef>
                <a:spcPts val="600"/>
              </a:spcBef>
              <a:buFontTx/>
              <a:buNone/>
              <a:defRPr/>
            </a:lvl5pPr>
            <a:lvl6pPr marL="0" indent="0">
              <a:spcBef>
                <a:spcPts val="600"/>
              </a:spcBef>
              <a:buFontTx/>
              <a:buNone/>
              <a:defRPr/>
            </a:lvl6pPr>
            <a:lvl7pPr marL="0" indent="0">
              <a:spcBef>
                <a:spcPts val="600"/>
              </a:spcBef>
              <a:buFontTx/>
              <a:buNone/>
              <a:defRPr/>
            </a:lvl7pPr>
            <a:lvl8pPr marL="0" indent="0">
              <a:spcBef>
                <a:spcPts val="600"/>
              </a:spcBef>
              <a:buFontTx/>
              <a:buNone/>
              <a:defRPr/>
            </a:lvl8pPr>
            <a:lvl9pPr marL="0" indent="0">
              <a:spcBef>
                <a:spcPts val="600"/>
              </a:spcBef>
              <a:buFontTx/>
              <a:buNone/>
              <a:defRPr/>
            </a:lvl9pPr>
          </a:lstStyle>
          <a:p>
            <a:pPr lvl="0"/>
            <a:r>
              <a:rPr lang="en-US" dirty="0"/>
              <a:t>[Contact information]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A885557-A4C5-5248-8B86-F4C1B1A92E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1047" y="2194560"/>
            <a:ext cx="2560320" cy="2698115"/>
          </a:xfr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/>
            </a:lvl1pPr>
            <a:lvl2pPr marL="0" indent="0">
              <a:spcBef>
                <a:spcPts val="600"/>
              </a:spcBef>
              <a:buFontTx/>
              <a:buNone/>
              <a:defRPr/>
            </a:lvl2pPr>
            <a:lvl3pPr marL="0" indent="0">
              <a:spcBef>
                <a:spcPts val="600"/>
              </a:spcBef>
              <a:buFontTx/>
              <a:buNone/>
              <a:defRPr/>
            </a:lvl3pPr>
            <a:lvl4pPr marL="0" indent="0">
              <a:spcBef>
                <a:spcPts val="600"/>
              </a:spcBef>
              <a:buFontTx/>
              <a:buNone/>
              <a:defRPr/>
            </a:lvl4pPr>
            <a:lvl5pPr marL="0" indent="0">
              <a:spcBef>
                <a:spcPts val="600"/>
              </a:spcBef>
              <a:buFontTx/>
              <a:buNone/>
              <a:defRPr/>
            </a:lvl5pPr>
            <a:lvl6pPr marL="0" indent="0">
              <a:spcBef>
                <a:spcPts val="600"/>
              </a:spcBef>
              <a:buFontTx/>
              <a:buNone/>
              <a:defRPr/>
            </a:lvl6pPr>
            <a:lvl7pPr marL="0" indent="0">
              <a:spcBef>
                <a:spcPts val="600"/>
              </a:spcBef>
              <a:buFontTx/>
              <a:buNone/>
              <a:defRPr/>
            </a:lvl7pPr>
            <a:lvl8pPr marL="0" indent="0">
              <a:spcBef>
                <a:spcPts val="600"/>
              </a:spcBef>
              <a:buFontTx/>
              <a:buNone/>
              <a:defRPr/>
            </a:lvl8pPr>
            <a:lvl9pPr marL="0" indent="0">
              <a:spcBef>
                <a:spcPts val="600"/>
              </a:spcBef>
              <a:buFontTx/>
              <a:buNone/>
              <a:defRPr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71238BA-3743-B84D-87C6-D8A2E33326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72518" y="2194560"/>
            <a:ext cx="2560320" cy="2698115"/>
          </a:xfr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/>
            </a:lvl1pPr>
            <a:lvl2pPr marL="0" indent="0">
              <a:spcBef>
                <a:spcPts val="600"/>
              </a:spcBef>
              <a:buFontTx/>
              <a:buNone/>
              <a:defRPr/>
            </a:lvl2pPr>
            <a:lvl3pPr marL="0" indent="0">
              <a:spcBef>
                <a:spcPts val="600"/>
              </a:spcBef>
              <a:buFontTx/>
              <a:buNone/>
              <a:defRPr/>
            </a:lvl3pPr>
            <a:lvl4pPr marL="0" indent="0">
              <a:spcBef>
                <a:spcPts val="600"/>
              </a:spcBef>
              <a:buFontTx/>
              <a:buNone/>
              <a:defRPr/>
            </a:lvl4pPr>
            <a:lvl5pPr marL="0" indent="0">
              <a:spcBef>
                <a:spcPts val="600"/>
              </a:spcBef>
              <a:buFontTx/>
              <a:buNone/>
              <a:defRPr/>
            </a:lvl5pPr>
            <a:lvl6pPr marL="0" indent="0">
              <a:spcBef>
                <a:spcPts val="600"/>
              </a:spcBef>
              <a:buFontTx/>
              <a:buNone/>
              <a:defRPr/>
            </a:lvl6pPr>
            <a:lvl7pPr marL="0" indent="0">
              <a:spcBef>
                <a:spcPts val="600"/>
              </a:spcBef>
              <a:buFontTx/>
              <a:buNone/>
              <a:defRPr/>
            </a:lvl7pPr>
            <a:lvl8pPr marL="0" indent="0">
              <a:spcBef>
                <a:spcPts val="600"/>
              </a:spcBef>
              <a:buFontTx/>
              <a:buNone/>
              <a:defRPr/>
            </a:lvl8pPr>
            <a:lvl9pPr marL="0" indent="0">
              <a:spcBef>
                <a:spcPts val="600"/>
              </a:spcBef>
              <a:buFontTx/>
              <a:buNone/>
              <a:defRPr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7624B-A1D5-7F4C-80E3-D4D81990D2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6028" y="317707"/>
            <a:ext cx="2264206" cy="3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99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86" userDrawn="1">
          <p15:clr>
            <a:srgbClr val="FBAE40"/>
          </p15:clr>
        </p15:guide>
        <p15:guide id="2" pos="2072" userDrawn="1">
          <p15:clr>
            <a:srgbClr val="FBAE40"/>
          </p15:clr>
        </p15:guide>
        <p15:guide id="3" pos="1872" userDrawn="1">
          <p15:clr>
            <a:srgbClr val="FBAE40"/>
          </p15:clr>
        </p15:guide>
        <p15:guide id="4" pos="3886" userDrawn="1">
          <p15:clr>
            <a:srgbClr val="FBAE40"/>
          </p15:clr>
        </p15:guide>
        <p15:guide id="5" orient="horz" pos="138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hank You">
            <a:extLst>
              <a:ext uri="{FF2B5EF4-FFF2-40B4-BE49-F238E27FC236}">
                <a16:creationId xmlns:a16="http://schemas.microsoft.com/office/drawing/2014/main" id="{D94549FF-0AAD-5F4F-8AB4-53D19F7F294B}"/>
              </a:ext>
            </a:extLst>
          </p:cNvPr>
          <p:cNvSpPr txBox="1"/>
          <p:nvPr userDrawn="1"/>
        </p:nvSpPr>
        <p:spPr>
          <a:xfrm>
            <a:off x="409576" y="638175"/>
            <a:ext cx="5441949" cy="6445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3200" b="1" spc="0" baseline="0" dirty="0"/>
              <a:t>Thank you</a:t>
            </a:r>
          </a:p>
        </p:txBody>
      </p:sp>
      <p:sp>
        <p:nvSpPr>
          <p:cNvPr id="2" name="Contact">
            <a:extLst>
              <a:ext uri="{FF2B5EF4-FFF2-40B4-BE49-F238E27FC236}">
                <a16:creationId xmlns:a16="http://schemas.microsoft.com/office/drawing/2014/main" id="{A0A0F1B9-B5DB-7646-992E-81EFB2B6527D}"/>
              </a:ext>
            </a:extLst>
          </p:cNvPr>
          <p:cNvSpPr txBox="1"/>
          <p:nvPr userDrawn="1"/>
        </p:nvSpPr>
        <p:spPr>
          <a:xfrm>
            <a:off x="409576" y="1920240"/>
            <a:ext cx="2562224" cy="27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sz="1200" b="1" dirty="0"/>
              <a:t>Contact</a:t>
            </a:r>
            <a:endParaRPr lang="en-US" sz="1200" dirty="0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E2E52A39-0D6A-264F-B7DD-89CC6224AF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576" y="2194560"/>
            <a:ext cx="2560320" cy="2698115"/>
          </a:xfr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/>
            </a:lvl1pPr>
            <a:lvl2pPr marL="0" indent="0">
              <a:spcBef>
                <a:spcPts val="600"/>
              </a:spcBef>
              <a:buFontTx/>
              <a:buNone/>
              <a:defRPr/>
            </a:lvl2pPr>
            <a:lvl3pPr marL="0" indent="0">
              <a:spcBef>
                <a:spcPts val="600"/>
              </a:spcBef>
              <a:buFontTx/>
              <a:buNone/>
              <a:defRPr/>
            </a:lvl3pPr>
            <a:lvl4pPr marL="0" indent="0">
              <a:spcBef>
                <a:spcPts val="600"/>
              </a:spcBef>
              <a:buFontTx/>
              <a:buNone/>
              <a:defRPr/>
            </a:lvl4pPr>
            <a:lvl5pPr marL="0" indent="0">
              <a:spcBef>
                <a:spcPts val="600"/>
              </a:spcBef>
              <a:buFontTx/>
              <a:buNone/>
              <a:defRPr/>
            </a:lvl5pPr>
            <a:lvl6pPr marL="0" indent="0">
              <a:spcBef>
                <a:spcPts val="600"/>
              </a:spcBef>
              <a:buFontTx/>
              <a:buNone/>
              <a:defRPr/>
            </a:lvl6pPr>
            <a:lvl7pPr marL="0" indent="0">
              <a:spcBef>
                <a:spcPts val="600"/>
              </a:spcBef>
              <a:buFontTx/>
              <a:buNone/>
              <a:defRPr/>
            </a:lvl7pPr>
            <a:lvl8pPr marL="0" indent="0">
              <a:spcBef>
                <a:spcPts val="600"/>
              </a:spcBef>
              <a:buFontTx/>
              <a:buNone/>
              <a:defRPr/>
            </a:lvl8pPr>
            <a:lvl9pPr marL="0" indent="0">
              <a:spcBef>
                <a:spcPts val="600"/>
              </a:spcBef>
              <a:buFontTx/>
              <a:buNone/>
              <a:defRPr/>
            </a:lvl9pPr>
          </a:lstStyle>
          <a:p>
            <a:pPr lvl="0"/>
            <a:r>
              <a:rPr lang="en-US" dirty="0"/>
              <a:t>[Contact information]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A885557-A4C5-5248-8B86-F4C1B1A92E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1047" y="2194560"/>
            <a:ext cx="2560320" cy="2698115"/>
          </a:xfr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/>
            </a:lvl1pPr>
            <a:lvl2pPr marL="0" indent="0">
              <a:spcBef>
                <a:spcPts val="600"/>
              </a:spcBef>
              <a:buFontTx/>
              <a:buNone/>
              <a:defRPr/>
            </a:lvl2pPr>
            <a:lvl3pPr marL="0" indent="0">
              <a:spcBef>
                <a:spcPts val="600"/>
              </a:spcBef>
              <a:buFontTx/>
              <a:buNone/>
              <a:defRPr/>
            </a:lvl3pPr>
            <a:lvl4pPr marL="0" indent="0">
              <a:spcBef>
                <a:spcPts val="600"/>
              </a:spcBef>
              <a:buFontTx/>
              <a:buNone/>
              <a:defRPr/>
            </a:lvl4pPr>
            <a:lvl5pPr marL="0" indent="0">
              <a:spcBef>
                <a:spcPts val="600"/>
              </a:spcBef>
              <a:buFontTx/>
              <a:buNone/>
              <a:defRPr/>
            </a:lvl5pPr>
            <a:lvl6pPr marL="0" indent="0">
              <a:spcBef>
                <a:spcPts val="600"/>
              </a:spcBef>
              <a:buFontTx/>
              <a:buNone/>
              <a:defRPr/>
            </a:lvl6pPr>
            <a:lvl7pPr marL="0" indent="0">
              <a:spcBef>
                <a:spcPts val="600"/>
              </a:spcBef>
              <a:buFontTx/>
              <a:buNone/>
              <a:defRPr/>
            </a:lvl7pPr>
            <a:lvl8pPr marL="0" indent="0">
              <a:spcBef>
                <a:spcPts val="600"/>
              </a:spcBef>
              <a:buFontTx/>
              <a:buNone/>
              <a:defRPr/>
            </a:lvl8pPr>
            <a:lvl9pPr marL="0" indent="0">
              <a:spcBef>
                <a:spcPts val="600"/>
              </a:spcBef>
              <a:buFontTx/>
              <a:buNone/>
              <a:defRPr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71238BA-3743-B84D-87C6-D8A2E33326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72518" y="2194560"/>
            <a:ext cx="2560320" cy="2698115"/>
          </a:xfr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/>
            </a:lvl1pPr>
            <a:lvl2pPr marL="0" indent="0">
              <a:spcBef>
                <a:spcPts val="600"/>
              </a:spcBef>
              <a:buFontTx/>
              <a:buNone/>
              <a:defRPr/>
            </a:lvl2pPr>
            <a:lvl3pPr marL="0" indent="0">
              <a:spcBef>
                <a:spcPts val="600"/>
              </a:spcBef>
              <a:buFontTx/>
              <a:buNone/>
              <a:defRPr/>
            </a:lvl3pPr>
            <a:lvl4pPr marL="0" indent="0">
              <a:spcBef>
                <a:spcPts val="600"/>
              </a:spcBef>
              <a:buFontTx/>
              <a:buNone/>
              <a:defRPr/>
            </a:lvl4pPr>
            <a:lvl5pPr marL="0" indent="0">
              <a:spcBef>
                <a:spcPts val="600"/>
              </a:spcBef>
              <a:buFontTx/>
              <a:buNone/>
              <a:defRPr/>
            </a:lvl5pPr>
            <a:lvl6pPr marL="0" indent="0">
              <a:spcBef>
                <a:spcPts val="600"/>
              </a:spcBef>
              <a:buFontTx/>
              <a:buNone/>
              <a:defRPr/>
            </a:lvl6pPr>
            <a:lvl7pPr marL="0" indent="0">
              <a:spcBef>
                <a:spcPts val="600"/>
              </a:spcBef>
              <a:buFontTx/>
              <a:buNone/>
              <a:defRPr/>
            </a:lvl7pPr>
            <a:lvl8pPr marL="0" indent="0">
              <a:spcBef>
                <a:spcPts val="600"/>
              </a:spcBef>
              <a:buFontTx/>
              <a:buNone/>
              <a:defRPr/>
            </a:lvl8pPr>
            <a:lvl9pPr marL="0" indent="0">
              <a:spcBef>
                <a:spcPts val="600"/>
              </a:spcBef>
              <a:buFontTx/>
              <a:buNone/>
              <a:defRPr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114972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86">
          <p15:clr>
            <a:srgbClr val="FBAE40"/>
          </p15:clr>
        </p15:guide>
        <p15:guide id="2" pos="2072">
          <p15:clr>
            <a:srgbClr val="FBAE40"/>
          </p15:clr>
        </p15:guide>
        <p15:guide id="3" pos="1872">
          <p15:clr>
            <a:srgbClr val="FBAE40"/>
          </p15:clr>
        </p15:guide>
        <p15:guide id="4" pos="3886">
          <p15:clr>
            <a:srgbClr val="FBAE40"/>
          </p15:clr>
        </p15:guide>
        <p15:guide id="5" orient="horz" pos="13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" y="1417321"/>
            <a:ext cx="8321040" cy="3246754"/>
          </a:xfrm>
        </p:spPr>
        <p:txBody>
          <a:bodyPr numCol="3" spcCol="365760"/>
          <a:lstStyle>
            <a:lvl1pPr marL="0" indent="0">
              <a:spcBef>
                <a:spcPts val="1200"/>
              </a:spcBef>
              <a:buFontTx/>
              <a:buNone/>
              <a:tabLst>
                <a:tab pos="341710" algn="l"/>
              </a:tabLst>
              <a:defRPr b="1"/>
            </a:lvl1pPr>
            <a:lvl2pPr marL="0" indent="0">
              <a:spcBef>
                <a:spcPts val="600"/>
              </a:spcBef>
              <a:buFontTx/>
              <a:buNone/>
              <a:tabLst>
                <a:tab pos="341710" algn="l"/>
              </a:tabLst>
              <a:defRPr/>
            </a:lvl2pPr>
            <a:lvl3pPr marL="484632" indent="-136922">
              <a:tabLst/>
              <a:defRPr/>
            </a:lvl3pPr>
            <a:lvl4pPr marL="617220" indent="-136922">
              <a:tabLst/>
              <a:defRPr/>
            </a:lvl4pPr>
            <a:lvl5pPr marL="758952" indent="-136922">
              <a:tabLst/>
              <a:defRPr/>
            </a:lvl5pPr>
            <a:lvl6pPr marL="891540" indent="-136922">
              <a:tabLst/>
              <a:defRPr/>
            </a:lvl6pPr>
            <a:lvl7pPr marL="1033272" indent="-136922">
              <a:tabLst/>
              <a:defRPr/>
            </a:lvl7pPr>
            <a:lvl8pPr marL="1165860" indent="-136922">
              <a:tabLst/>
              <a:defRPr/>
            </a:lvl8pPr>
            <a:lvl9pPr marL="1307592" indent="-136922">
              <a:tabLst/>
              <a:defRPr/>
            </a:lvl9pPr>
          </a:lstStyle>
          <a:p>
            <a:pPr lvl="0"/>
            <a:r>
              <a:rPr lang="en-US" dirty="0"/>
              <a:t>[Section title]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03D2708-6BA0-4A59-BB45-BA25910E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title]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72" userDrawn="1">
          <p15:clr>
            <a:srgbClr val="FBAE40"/>
          </p15:clr>
        </p15:guide>
        <p15:guide id="2" pos="2074" userDrawn="1">
          <p15:clr>
            <a:srgbClr val="FBAE40"/>
          </p15:clr>
        </p15:guide>
        <p15:guide id="3" pos="3688" userDrawn="1">
          <p15:clr>
            <a:srgbClr val="FBAE40"/>
          </p15:clr>
        </p15:guide>
        <p15:guide id="4" pos="3888" userDrawn="1">
          <p15:clr>
            <a:srgbClr val="FBAE40"/>
          </p15:clr>
        </p15:guide>
        <p15:guide id="5" orient="horz" pos="402" userDrawn="1">
          <p15:clr>
            <a:srgbClr val="FBAE40"/>
          </p15:clr>
        </p15:guide>
        <p15:guide id="6" orient="horz" pos="892" userDrawn="1">
          <p15:clr>
            <a:srgbClr val="FBAE40"/>
          </p15:clr>
        </p15:guide>
        <p15:guide id="7" orient="horz" pos="808" userDrawn="1">
          <p15:clr>
            <a:srgbClr val="FBAE40"/>
          </p15:clr>
        </p15:guide>
        <p15:guide id="8" orient="horz" pos="293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1" y="1009156"/>
            <a:ext cx="3977639" cy="3654919"/>
          </a:xfrm>
        </p:spPr>
        <p:txBody>
          <a:bodyPr/>
          <a:lstStyle>
            <a:lvl1pPr>
              <a:lnSpc>
                <a:spcPct val="90000"/>
              </a:lnSpc>
              <a:defRPr sz="3200" spc="0" baseline="0"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BCCCE9B1-C0E2-274F-A123-1D0899A44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52595" y="1009156"/>
            <a:ext cx="3977639" cy="0"/>
          </a:xfrm>
          <a:prstGeom prst="line">
            <a:avLst/>
          </a:prstGeom>
          <a:ln w="127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595" y="1280160"/>
            <a:ext cx="3977639" cy="338328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03D2708-6BA0-4A59-BB45-BA25910E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[Presentation title]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2992" userDrawn="1">
          <p15:clr>
            <a:srgbClr val="FBAE40"/>
          </p15:clr>
        </p15:guide>
        <p15:guide id="6" orient="horz" pos="402">
          <p15:clr>
            <a:srgbClr val="FBAE40"/>
          </p15:clr>
        </p15:guide>
        <p15:guide id="8" orient="horz" pos="634" userDrawn="1">
          <p15:clr>
            <a:srgbClr val="FBAE40"/>
          </p15:clr>
        </p15:guide>
        <p15:guide id="9" pos="2766" userDrawn="1">
          <p15:clr>
            <a:srgbClr val="FBAE40"/>
          </p15:clr>
        </p15:guide>
        <p15:guide id="10" orient="horz" pos="293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1417319"/>
            <a:ext cx="6172200" cy="324675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03D2708-6BA0-4A59-BB45-BA25910E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title]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2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6" orient="horz" pos="402" userDrawn="1">
          <p15:clr>
            <a:srgbClr val="FBAE40"/>
          </p15:clr>
        </p15:guide>
        <p15:guide id="7" orient="horz" pos="892" userDrawn="1">
          <p15:clr>
            <a:srgbClr val="FBAE40"/>
          </p15:clr>
        </p15:guide>
        <p15:guide id="8" orient="horz" pos="808" userDrawn="1">
          <p15:clr>
            <a:srgbClr val="FBAE40"/>
          </p15:clr>
        </p15:guide>
        <p15:guide id="9" orient="horz" pos="293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Dark Blue">
    <p:bg>
      <p:bgPr>
        <a:solidFill>
          <a:srgbClr val="0028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1417319"/>
            <a:ext cx="6172200" cy="324675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03D2708-6BA0-4A59-BB45-BA25910E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title]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03A8ED-CC0F-B645-9E2E-20B652866D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6028" y="317707"/>
            <a:ext cx="2264206" cy="3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10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6" orient="horz" pos="402">
          <p15:clr>
            <a:srgbClr val="FBAE40"/>
          </p15:clr>
        </p15:guide>
        <p15:guide id="7" orient="horz" pos="892">
          <p15:clr>
            <a:srgbClr val="FBAE40"/>
          </p15:clr>
        </p15:guide>
        <p15:guide id="8" orient="horz" pos="808">
          <p15:clr>
            <a:srgbClr val="FBAE40"/>
          </p15:clr>
        </p15:guide>
        <p15:guide id="9" orient="horz" pos="29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4369-EC00-C14E-B713-D27C9B058F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575" y="1417320"/>
            <a:ext cx="3977640" cy="324675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2594" y="1417320"/>
            <a:ext cx="3977640" cy="324675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AF82DC-6F49-495E-84A3-282D5A72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title]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65" userDrawn="1">
          <p15:clr>
            <a:srgbClr val="FBAE40"/>
          </p15:clr>
        </p15:guide>
        <p15:guide id="2" pos="2993" userDrawn="1">
          <p15:clr>
            <a:srgbClr val="FBAE40"/>
          </p15:clr>
        </p15:guide>
        <p15:guide id="3" orient="horz" pos="402" userDrawn="1">
          <p15:clr>
            <a:srgbClr val="FBAE40"/>
          </p15:clr>
        </p15:guide>
        <p15:guide id="4" orient="horz" pos="892" userDrawn="1">
          <p15:clr>
            <a:srgbClr val="FBAE40"/>
          </p15:clr>
        </p15:guide>
        <p15:guide id="5" orient="horz" pos="808" userDrawn="1">
          <p15:clr>
            <a:srgbClr val="FBAE40"/>
          </p15:clr>
        </p15:guide>
        <p15:guide id="6" orient="horz" pos="293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9843-6209-3C43-84CB-8817E397D7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" y="640080"/>
            <a:ext cx="8318754" cy="64008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1417320"/>
            <a:ext cx="2560320" cy="324675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0697" y="1417320"/>
            <a:ext cx="2560320" cy="324675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8592F68-1A92-1442-9565-3EF907A57B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69914" y="1417320"/>
            <a:ext cx="2560320" cy="3246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F82DC-6F49-495E-84A3-282D5A72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title]</a:t>
            </a:r>
            <a:endParaRPr lang="en-US" dirty="0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4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072" userDrawn="1">
          <p15:clr>
            <a:srgbClr val="FBAE40"/>
          </p15:clr>
        </p15:guide>
        <p15:guide id="2" pos="1872" userDrawn="1">
          <p15:clr>
            <a:srgbClr val="FBAE40"/>
          </p15:clr>
        </p15:guide>
        <p15:guide id="3" pos="3686" userDrawn="1">
          <p15:clr>
            <a:srgbClr val="FBAE40"/>
          </p15:clr>
        </p15:guide>
        <p15:guide id="4" pos="3886" userDrawn="1">
          <p15:clr>
            <a:srgbClr val="FBAE40"/>
          </p15:clr>
        </p15:guide>
        <p15:guide id="5" orient="horz" pos="402" userDrawn="1">
          <p15:clr>
            <a:srgbClr val="FBAE40"/>
          </p15:clr>
        </p15:guide>
        <p15:guide id="6" orient="horz" pos="892" userDrawn="1">
          <p15:clr>
            <a:srgbClr val="FBAE40"/>
          </p15:clr>
        </p15:guide>
        <p15:guide id="7" orient="horz" pos="808" userDrawn="1">
          <p15:clr>
            <a:srgbClr val="FBAE40"/>
          </p15:clr>
        </p15:guide>
        <p15:guide id="8" orient="horz" pos="29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49F51EA-7190-7747-950C-E60F32FD5A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" y="640080"/>
            <a:ext cx="8318754" cy="64008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1417321"/>
            <a:ext cx="5440680" cy="324675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914" y="1417321"/>
            <a:ext cx="2560320" cy="324675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99E07BA-A10D-BC4F-976C-2D3F4A49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title]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7FB1D32-3E1C-554A-A887-047CEBF6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688" userDrawn="1">
          <p15:clr>
            <a:srgbClr val="FBAE40"/>
          </p15:clr>
        </p15:guide>
        <p15:guide id="4" pos="3886" userDrawn="1">
          <p15:clr>
            <a:srgbClr val="FBAE40"/>
          </p15:clr>
        </p15:guide>
        <p15:guide id="5" orient="horz" pos="402" userDrawn="1">
          <p15:clr>
            <a:srgbClr val="FBAE40"/>
          </p15:clr>
        </p15:guide>
        <p15:guide id="6" orient="horz" pos="892" userDrawn="1">
          <p15:clr>
            <a:srgbClr val="FBAE40"/>
          </p15:clr>
        </p15:guide>
        <p15:guide id="7" orient="horz" pos="808" userDrawn="1">
          <p15:clr>
            <a:srgbClr val="FBAE40"/>
          </p15:clr>
        </p15:guide>
        <p15:guide id="8" orient="horz" pos="293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dient">
            <a:extLst>
              <a:ext uri="{FF2B5EF4-FFF2-40B4-BE49-F238E27FC236}">
                <a16:creationId xmlns:a16="http://schemas.microsoft.com/office/drawing/2014/main" id="{C9336ADC-6284-A04F-9E2A-2C3E2DDA2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/>
          <a:srcRect t="97333"/>
          <a:stretch/>
        </p:blipFill>
        <p:spPr bwMode="hidden">
          <a:xfrm>
            <a:off x="0" y="5006340"/>
            <a:ext cx="9143999" cy="1371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C88FF-867A-4400-B205-E69EFB35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640080"/>
            <a:ext cx="8318754" cy="640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E4FC5-C208-4061-8E32-8B795BC19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480" y="1417320"/>
            <a:ext cx="8318754" cy="3246120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149E2E3-DDD2-4884-B20C-8C7AE6FDE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20040"/>
            <a:ext cx="3977640" cy="18288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12A93-F35D-41B8-A960-2FAFDF3C4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5914" y="4754880"/>
            <a:ext cx="274320" cy="13716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50" b="0">
                <a:solidFill>
                  <a:schemeClr val="tx1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71EAD9-877A-F441-A97F-58F395FF11A9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6466028" y="317707"/>
            <a:ext cx="2264206" cy="3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1" r:id="rId2"/>
    <p:sldLayoutId id="2147483663" r:id="rId3"/>
    <p:sldLayoutId id="2147483696" r:id="rId4"/>
    <p:sldLayoutId id="2147483650" r:id="rId5"/>
    <p:sldLayoutId id="2147483701" r:id="rId6"/>
    <p:sldLayoutId id="2147483652" r:id="rId7"/>
    <p:sldLayoutId id="2147483656" r:id="rId8"/>
    <p:sldLayoutId id="2147483661" r:id="rId9"/>
    <p:sldLayoutId id="2147483660" r:id="rId10"/>
    <p:sldLayoutId id="2147483699" r:id="rId11"/>
    <p:sldLayoutId id="2147483700" r:id="rId12"/>
    <p:sldLayoutId id="2147483697" r:id="rId13"/>
    <p:sldLayoutId id="2147483698" r:id="rId14"/>
    <p:sldLayoutId id="2147483704" r:id="rId15"/>
    <p:sldLayoutId id="2147483703" r:id="rId16"/>
    <p:sldLayoutId id="2147483702" r:id="rId17"/>
    <p:sldLayoutId id="2147483705" r:id="rId18"/>
    <p:sldLayoutId id="2147483651" r:id="rId19"/>
    <p:sldLayoutId id="2147483694" r:id="rId20"/>
    <p:sldLayoutId id="2147483690" r:id="rId21"/>
    <p:sldLayoutId id="2147483689" r:id="rId22"/>
    <p:sldLayoutId id="2147483693" r:id="rId23"/>
    <p:sldLayoutId id="2147483692" r:id="rId24"/>
    <p:sldLayoutId id="2147483680" r:id="rId25"/>
    <p:sldLayoutId id="2147483695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 userDrawn="1">
          <p15:clr>
            <a:srgbClr val="F26B43"/>
          </p15:clr>
        </p15:guide>
        <p15:guide id="2" pos="258" userDrawn="1">
          <p15:clr>
            <a:srgbClr val="F26B43"/>
          </p15:clr>
        </p15:guide>
        <p15:guide id="3" pos="5501" userDrawn="1">
          <p15:clr>
            <a:srgbClr val="F26B43"/>
          </p15:clr>
        </p15:guide>
        <p15:guide id="7" orient="horz" pos="30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DB62-7740-4015-9623-764DF9201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79" y="1282700"/>
            <a:ext cx="8443153" cy="1734820"/>
          </a:xfrm>
        </p:spPr>
        <p:txBody>
          <a:bodyPr/>
          <a:lstStyle/>
          <a:p>
            <a:r>
              <a:rPr lang="en-US" sz="4000" b="1" dirty="0">
                <a:effectLst/>
                <a:latin typeface="+mn-lt"/>
                <a:ea typeface="Calibri" panose="020F0502020204030204" pitchFamily="34" charset="0"/>
              </a:rPr>
              <a:t>Severe Intracranial Hemorrhage as the Initial Presentation of B-Lymphoblastic Leukemia 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CEBBB1D-F7D8-D340-BD20-6F0A5E12B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Bradley W. Emmerich, MD</a:t>
            </a:r>
          </a:p>
          <a:p>
            <a:r>
              <a:rPr lang="en-US" dirty="0"/>
              <a:t>Matthew T. Singh, MD</a:t>
            </a:r>
          </a:p>
          <a:p>
            <a:r>
              <a:rPr lang="en-US" dirty="0"/>
              <a:t>Jeffrey S. Jones, MD</a:t>
            </a:r>
          </a:p>
        </p:txBody>
      </p:sp>
    </p:spTree>
    <p:extLst>
      <p:ext uri="{BB962C8B-B14F-4D97-AF65-F5344CB8AC3E}">
        <p14:creationId xmlns:p14="http://schemas.microsoft.com/office/powerpoint/2010/main" val="209037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FB9-6C51-1445-BC11-04883C36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Discussion</a:t>
            </a:r>
            <a:endParaRPr lang="en-US" sz="3200" b="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E80B-4AFD-0740-84F0-3356AEDB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1417319"/>
            <a:ext cx="7922293" cy="3246755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Prompt recognition of stroke-like symptoms in the prehospital environment activates the appropriate resources and improves downstream efficiency in the ED.</a:t>
            </a:r>
          </a:p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Real-time evaluation of a non-contrast CT head allows emergency physicians to identify life-threatening ICH and seek emergent neurosurgery consultation.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8759-F24D-0C45-846F-2C4DC8A1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47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FB9-6C51-1445-BC11-04883C36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Discussion</a:t>
            </a:r>
            <a:endParaRPr lang="en-US" sz="3200" b="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E80B-4AFD-0740-84F0-3356AEDB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1417319"/>
            <a:ext cx="7922293" cy="3246755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Medical management of acutely elevated intracranial pressure can be accomplished with hyperventilation,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hypertonics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hyperosmotics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head of bed elevation.</a:t>
            </a:r>
          </a:p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Reversal of coagulopathy with platelets, fresh frozen plasma, and cryoprecipitate can be initiated while awaiting neurosurgical intervention.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8759-F24D-0C45-846F-2C4DC8A1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24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FB9-6C51-1445-BC11-04883C36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Conclusion</a:t>
            </a:r>
            <a:endParaRPr lang="en-US" sz="3200" b="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E80B-4AFD-0740-84F0-3356AEDB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1417319"/>
            <a:ext cx="7922293" cy="3246755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case is unique because it represents massive ICH as the sentinel event for a patient with previously undiagnosed B-ALL, which is rarely reported in the literature. </a:t>
            </a:r>
          </a:p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Patients with ALL may access the ED for care throughout the course of their disease; they may be diagnosed in the ED, or they may present with infection, chemotherapy-induced nausea/vomiting, or hemorrhage. </a:t>
            </a:r>
          </a:p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setting of massive ICH, a strong knowledge of downstream hospital care can allow for prompt ED intervention and give the patient the best chance at a positive outcome.</a:t>
            </a:r>
          </a:p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8759-F24D-0C45-846F-2C4DC8A1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92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FB9-6C51-1445-BC11-04883C36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References</a:t>
            </a:r>
            <a:endParaRPr lang="en-US" sz="3200" b="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E80B-4AFD-0740-84F0-3356AEDB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1417319"/>
            <a:ext cx="7922293" cy="3246755"/>
          </a:xfrm>
        </p:spPr>
        <p:txBody>
          <a:bodyPr>
            <a:no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Bhojwani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Deepa, Jun J. Yang, and Ching-Hon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Pui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"Biology of childhood acute lymphoblastic leukemia." </a:t>
            </a:r>
            <a:r>
              <a:rPr lang="en-US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Pediatric Clinics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62.1 (2015): 47-60.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Redaelli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A., et al. "A systematic literature review of the clinical and epidemiological burden of acute lymphoblastic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leukaemia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(ALL)." </a:t>
            </a:r>
            <a:r>
              <a:rPr lang="en-US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European journal of cancer care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14.1 (2005): 53-62.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Dores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Graça M., et al. "Acute leukemia incidence and patient survival among children and adults in the United States, 2001-2007." </a:t>
            </a:r>
            <a:r>
              <a:rPr lang="en-US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Blood, The Journal of the American Society of Hematology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119.1 (2012): 34-43.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Inaba,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Hiroto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Mel Greaves, and Charles G.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Mullighan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"Acute lymphoblastic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leukaemia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." </a:t>
            </a:r>
            <a:r>
              <a:rPr lang="en-US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Lancet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381.9881 (2013): 1943-1955.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Kiem Hao, Tran, et al. "Causes of death in childhood acute lymphoblastic leukemia at Hue Central Hospital for 10 years (2008-2018)." </a:t>
            </a:r>
            <a:r>
              <a:rPr lang="en-US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Global pediatric health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7 (2020): 2333794X20901930.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8759-F24D-0C45-846F-2C4DC8A1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36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D01A69-68CF-6742-8F2F-B70A70D714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575" y="2194561"/>
            <a:ext cx="2732951" cy="600726"/>
          </a:xfrm>
        </p:spPr>
        <p:txBody>
          <a:bodyPr/>
          <a:lstStyle/>
          <a:p>
            <a:r>
              <a:rPr lang="en-US" dirty="0"/>
              <a:t>Bradley W. Emmerich, MD</a:t>
            </a:r>
          </a:p>
          <a:p>
            <a:r>
              <a:rPr lang="en-US" dirty="0"/>
              <a:t>bradley.emmerich@corewellhealth.org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90D781-1A9E-6143-8B8A-1011C20D8E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19152" y="2194558"/>
            <a:ext cx="2560320" cy="2698115"/>
          </a:xfrm>
        </p:spPr>
        <p:txBody>
          <a:bodyPr/>
          <a:lstStyle/>
          <a:p>
            <a:r>
              <a:rPr lang="en-US" dirty="0"/>
              <a:t>Matthew T. Singh, MD</a:t>
            </a:r>
          </a:p>
          <a:p>
            <a:r>
              <a:rPr lang="en-US" dirty="0"/>
              <a:t>Matthew.singh@corewellhealth.org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42C173-F9D9-4841-BFF6-F6BCF469C8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56098" y="2194559"/>
            <a:ext cx="2560320" cy="2698115"/>
          </a:xfrm>
        </p:spPr>
        <p:txBody>
          <a:bodyPr/>
          <a:lstStyle/>
          <a:p>
            <a:r>
              <a:rPr lang="en-US" dirty="0"/>
              <a:t>Jeffrey S. Jones, MD</a:t>
            </a:r>
          </a:p>
          <a:p>
            <a:r>
              <a:rPr lang="en-US" dirty="0"/>
              <a:t>jeffrey.jones@corewellhealth.org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6C64F-121D-D24A-2A7A-4E5E44C936CA}"/>
              </a:ext>
            </a:extLst>
          </p:cNvPr>
          <p:cNvSpPr txBox="1"/>
          <p:nvPr/>
        </p:nvSpPr>
        <p:spPr>
          <a:xfrm>
            <a:off x="2286000" y="3598155"/>
            <a:ext cx="4572000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effectLst/>
                <a:ea typeface="Calibri" panose="020F0502020204030204" pitchFamily="34" charset="0"/>
              </a:rPr>
              <a:t>Michigan State University College of Human Medicine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effectLst/>
                <a:ea typeface="Calibri" panose="020F0502020204030204" pitchFamily="34" charset="0"/>
              </a:rPr>
              <a:t>Department of Emergency Medicine</a:t>
            </a:r>
            <a:endParaRPr lang="en-US" i="1" dirty="0"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effectLst/>
                <a:ea typeface="Calibri" panose="020F0502020204030204" pitchFamily="34" charset="0"/>
              </a:rPr>
              <a:t>Grand Rapids, MI</a:t>
            </a:r>
          </a:p>
        </p:txBody>
      </p:sp>
    </p:spTree>
    <p:extLst>
      <p:ext uri="{BB962C8B-B14F-4D97-AF65-F5344CB8AC3E}">
        <p14:creationId xmlns:p14="http://schemas.microsoft.com/office/powerpoint/2010/main" val="386110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FB9-6C51-1445-BC11-04883C36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</a:t>
            </a:r>
            <a:endParaRPr lang="en-US" sz="3200" b="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E80B-4AFD-0740-84F0-3356AEDB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1417319"/>
            <a:ext cx="7922293" cy="3246755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Acute lymphoblastic leukemia (ALL) is a cancer of the lymphoid line of blood cells. </a:t>
            </a:r>
          </a:p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B-lymphoblastic leukemia (B-ALL) is primarily a disease of children, with &gt;75% of cases occurring in children less than 6 years old. </a:t>
            </a:r>
          </a:p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is a second peak of incidence in adults greater than 60 years old. </a:t>
            </a:r>
          </a:p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early signs of ALL are often nonspecific such as fatigue, fever, night sweats, and unintentional weight loss.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8759-F24D-0C45-846F-2C4DC8A1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7D3646F9-CBE6-7673-0DBC-778E47CEF9D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3495" b="1349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A6E3D-55BD-7347-B929-75E6981A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D7-C3D9-6141-BEF0-6BD01642C7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07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FB9-6C51-1445-BC11-04883C36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</a:t>
            </a:r>
            <a:endParaRPr lang="en-US" sz="3200" b="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E80B-4AFD-0740-84F0-3356AEDB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1417319"/>
            <a:ext cx="7922293" cy="3246755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 infection is the most common cause of death in patients with leukemia, coagulopathy may occur in the setting of thrombocytopenia, platelet dysfunction, coagulation factor deficiency, and hyperleukocytosis. </a:t>
            </a:r>
          </a:p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this report, we discuss the case of a previously healthy female patient, who rapidly developed fatal intracranial hemorrhage (ICH) as a result of undiagnosed B-ALL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8759-F24D-0C45-846F-2C4DC8A1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4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FB9-6C51-1445-BC11-04883C36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Case Description</a:t>
            </a:r>
            <a:endParaRPr lang="en-US" sz="3200" b="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E80B-4AFD-0740-84F0-3356AEDB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1417319"/>
            <a:ext cx="7922293" cy="3246755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35-year-old female with a history of depression presented to the emergency department (ED) with migraine and altered mental status. </a:t>
            </a:r>
          </a:p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Upon emergency medical services (EMS) evaluation, the patient was noted to have right-sided deficits, so she was activated as a prehospital stroke activation. </a:t>
            </a:r>
          </a:p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Throughout transport, the patient’s mental status continued to decline.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8759-F24D-0C45-846F-2C4DC8A1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06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FB9-6C51-1445-BC11-04883C36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Case Description</a:t>
            </a:r>
            <a:endParaRPr lang="en-US" sz="3200" b="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E80B-4AFD-0740-84F0-3356AEDB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1417319"/>
            <a:ext cx="7922293" cy="3246755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 the time of initial exam in the ED, she was able to respond to yes/no questions and follow simple commands. </a:t>
            </a:r>
          </a:p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 deficits included dilated left pupil, right upper and lower extremity hemiplegia, and right-sided sensory deficits. Her initial NIHSS was 24.</a:t>
            </a:r>
          </a:p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She was taken emergently from the resuscitation bay to the radiology suite to facilitate stroke CT imaging. </a:t>
            </a:r>
          </a:p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Imaging revealed a large ICH in the left hemisphere.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8759-F24D-0C45-846F-2C4DC8A1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EF06C65-63DF-DB41-A284-0C2FEB189D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A6E3D-55BD-7347-B929-75E6981A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D7-C3D9-6141-BEF0-6BD01642C74E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A picture containing stone&#10;&#10;Description automatically generated">
            <a:extLst>
              <a:ext uri="{FF2B5EF4-FFF2-40B4-BE49-F238E27FC236}">
                <a16:creationId xmlns:a16="http://schemas.microsoft.com/office/drawing/2014/main" id="{6CB94E1D-D037-16E7-18FE-0033DE0A1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9" y="225705"/>
            <a:ext cx="3639740" cy="4666334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close-up of the moon&#10;&#10;Description automatically generated with medium confidence">
            <a:extLst>
              <a:ext uri="{FF2B5EF4-FFF2-40B4-BE49-F238E27FC236}">
                <a16:creationId xmlns:a16="http://schemas.microsoft.com/office/drawing/2014/main" id="{D1FB2912-B460-D15E-9D19-CAB10CA02F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818" y="225705"/>
            <a:ext cx="4873455" cy="46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FB9-6C51-1445-BC11-04883C36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Intervention</a:t>
            </a:r>
            <a:endParaRPr lang="en-US" sz="3200" b="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E80B-4AFD-0740-84F0-3356AEDB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1417319"/>
            <a:ext cx="7922293" cy="3246755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patient’s mental status declined further, and she was no longer able to respond to questions or follow commands. </a:t>
            </a:r>
          </a:p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She began having flexor posturing in the left upper extremity and was subsequently intubated.</a:t>
            </a:r>
          </a:p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CBC revealed a marked leukocytosis of 638,150, hemoglobin of 5.1, and undetectable platelets. </a:t>
            </a:r>
          </a:p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pathologist reviewed a peripheral smear and described blast-type mononuclear cells with slight size variation, most suggestive of acute leukemia.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8759-F24D-0C45-846F-2C4DC8A1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3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FB9-6C51-1445-BC11-04883C36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Intervention</a:t>
            </a:r>
            <a:endParaRPr lang="en-US" sz="3200" b="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E80B-4AFD-0740-84F0-3356AEDB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1417319"/>
            <a:ext cx="7922293" cy="3246755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Cytogenic and FISH findings were consistent with translocation of the MLL/11q23 gene region consistent with B-ALL. </a:t>
            </a:r>
          </a:p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She was taken for emergent decompressive hemicraniectomy and admitted to the neurology intensive care unit (NICU). </a:t>
            </a:r>
          </a:p>
          <a:p>
            <a:pPr>
              <a:spcBef>
                <a:spcPct val="0"/>
              </a:spcBef>
              <a:spcAft>
                <a:spcPts val="800"/>
              </a:spcAft>
              <a:buSzPct val="125000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Throughout her time in the NICU, she continued to have neurological decline and was ultimately transitioned to comfort care where she died surrounded by her family on hospital day seven.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8759-F24D-0C45-846F-2C4DC8A1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41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pectrum Health">
  <a:themeElements>
    <a:clrScheme name="Spectrum Health Colors">
      <a:dk1>
        <a:srgbClr val="002855"/>
      </a:dk1>
      <a:lt1>
        <a:srgbClr val="FFFFFF"/>
      </a:lt1>
      <a:dk2>
        <a:srgbClr val="7F7F7F"/>
      </a:dk2>
      <a:lt2>
        <a:srgbClr val="DFEAE3"/>
      </a:lt2>
      <a:accent1>
        <a:srgbClr val="0072CE"/>
      </a:accent1>
      <a:accent2>
        <a:srgbClr val="009A44"/>
      </a:accent2>
      <a:accent3>
        <a:srgbClr val="002855"/>
      </a:accent3>
      <a:accent4>
        <a:srgbClr val="00ABC8"/>
      </a:accent4>
      <a:accent5>
        <a:srgbClr val="65BAAF"/>
      </a:accent5>
      <a:accent6>
        <a:srgbClr val="A5E5D9"/>
      </a:accent6>
      <a:hlink>
        <a:srgbClr val="0072CE"/>
      </a:hlink>
      <a:folHlink>
        <a:srgbClr val="0072CE"/>
      </a:folHlink>
    </a:clrScheme>
    <a:fontScheme name="Spectrum Healt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pectrum Health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2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28575" cap="rnd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37160" indent="-137160">
          <a:lnSpc>
            <a:spcPct val="100000"/>
          </a:lnSpc>
          <a:spcBef>
            <a:spcPts val="900"/>
          </a:spcBef>
          <a:buSzPct val="100000"/>
          <a:buFont typeface="Arial"/>
          <a:buChar char="•"/>
          <a:defRPr sz="1200"/>
        </a:defPPr>
      </a:lstStyle>
    </a:txDef>
  </a:objectDefaults>
  <a:extraClrSchemeLst/>
  <a:custClrLst>
    <a:custClr name="Spectrum Blue">
      <a:srgbClr val="0072CE"/>
    </a:custClr>
    <a:custClr name="Priority Green">
      <a:srgbClr val="009A44"/>
    </a:custClr>
    <a:custClr name="Dark Blue">
      <a:srgbClr val="002855"/>
    </a:custClr>
    <a:custClr name="Lakeshore Blue">
      <a:srgbClr val="00ABC8"/>
    </a:custClr>
    <a:custClr name="Glen Lake">
      <a:srgbClr val="65BAAF"/>
    </a:custClr>
    <a:custClr name="Wellness Blue">
      <a:srgbClr val="A5E5D9"/>
    </a:custClr>
    <a:custClr name="Blue Lake">
      <a:srgbClr val="DFEAE3"/>
    </a:custClr>
    <a:custClr name="Dark Gray">
      <a:srgbClr val="7F7F7F"/>
    </a:custClr>
    <a:custClr name="Medium Gray">
      <a:srgbClr val="B1B1B1"/>
    </a:custClr>
    <a:custClr name="Light Gray">
      <a:srgbClr val="D9D8D8"/>
    </a:custClr>
  </a:custClrLst>
  <a:extLst>
    <a:ext uri="{05A4C25C-085E-4340-85A3-A5531E510DB2}">
      <thm15:themeFamily xmlns:thm15="http://schemas.microsoft.com/office/thememl/2012/main" name="Spectrum Health PowerPoint 16x9 22Jul2020" id="{6E965A62-647E-4446-8D37-757B7BFD09DD}" vid="{CB7B7B3E-377E-A046-A7B3-6E36F4FEF1DD}"/>
    </a:ext>
  </a:extLst>
</a:theme>
</file>

<file path=ppt/theme/theme2.xml><?xml version="1.0" encoding="utf-8"?>
<a:theme xmlns:a="http://schemas.openxmlformats.org/drawingml/2006/main" name="Spectrum Health">
  <a:themeElements>
    <a:clrScheme name="Spectrum Health Colors">
      <a:dk1>
        <a:srgbClr val="002855"/>
      </a:dk1>
      <a:lt1>
        <a:srgbClr val="FFFFFF"/>
      </a:lt1>
      <a:dk2>
        <a:srgbClr val="7F7F7F"/>
      </a:dk2>
      <a:lt2>
        <a:srgbClr val="DFEAE3"/>
      </a:lt2>
      <a:accent1>
        <a:srgbClr val="0072CE"/>
      </a:accent1>
      <a:accent2>
        <a:srgbClr val="009A44"/>
      </a:accent2>
      <a:accent3>
        <a:srgbClr val="002855"/>
      </a:accent3>
      <a:accent4>
        <a:srgbClr val="00ABC8"/>
      </a:accent4>
      <a:accent5>
        <a:srgbClr val="65BAAF"/>
      </a:accent5>
      <a:accent6>
        <a:srgbClr val="A5E5D9"/>
      </a:accent6>
      <a:hlink>
        <a:srgbClr val="0072CE"/>
      </a:hlink>
      <a:folHlink>
        <a:srgbClr val="0072CE"/>
      </a:folHlink>
    </a:clrScheme>
    <a:fontScheme name="Spectrum Healt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pectrum Health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2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28575" cap="rnd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37160" indent="-137160">
          <a:lnSpc>
            <a:spcPct val="100000"/>
          </a:lnSpc>
          <a:spcBef>
            <a:spcPts val="900"/>
          </a:spcBef>
          <a:buSzPct val="100000"/>
          <a:buFont typeface="Arial"/>
          <a:buChar char="•"/>
          <a:defRPr sz="1200"/>
        </a:defPPr>
      </a:lstStyle>
    </a:txDef>
  </a:objectDefaults>
  <a:extraClrSchemeLst/>
  <a:custClrLst>
    <a:custClr name="Spectrum Blue">
      <a:srgbClr val="0072CE"/>
    </a:custClr>
    <a:custClr name="Priority Green">
      <a:srgbClr val="009A44"/>
    </a:custClr>
    <a:custClr name="Dark Blue">
      <a:srgbClr val="002855"/>
    </a:custClr>
    <a:custClr name="Lakeshore Blue">
      <a:srgbClr val="00ABC8"/>
    </a:custClr>
    <a:custClr name="Glen Lake">
      <a:srgbClr val="65BAAF"/>
    </a:custClr>
    <a:custClr name="Wellness Blue">
      <a:srgbClr val="A5E5D9"/>
    </a:custClr>
    <a:custClr name="Blue Lake">
      <a:srgbClr val="DFEAE3"/>
    </a:custClr>
    <a:custClr name="Dark Gray">
      <a:srgbClr val="7F7F7F"/>
    </a:custClr>
    <a:custClr name="Medium Gray">
      <a:srgbClr val="B1B1B1"/>
    </a:custClr>
    <a:custClr name="Light Gray">
      <a:srgbClr val="D9D8D8"/>
    </a:custClr>
  </a:custClrLst>
</a:theme>
</file>

<file path=ppt/theme/theme3.xml><?xml version="1.0" encoding="utf-8"?>
<a:theme xmlns:a="http://schemas.openxmlformats.org/drawingml/2006/main" name="Spectrum Health">
  <a:themeElements>
    <a:clrScheme name="Spectrum Health Colors">
      <a:dk1>
        <a:srgbClr val="002855"/>
      </a:dk1>
      <a:lt1>
        <a:srgbClr val="FFFFFF"/>
      </a:lt1>
      <a:dk2>
        <a:srgbClr val="7F7F7F"/>
      </a:dk2>
      <a:lt2>
        <a:srgbClr val="DFEAE3"/>
      </a:lt2>
      <a:accent1>
        <a:srgbClr val="0072CE"/>
      </a:accent1>
      <a:accent2>
        <a:srgbClr val="009A44"/>
      </a:accent2>
      <a:accent3>
        <a:srgbClr val="002855"/>
      </a:accent3>
      <a:accent4>
        <a:srgbClr val="00ABC8"/>
      </a:accent4>
      <a:accent5>
        <a:srgbClr val="65BAAF"/>
      </a:accent5>
      <a:accent6>
        <a:srgbClr val="A5E5D9"/>
      </a:accent6>
      <a:hlink>
        <a:srgbClr val="0072CE"/>
      </a:hlink>
      <a:folHlink>
        <a:srgbClr val="0072CE"/>
      </a:folHlink>
    </a:clrScheme>
    <a:fontScheme name="Spectrum Healt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pectrum Health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2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28575" cap="rnd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37160" indent="-137160">
          <a:lnSpc>
            <a:spcPct val="100000"/>
          </a:lnSpc>
          <a:spcBef>
            <a:spcPts val="900"/>
          </a:spcBef>
          <a:buSzPct val="100000"/>
          <a:buFont typeface="Arial"/>
          <a:buChar char="•"/>
          <a:defRPr sz="1200"/>
        </a:defPPr>
      </a:lstStyle>
    </a:txDef>
  </a:objectDefaults>
  <a:extraClrSchemeLst/>
  <a:custClrLst>
    <a:custClr name="Spectrum Blue">
      <a:srgbClr val="0072CE"/>
    </a:custClr>
    <a:custClr name="Priority Green">
      <a:srgbClr val="009A44"/>
    </a:custClr>
    <a:custClr name="Dark Blue">
      <a:srgbClr val="002855"/>
    </a:custClr>
    <a:custClr name="Lakeshore Blue">
      <a:srgbClr val="00ABC8"/>
    </a:custClr>
    <a:custClr name="Glen Lake">
      <a:srgbClr val="65BAAF"/>
    </a:custClr>
    <a:custClr name="Wellness Blue">
      <a:srgbClr val="A5E5D9"/>
    </a:custClr>
    <a:custClr name="Blue Lake">
      <a:srgbClr val="DFEAE3"/>
    </a:custClr>
    <a:custClr name="Dark Gray">
      <a:srgbClr val="7F7F7F"/>
    </a:custClr>
    <a:custClr name="Medium Gray">
      <a:srgbClr val="B1B1B1"/>
    </a:custClr>
    <a:custClr name="Light Gray">
      <a:srgbClr val="D9D8D8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 Health</Template>
  <TotalTime>72</TotalTime>
  <Words>923</Words>
  <Application>Microsoft Office PowerPoint</Application>
  <PresentationFormat>On-screen Show (16:9)</PresentationFormat>
  <Paragraphs>70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</vt:lpstr>
      <vt:lpstr>Symbol</vt:lpstr>
      <vt:lpstr>Times New Roman</vt:lpstr>
      <vt:lpstr>Spectrum Health</vt:lpstr>
      <vt:lpstr>Severe Intracranial Hemorrhage as the Initial Presentation of B-Lymphoblastic Leukemia </vt:lpstr>
      <vt:lpstr>Introduction</vt:lpstr>
      <vt:lpstr>PowerPoint Presentation</vt:lpstr>
      <vt:lpstr>Introduction</vt:lpstr>
      <vt:lpstr>Case Description</vt:lpstr>
      <vt:lpstr>Case Description</vt:lpstr>
      <vt:lpstr>PowerPoint Presentation</vt:lpstr>
      <vt:lpstr>Intervention</vt:lpstr>
      <vt:lpstr>Intervention</vt:lpstr>
      <vt:lpstr>Discussion</vt:lpstr>
      <vt:lpstr>Discussion</vt:lpstr>
      <vt:lpstr>Conclusion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Spectrum Health  16x9 PowerPoint template</dc:title>
  <dc:subject/>
  <dc:creator>Eric Henderson</dc:creator>
  <cp:keywords/>
  <dc:description/>
  <cp:lastModifiedBy>Emmerich, Bradley W.</cp:lastModifiedBy>
  <cp:revision>5</cp:revision>
  <cp:lastPrinted>2019-10-06T00:46:52Z</cp:lastPrinted>
  <dcterms:created xsi:type="dcterms:W3CDTF">2020-07-28T19:05:03Z</dcterms:created>
  <dcterms:modified xsi:type="dcterms:W3CDTF">2023-03-10T17:54:58Z</dcterms:modified>
  <cp:category/>
</cp:coreProperties>
</file>