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Onest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nest-bold.fntdata"/><Relationship Id="rId6" Type="http://schemas.openxmlformats.org/officeDocument/2006/relationships/slide" Target="slides/slide1.xml"/><Relationship Id="rId18" Type="http://schemas.openxmlformats.org/officeDocument/2006/relationships/font" Target="fonts/Ones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783637" y="444500"/>
            <a:ext cx="360362" cy="3152775"/>
          </a:xfrm>
          <a:prstGeom prst="rect">
            <a:avLst/>
          </a:prstGeom>
          <a:gradFill>
            <a:gsLst>
              <a:gs pos="0">
                <a:schemeClr val="lt2"/>
              </a:gs>
              <a:gs pos="50000">
                <a:schemeClr val="hlink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0"/>
            <a:ext cx="9144000" cy="2133600"/>
          </a:xfrm>
          <a:custGeom>
            <a:rect b="b" l="l" r="r" t="t"/>
            <a:pathLst>
              <a:path extrusionOk="0" h="1104" w="5760">
                <a:moveTo>
                  <a:pt x="0" y="0"/>
                </a:moveTo>
                <a:lnTo>
                  <a:pt x="5760" y="0"/>
                </a:lnTo>
                <a:lnTo>
                  <a:pt x="5760" y="720"/>
                </a:lnTo>
                <a:cubicBezTo>
                  <a:pt x="5400" y="824"/>
                  <a:pt x="4560" y="577"/>
                  <a:pt x="3600" y="624"/>
                </a:cubicBezTo>
                <a:cubicBezTo>
                  <a:pt x="2640" y="671"/>
                  <a:pt x="600" y="1104"/>
                  <a:pt x="0" y="100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0" y="1163637"/>
            <a:ext cx="9144000" cy="5694362"/>
          </a:xfrm>
          <a:custGeom>
            <a:rect b="b" l="l" r="r" t="t"/>
            <a:pathLst>
              <a:path extrusionOk="0" h="3587" w="5760">
                <a:moveTo>
                  <a:pt x="0" y="582"/>
                </a:moveTo>
                <a:cubicBezTo>
                  <a:pt x="1027" y="680"/>
                  <a:pt x="1960" y="387"/>
                  <a:pt x="2640" y="267"/>
                </a:cubicBezTo>
                <a:cubicBezTo>
                  <a:pt x="2640" y="267"/>
                  <a:pt x="3268" y="180"/>
                  <a:pt x="3373" y="160"/>
                </a:cubicBezTo>
                <a:cubicBezTo>
                  <a:pt x="4120" y="0"/>
                  <a:pt x="5280" y="358"/>
                  <a:pt x="5760" y="358"/>
                </a:cubicBezTo>
                <a:lnTo>
                  <a:pt x="5760" y="3587"/>
                </a:lnTo>
                <a:lnTo>
                  <a:pt x="0" y="3587"/>
                </a:lnTo>
                <a:cubicBezTo>
                  <a:pt x="0" y="3587"/>
                  <a:pt x="0" y="582"/>
                  <a:pt x="0" y="582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0" y="292100"/>
            <a:ext cx="9144000" cy="854075"/>
          </a:xfrm>
          <a:custGeom>
            <a:rect b="b" l="l" r="r" t="t"/>
            <a:pathLst>
              <a:path extrusionOk="0" h="538" w="5760">
                <a:moveTo>
                  <a:pt x="0" y="163"/>
                </a:moveTo>
                <a:lnTo>
                  <a:pt x="0" y="403"/>
                </a:lnTo>
                <a:cubicBezTo>
                  <a:pt x="295" y="450"/>
                  <a:pt x="1011" y="481"/>
                  <a:pt x="1773" y="443"/>
                </a:cubicBezTo>
                <a:cubicBezTo>
                  <a:pt x="2535" y="405"/>
                  <a:pt x="3909" y="161"/>
                  <a:pt x="4573" y="176"/>
                </a:cubicBezTo>
                <a:cubicBezTo>
                  <a:pt x="5237" y="191"/>
                  <a:pt x="5562" y="538"/>
                  <a:pt x="5760" y="536"/>
                </a:cubicBezTo>
                <a:lnTo>
                  <a:pt x="5760" y="163"/>
                </a:lnTo>
                <a:cubicBezTo>
                  <a:pt x="5560" y="79"/>
                  <a:pt x="5189" y="0"/>
                  <a:pt x="4560" y="29"/>
                </a:cubicBezTo>
                <a:cubicBezTo>
                  <a:pt x="3931" y="58"/>
                  <a:pt x="2747" y="314"/>
                  <a:pt x="1987" y="336"/>
                </a:cubicBezTo>
                <a:cubicBezTo>
                  <a:pt x="1227" y="358"/>
                  <a:pt x="414" y="199"/>
                  <a:pt x="0" y="16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2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0" y="2405062"/>
            <a:ext cx="9144000" cy="1069975"/>
          </a:xfrm>
          <a:custGeom>
            <a:rect b="b" l="l" r="r" t="t"/>
            <a:pathLst>
              <a:path extrusionOk="0" h="674" w="5760">
                <a:moveTo>
                  <a:pt x="0" y="246"/>
                </a:moveTo>
                <a:lnTo>
                  <a:pt x="0" y="406"/>
                </a:lnTo>
                <a:cubicBezTo>
                  <a:pt x="213" y="463"/>
                  <a:pt x="1009" y="616"/>
                  <a:pt x="1280" y="645"/>
                </a:cubicBezTo>
                <a:cubicBezTo>
                  <a:pt x="1551" y="674"/>
                  <a:pt x="1092" y="669"/>
                  <a:pt x="1627" y="580"/>
                </a:cubicBezTo>
                <a:cubicBezTo>
                  <a:pt x="2162" y="491"/>
                  <a:pt x="3804" y="109"/>
                  <a:pt x="4493" y="113"/>
                </a:cubicBezTo>
                <a:cubicBezTo>
                  <a:pt x="5182" y="117"/>
                  <a:pt x="5549" y="586"/>
                  <a:pt x="5760" y="606"/>
                </a:cubicBezTo>
                <a:lnTo>
                  <a:pt x="5760" y="233"/>
                </a:lnTo>
                <a:cubicBezTo>
                  <a:pt x="5471" y="158"/>
                  <a:pt x="4818" y="0"/>
                  <a:pt x="4040" y="33"/>
                </a:cubicBezTo>
                <a:cubicBezTo>
                  <a:pt x="3262" y="66"/>
                  <a:pt x="1766" y="398"/>
                  <a:pt x="1093" y="433"/>
                </a:cubicBezTo>
                <a:cubicBezTo>
                  <a:pt x="420" y="468"/>
                  <a:pt x="228" y="285"/>
                  <a:pt x="0" y="246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accent2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2476500" y="1522412"/>
            <a:ext cx="6667500" cy="5335587"/>
          </a:xfrm>
          <a:custGeom>
            <a:rect b="b" l="l" r="r" t="t"/>
            <a:pathLst>
              <a:path extrusionOk="0" h="3361" w="4200">
                <a:moveTo>
                  <a:pt x="0" y="3361"/>
                </a:moveTo>
                <a:cubicBezTo>
                  <a:pt x="118" y="2850"/>
                  <a:pt x="354" y="590"/>
                  <a:pt x="1054" y="295"/>
                </a:cubicBezTo>
                <a:cubicBezTo>
                  <a:pt x="1754" y="0"/>
                  <a:pt x="3676" y="1299"/>
                  <a:pt x="4200" y="1588"/>
                </a:cubicBezTo>
                <a:lnTo>
                  <a:pt x="4200" y="2028"/>
                </a:lnTo>
                <a:cubicBezTo>
                  <a:pt x="3700" y="1837"/>
                  <a:pt x="1842" y="220"/>
                  <a:pt x="1200" y="442"/>
                </a:cubicBezTo>
                <a:cubicBezTo>
                  <a:pt x="558" y="664"/>
                  <a:pt x="547" y="2875"/>
                  <a:pt x="347" y="3361"/>
                </a:cubicBezTo>
                <a:lnTo>
                  <a:pt x="0" y="336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lt1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0" y="3443287"/>
            <a:ext cx="9144000" cy="3055937"/>
          </a:xfrm>
          <a:custGeom>
            <a:rect b="b" l="l" r="r" t="t"/>
            <a:pathLst>
              <a:path extrusionOk="0" h="1925" w="5760">
                <a:moveTo>
                  <a:pt x="0" y="804"/>
                </a:moveTo>
                <a:lnTo>
                  <a:pt x="0" y="991"/>
                </a:lnTo>
                <a:cubicBezTo>
                  <a:pt x="258" y="1160"/>
                  <a:pt x="1005" y="1925"/>
                  <a:pt x="1547" y="1818"/>
                </a:cubicBezTo>
                <a:cubicBezTo>
                  <a:pt x="2089" y="1711"/>
                  <a:pt x="2551" y="398"/>
                  <a:pt x="3253" y="351"/>
                </a:cubicBezTo>
                <a:cubicBezTo>
                  <a:pt x="3955" y="304"/>
                  <a:pt x="5342" y="1404"/>
                  <a:pt x="5760" y="1537"/>
                </a:cubicBezTo>
                <a:lnTo>
                  <a:pt x="5760" y="1151"/>
                </a:lnTo>
                <a:cubicBezTo>
                  <a:pt x="5405" y="1124"/>
                  <a:pt x="3982" y="0"/>
                  <a:pt x="3240" y="84"/>
                </a:cubicBezTo>
                <a:cubicBezTo>
                  <a:pt x="2542" y="171"/>
                  <a:pt x="2113" y="1551"/>
                  <a:pt x="1573" y="1671"/>
                </a:cubicBezTo>
                <a:cubicBezTo>
                  <a:pt x="1033" y="1791"/>
                  <a:pt x="262" y="826"/>
                  <a:pt x="0" y="804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accent2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0" y="3552825"/>
            <a:ext cx="6237287" cy="3365500"/>
          </a:xfrm>
          <a:custGeom>
            <a:rect b="b" l="l" r="r" t="t"/>
            <a:pathLst>
              <a:path extrusionOk="0" h="2120" w="4196">
                <a:moveTo>
                  <a:pt x="0" y="415"/>
                </a:moveTo>
                <a:lnTo>
                  <a:pt x="0" y="508"/>
                </a:lnTo>
                <a:cubicBezTo>
                  <a:pt x="160" y="577"/>
                  <a:pt x="1280" y="138"/>
                  <a:pt x="1933" y="229"/>
                </a:cubicBezTo>
                <a:cubicBezTo>
                  <a:pt x="2586" y="320"/>
                  <a:pt x="3644" y="746"/>
                  <a:pt x="3920" y="1055"/>
                </a:cubicBezTo>
                <a:cubicBezTo>
                  <a:pt x="4196" y="1364"/>
                  <a:pt x="3583" y="2120"/>
                  <a:pt x="3587" y="2082"/>
                </a:cubicBezTo>
                <a:lnTo>
                  <a:pt x="3947" y="829"/>
                </a:lnTo>
                <a:cubicBezTo>
                  <a:pt x="3725" y="494"/>
                  <a:pt x="2911" y="138"/>
                  <a:pt x="2253" y="69"/>
                </a:cubicBezTo>
                <a:cubicBezTo>
                  <a:pt x="1595" y="0"/>
                  <a:pt x="469" y="343"/>
                  <a:pt x="0" y="415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lt1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Relationship Id="rId4" Type="http://schemas.openxmlformats.org/officeDocument/2006/relationships/image" Target="../media/image6.jpg"/><Relationship Id="rId5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/>
        </p:nvSpPr>
        <p:spPr>
          <a:xfrm>
            <a:off x="1219200" y="990600"/>
            <a:ext cx="7924800" cy="435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nest"/>
              <a:buNone/>
            </a:pPr>
            <a:r>
              <a:rPr b="0" i="0" lang="en-US" sz="4000" u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LEMBRANÇAS ALEGRES DA  VISITA QUE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nest"/>
              <a:buNone/>
            </a:pPr>
            <a:r>
              <a:rPr b="0" i="0" lang="en-US" sz="4000" u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EDUARDO BIAGIONI E REINALDO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nest"/>
              <a:buNone/>
            </a:pPr>
            <a:r>
              <a:rPr b="0" i="0" lang="en-US" sz="4000" u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 FIZERAM À LENITA NA CASA DE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nest"/>
              <a:buNone/>
            </a:pPr>
            <a:r>
              <a:rPr b="0" i="0" lang="en-US" sz="4000" u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CARMEM FRICHE,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nest"/>
              <a:buNone/>
            </a:pPr>
            <a:r>
              <a:rPr b="0" i="0" lang="en-US" sz="4000" u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TERÇA FEIRA, 29 DE ABRIL DE 2003.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304800"/>
            <a:ext cx="7543800" cy="56070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2"/>
          <p:cNvSpPr txBox="1"/>
          <p:nvPr/>
        </p:nvSpPr>
        <p:spPr>
          <a:xfrm>
            <a:off x="762000" y="5988050"/>
            <a:ext cx="7848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nest"/>
              <a:buNone/>
            </a:pPr>
            <a:r>
              <a:rPr b="0" i="0" lang="en-US" sz="3600" u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CARMEM, COM  DUAS FILHAS UMA NETA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304800"/>
            <a:ext cx="7620000" cy="566578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/>
        </p:nvSpPr>
        <p:spPr>
          <a:xfrm>
            <a:off x="1219200" y="6019800"/>
            <a:ext cx="7620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nest"/>
              <a:buNone/>
            </a:pPr>
            <a:r>
              <a:rPr b="0" i="0" lang="en-US" sz="3600" u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CLÁUDIO CHEGOU PARA VISITAR A MÃE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81000"/>
            <a:ext cx="7848600" cy="5834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304800"/>
            <a:ext cx="7315200" cy="54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/>
          <p:nvPr/>
        </p:nvSpPr>
        <p:spPr>
          <a:xfrm>
            <a:off x="1295400" y="5791200"/>
            <a:ext cx="7162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nest"/>
              <a:buNone/>
            </a:pPr>
            <a:r>
              <a:rPr b="0" i="0" lang="en-US" sz="3600" u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88 ANOS  DE  MEIGAS  HISTÓRIAS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381000"/>
            <a:ext cx="6858000" cy="5097462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 txBox="1"/>
          <p:nvPr/>
        </p:nvSpPr>
        <p:spPr>
          <a:xfrm>
            <a:off x="685800" y="5715000"/>
            <a:ext cx="8153400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nest"/>
              <a:buNone/>
            </a:pPr>
            <a:r>
              <a:rPr b="0" i="0" lang="en-US" sz="3200" u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TROCARAM LEMBRANÇAS DE UMA JUVENTUDE  </a:t>
            </a:r>
            <a:endParaRPr/>
          </a:p>
          <a:p>
            <a:pPr indent="0" lvl="0" marL="0" marR="0" rtl="0" algn="ctr">
              <a:lnSpc>
                <a:spcPct val="6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nest"/>
              <a:buNone/>
            </a:pPr>
            <a:r>
              <a:rPr b="0" i="0" lang="en-US" sz="3200" u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DE  MAIS DE 70 ANOS  PASSADOS 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6625" y="0"/>
            <a:ext cx="4397375" cy="3268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3276600"/>
            <a:ext cx="4371975" cy="324961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6"/>
          <p:cNvSpPr txBox="1"/>
          <p:nvPr/>
        </p:nvSpPr>
        <p:spPr>
          <a:xfrm>
            <a:off x="4800600" y="3649662"/>
            <a:ext cx="4419600" cy="2674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nest"/>
              <a:buNone/>
            </a:pPr>
            <a:r>
              <a:rPr b="0" i="0" lang="en-US" sz="3600" u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DE VOLTA AO INÍCIO  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nest"/>
              <a:buNone/>
            </a:pPr>
            <a:r>
              <a:rPr b="0" i="0" lang="en-US" sz="3600" u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DO SÉCULO PASSADO,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nest"/>
              <a:buNone/>
            </a:pPr>
            <a:r>
              <a:rPr b="0" i="0" lang="en-US" sz="3600" u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PASSEANDO NUM DOS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nest"/>
              <a:buNone/>
            </a:pPr>
            <a:r>
              <a:rPr b="0" i="0" lang="en-US" sz="3600" u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LIVROS  DO  EDUARDO.</a:t>
            </a:r>
            <a:endParaRPr/>
          </a:p>
        </p:txBody>
      </p:sp>
      <p:sp>
        <p:nvSpPr>
          <p:cNvPr id="47" name="Google Shape;47;p6"/>
          <p:cNvSpPr txBox="1"/>
          <p:nvPr/>
        </p:nvSpPr>
        <p:spPr>
          <a:xfrm>
            <a:off x="609600" y="290512"/>
            <a:ext cx="4267200" cy="2452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nest"/>
              <a:buNone/>
            </a:pPr>
            <a:r>
              <a:rPr b="0" i="0" lang="en-US" sz="3600" u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VIAJARAM NUM</a:t>
            </a:r>
            <a:endParaRPr/>
          </a:p>
          <a:p>
            <a:pPr indent="0" lvl="0" marL="0" marR="0" rtl="0" algn="ctr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nest"/>
              <a:buNone/>
            </a:pPr>
            <a:r>
              <a:rPr b="0" i="0" lang="en-US" sz="3600" u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TÚNEL DO TEMPO,</a:t>
            </a:r>
            <a:endParaRPr/>
          </a:p>
          <a:p>
            <a:pPr indent="0" lvl="0" marL="0" marR="0" rtl="0" algn="ctr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nest"/>
              <a:buNone/>
            </a:pPr>
            <a:r>
              <a:rPr b="0" i="0" lang="en-US" sz="3600" u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POR VOLTA DE 1920 </a:t>
            </a:r>
            <a:endParaRPr/>
          </a:p>
          <a:p>
            <a:pPr indent="0" lvl="0" marL="0" marR="0" rtl="0" algn="ctr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nest"/>
              <a:buNone/>
            </a:pPr>
            <a:r>
              <a:rPr b="0" i="0" lang="en-US" sz="3600" u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E ANOS SEGUINTES.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3352800"/>
            <a:ext cx="4397375" cy="3268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0"/>
            <a:ext cx="4365625" cy="324485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 txBox="1"/>
          <p:nvPr/>
        </p:nvSpPr>
        <p:spPr>
          <a:xfrm>
            <a:off x="4876800" y="93662"/>
            <a:ext cx="3962400" cy="295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nest"/>
              <a:buNone/>
            </a:pPr>
            <a:r>
              <a:rPr b="0" i="0" lang="en-US" sz="2800" u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NUMA DAS FOTOS  DO</a:t>
            </a:r>
            <a:endParaRPr/>
          </a:p>
          <a:p>
            <a:pPr indent="0" lvl="0" marL="0" marR="0" rtl="0" algn="ctr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nest"/>
              <a:buNone/>
            </a:pPr>
            <a:r>
              <a:rPr b="0" i="0" lang="en-US" sz="2800" u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 LIVRO,  LENITA</a:t>
            </a:r>
            <a:endParaRPr/>
          </a:p>
          <a:p>
            <a:pPr indent="0" lvl="0" marL="0" marR="0" rtl="0" algn="ctr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nest"/>
              <a:buNone/>
            </a:pPr>
            <a:r>
              <a:rPr b="0" i="0" lang="en-US" sz="2800" u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  IDENTIFICOU  O MÉDICO</a:t>
            </a:r>
            <a:endParaRPr/>
          </a:p>
          <a:p>
            <a:pPr indent="0" lvl="0" marL="0" marR="0" rtl="0" algn="ctr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nest"/>
              <a:buNone/>
            </a:pPr>
            <a:r>
              <a:rPr b="0" i="0" lang="en-US" sz="2800" u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 QUE A  EXAMINOU </a:t>
            </a:r>
            <a:endParaRPr/>
          </a:p>
          <a:p>
            <a:pPr indent="0" lvl="0" marL="0" marR="0" rtl="0" algn="ctr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nest"/>
              <a:buNone/>
            </a:pPr>
            <a:r>
              <a:rPr b="0" i="0" lang="en-US" sz="2800" u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A  62 ANOS PASSADOS:</a:t>
            </a:r>
            <a:endParaRPr/>
          </a:p>
          <a:p>
            <a:pPr indent="0" lvl="0" marL="0" marR="0" rtl="0" algn="ctr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nest"/>
              <a:buNone/>
            </a:pPr>
            <a:r>
              <a:rPr b="0" i="0" lang="en-US" sz="2800" u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Dr. CLÓVIS  SALGADO</a:t>
            </a:r>
            <a:endParaRPr/>
          </a:p>
        </p:txBody>
      </p:sp>
      <p:pic>
        <p:nvPicPr>
          <p:cNvPr id="55" name="Google Shape;5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4400" y="3276600"/>
            <a:ext cx="441960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0"/>
            <a:ext cx="4189412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8"/>
          <p:cNvSpPr txBox="1"/>
          <p:nvPr/>
        </p:nvSpPr>
        <p:spPr>
          <a:xfrm>
            <a:off x="4572000" y="293687"/>
            <a:ext cx="4572000" cy="5649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nest"/>
              <a:buNone/>
            </a:pPr>
            <a:r>
              <a:rPr b="0" i="0" lang="en-US" sz="2800" u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VIU TAMBÉM NO LIVRO, 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nest"/>
              <a:buNone/>
            </a:pPr>
            <a:r>
              <a:rPr b="0" i="0" lang="en-US" sz="2800" u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COM ORGULHO, SUA FOTO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nest"/>
              <a:buNone/>
            </a:pPr>
            <a:r>
              <a:rPr b="0" i="0" lang="en-US" sz="2800" u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EM  LAFAIETE - 1934,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nest"/>
              <a:buNone/>
            </a:pPr>
            <a:r>
              <a:rPr b="0" i="0" lang="en-US" sz="2800" u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VENDO AO FUNDO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nest"/>
              <a:buNone/>
            </a:pPr>
            <a:r>
              <a:rPr b="0" i="0" lang="en-US" sz="2800" u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 A CASA QUE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nest"/>
              <a:buNone/>
            </a:pPr>
            <a:r>
              <a:rPr b="0" i="0" lang="en-US" sz="2800" u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MOROU O EDUARDO: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nest"/>
              <a:buNone/>
            </a:pPr>
            <a:r>
              <a:rPr b="0" i="0" lang="en-US" sz="2800" u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“SAPATARIA DA MODA”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nest"/>
              <a:buNone/>
            </a:pPr>
            <a:r>
              <a:rPr b="0" i="0" lang="en-US" sz="2800" u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E A CASA  DE MEU  PAI,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nest"/>
              <a:buNone/>
            </a:pPr>
            <a:r>
              <a:rPr b="0" i="0" lang="en-US" sz="2800" u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ÁLVARO CASTANHEIRA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28600"/>
            <a:ext cx="7162800" cy="53244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9"/>
          <p:cNvSpPr txBox="1"/>
          <p:nvPr/>
        </p:nvSpPr>
        <p:spPr>
          <a:xfrm>
            <a:off x="609600" y="5546725"/>
            <a:ext cx="8534400" cy="1160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nest"/>
              <a:buNone/>
            </a:pPr>
            <a:r>
              <a:rPr b="0" i="0" lang="en-US" sz="2800" u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COM A CARMEM, LEMBRARAM  DOS HOMENAGEADOS NAS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nest"/>
              <a:buNone/>
            </a:pPr>
            <a:r>
              <a:rPr b="0" i="0" lang="en-US" sz="2800" u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FOTOS INESQUECÍVEIS SOBRE O PIANO</a:t>
            </a:r>
            <a:r>
              <a:rPr b="1" i="0" lang="en-US" sz="2800" u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 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2062" y="228600"/>
            <a:ext cx="3919537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/>
        </p:nvSpPr>
        <p:spPr>
          <a:xfrm>
            <a:off x="762000" y="5638800"/>
            <a:ext cx="38862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nest"/>
              <a:buNone/>
            </a:pPr>
            <a:r>
              <a:rPr b="0" i="0" lang="en-US" sz="3600" u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MARIA AUGUSTA</a:t>
            </a:r>
            <a:endParaRPr/>
          </a:p>
        </p:txBody>
      </p:sp>
      <p:sp>
        <p:nvSpPr>
          <p:cNvPr id="74" name="Google Shape;74;p10"/>
          <p:cNvSpPr txBox="1"/>
          <p:nvPr/>
        </p:nvSpPr>
        <p:spPr>
          <a:xfrm>
            <a:off x="5181600" y="5638800"/>
            <a:ext cx="35052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nest"/>
              <a:buNone/>
            </a:pPr>
            <a:r>
              <a:rPr b="0" i="0" lang="en-US" sz="3600" u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LUIZ FRICHE</a:t>
            </a:r>
            <a:endParaRPr/>
          </a:p>
        </p:txBody>
      </p:sp>
      <p:pic>
        <p:nvPicPr>
          <p:cNvPr id="75" name="Google Shape;7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5662" y="228600"/>
            <a:ext cx="4021137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50000">
              <a:schemeClr val="lt1"/>
            </a:gs>
            <a:gs pos="100000">
              <a:schemeClr val="lt2"/>
            </a:gs>
          </a:gsLst>
          <a:lin ang="10800000" scaled="0"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276600"/>
            <a:ext cx="4419600" cy="32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0"/>
            <a:ext cx="4572000" cy="328136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1"/>
          <p:cNvSpPr txBox="1"/>
          <p:nvPr/>
        </p:nvSpPr>
        <p:spPr>
          <a:xfrm>
            <a:off x="1143000" y="685800"/>
            <a:ext cx="3200400" cy="228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nest"/>
              <a:buNone/>
            </a:pPr>
            <a:r>
              <a:rPr b="0" i="0" lang="en-US" sz="3600" u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OS FILHOS DA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nest"/>
              <a:buNone/>
            </a:pPr>
            <a:r>
              <a:rPr b="0" i="0" lang="en-US" sz="3600" u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 CARMEM,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nest"/>
              <a:buNone/>
            </a:pPr>
            <a:r>
              <a:rPr b="0" i="0" lang="en-US" sz="3600" u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PEQUENOS</a:t>
            </a:r>
            <a:endParaRPr/>
          </a:p>
        </p:txBody>
      </p:sp>
      <p:sp>
        <p:nvSpPr>
          <p:cNvPr id="83" name="Google Shape;83;p11"/>
          <p:cNvSpPr txBox="1"/>
          <p:nvPr/>
        </p:nvSpPr>
        <p:spPr>
          <a:xfrm>
            <a:off x="5181600" y="4953000"/>
            <a:ext cx="3962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nest"/>
              <a:buNone/>
            </a:pPr>
            <a:r>
              <a:rPr b="0" i="0" lang="en-US" sz="3600" u="none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E, JÁ ADULTOS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itas">
  <a:themeElements>
    <a:clrScheme name="Fitas">
      <a:dk1>
        <a:srgbClr val="FFFFCC"/>
      </a:dk1>
      <a:lt1>
        <a:srgbClr val="660033"/>
      </a:lt1>
      <a:dk2>
        <a:srgbClr val="FFCC00"/>
      </a:dk2>
      <a:lt2>
        <a:srgbClr val="220011"/>
      </a:lt2>
      <a:accent1>
        <a:srgbClr val="CC0099"/>
      </a:accent1>
      <a:accent2>
        <a:srgbClr val="56002B"/>
      </a:accent2>
      <a:accent3>
        <a:srgbClr val="660033"/>
      </a:accent3>
      <a:accent4>
        <a:srgbClr val="CC0099"/>
      </a:accent4>
      <a:accent5>
        <a:srgbClr val="56002B"/>
      </a:accent5>
      <a:accent6>
        <a:srgbClr val="660033"/>
      </a:accent6>
      <a:hlink>
        <a:srgbClr val="9C004E"/>
      </a:hlink>
      <a:folHlink>
        <a:srgbClr val="FF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