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6E5"/>
    <a:srgbClr val="89C2D9"/>
    <a:srgbClr val="61A5C2"/>
    <a:srgbClr val="000000"/>
    <a:srgbClr val="2C7DA0"/>
    <a:srgbClr val="2A6F97"/>
    <a:srgbClr val="014F86"/>
    <a:srgbClr val="01497C"/>
    <a:srgbClr val="013A63"/>
    <a:srgbClr val="012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9" autoAdjust="0"/>
    <p:restoredTop sz="93750" autoAdjust="0"/>
  </p:normalViewPr>
  <p:slideViewPr>
    <p:cSldViewPr snapToGrid="0">
      <p:cViewPr varScale="1">
        <p:scale>
          <a:sx n="123" d="100"/>
          <a:sy n="123" d="100"/>
        </p:scale>
        <p:origin x="309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4002-E158-447A-93EF-E90E81E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C389B-148E-4964-B5D9-0458EAA0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DD17-9FE2-4CDC-ADBF-D5E6AFDB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C32F-3388-4DCE-AF60-16671E60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17E6-065E-4634-84F2-B4F15839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22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FCC2-7267-4A01-8DAB-C8704940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2C86-53C8-4C84-892A-E8767B16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F954-5182-411F-B698-1C8C62D4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5C76-B233-42B6-AF87-A17BC5B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A829-45C7-485F-BDE1-963C9C13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2467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7B152-82DE-4E8C-96EC-C619983E3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2DA3-365E-48E7-9024-BF45DD38F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46CF9-74E0-46F3-9867-1CFB944A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413-AC3E-4732-BBF4-B4139B8B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ED4F6-8458-4F37-AB22-7349FF8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280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12D2-F1B3-4AA2-AB06-2A2003E2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C41F-A903-4893-A716-F4576C8B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16F5-499E-42BD-BDAE-A6A43F15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3F3B-F4E6-4C0C-A3F3-106E5AC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A279-E6A7-4D7A-87C6-96E19362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929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D9-10CD-4C9A-962C-3C6EE40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346D-0667-4505-9C8D-CDC02D38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866B8-1A75-4AA6-A444-5ED37356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1DE9-CE25-47EF-9D71-505303CB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86AC-EA37-4F6A-9169-45FF61D2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16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97AE-F15A-4162-9ECE-79E9F84A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5675-5026-43A5-B903-69D16C79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F01C0-C8BB-4F6D-98AC-8CC82CDA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2E9B-CA6B-4746-A4CA-6402EC26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03DD6-6F34-4F88-8044-7DE9A38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3C9C-3994-4565-99FB-3E4A2C4F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201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CEA5-96AA-4A3F-BE4C-272584F9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4C1D7-3930-4C42-89AC-75E927E9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820F-8451-4885-BB64-BAF798AF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54CB-26F8-4FDA-BABF-F2F43C3A6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9A84-E67D-47BA-A3C2-69B4396E1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328D5-6B68-4A75-9C28-85D3635A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DF4E5-30F1-465C-9EC4-7C6DD49C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004E-7740-4FB4-B406-8B40F3B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298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E0D8-97AF-4520-9347-5CB9C0AB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B8D9C-2408-47FC-8F5C-7EF6AB5F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7F777-B928-427E-ADD0-7F4B9471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B1465-0F74-44AE-A0D4-DDEF79E9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38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D994F-C52D-46A6-9250-7C369907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3A195-C3B0-4198-88A2-A7380CF9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F59E-10F7-418E-90B9-7DE64319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01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85BD-094E-4FED-811D-FEB6BB94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D2E7-5185-4879-9F22-FA484B58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B18D-D9E0-4CE2-9234-A684A680F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ADBC-2C11-49DB-B1A9-D824EF9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2703-1EDA-4DC3-9182-29CD01DD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D89E-009B-49B0-80E8-7D1E416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951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9632-CC0F-451B-ACDF-2DAF9CFF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9D235-E5B7-4259-B750-25A93A4A6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447F-F9DC-4A2F-AE12-DAA7F567C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2F3AB-185E-4CB7-8158-AB72F88A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6C6C4-65A1-434A-9CA5-6ABDDD41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BDD0-11D9-42BB-AADD-C4C2051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300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7F62D-9EBC-428F-BA29-F3B2359A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CE213-C5A0-4BEA-9527-FDD07AFA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CBD43-A82E-4F82-AE0F-4E050C6BA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E727-ABF7-44E5-9C87-FD3AE1A167CF}" type="datetimeFigureOut">
              <a:rPr lang="fa-IR" smtClean="0"/>
              <a:t>19/06/1446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8549-9BEC-4492-B1C1-C60302685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C284-8CCA-4DB7-9D62-389E1166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E880A-10D9-4FC8-91EF-2993953C622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02350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F2BB6E4-91E3-42B6-ACE4-9AB4AA53BFFA}"/>
              </a:ext>
            </a:extLst>
          </p:cNvPr>
          <p:cNvSpPr/>
          <p:nvPr/>
        </p:nvSpPr>
        <p:spPr>
          <a:xfrm rot="3546663">
            <a:off x="5926234" y="2762629"/>
            <a:ext cx="417116" cy="690007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9C3EA"/>
          </a:solidFill>
          <a:ln>
            <a:solidFill>
              <a:srgbClr val="F9C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Flowchart: Connector 3">
            <a:extLst>
              <a:ext uri="{FF2B5EF4-FFF2-40B4-BE49-F238E27FC236}">
                <a16:creationId xmlns:a16="http://schemas.microsoft.com/office/drawing/2014/main" id="{B5B64429-D732-4D0D-8A7F-943567E7A84C}"/>
              </a:ext>
            </a:extLst>
          </p:cNvPr>
          <p:cNvSpPr/>
          <p:nvPr/>
        </p:nvSpPr>
        <p:spPr>
          <a:xfrm>
            <a:off x="5000335" y="604228"/>
            <a:ext cx="1263118" cy="2598648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3">
            <a:extLst>
              <a:ext uri="{FF2B5EF4-FFF2-40B4-BE49-F238E27FC236}">
                <a16:creationId xmlns:a16="http://schemas.microsoft.com/office/drawing/2014/main" id="{4C7FF202-43C7-42F3-BE4E-F44367C66979}"/>
              </a:ext>
            </a:extLst>
          </p:cNvPr>
          <p:cNvSpPr/>
          <p:nvPr/>
        </p:nvSpPr>
        <p:spPr>
          <a:xfrm rot="10800000">
            <a:off x="5202457" y="3581148"/>
            <a:ext cx="917653" cy="1237416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lowchart: Connector 3">
            <a:extLst>
              <a:ext uri="{FF2B5EF4-FFF2-40B4-BE49-F238E27FC236}">
                <a16:creationId xmlns:a16="http://schemas.microsoft.com/office/drawing/2014/main" id="{53EED745-A48E-469D-8BC5-99D8ACC8490D}"/>
              </a:ext>
            </a:extLst>
          </p:cNvPr>
          <p:cNvSpPr/>
          <p:nvPr/>
        </p:nvSpPr>
        <p:spPr>
          <a:xfrm rot="14686986">
            <a:off x="4338970" y="3091078"/>
            <a:ext cx="891646" cy="1522549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C8B6FF"/>
          </a:solidFill>
          <a:ln>
            <a:solidFill>
              <a:srgbClr val="A69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lowchart: Connector 3">
            <a:extLst>
              <a:ext uri="{FF2B5EF4-FFF2-40B4-BE49-F238E27FC236}">
                <a16:creationId xmlns:a16="http://schemas.microsoft.com/office/drawing/2014/main" id="{BB1F4C23-738C-47CD-BD13-3B026DA0AE23}"/>
              </a:ext>
            </a:extLst>
          </p:cNvPr>
          <p:cNvSpPr/>
          <p:nvPr/>
        </p:nvSpPr>
        <p:spPr>
          <a:xfrm rot="7117120">
            <a:off x="5953457" y="3170656"/>
            <a:ext cx="825028" cy="1179233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Flowchart: Connector 3">
            <a:extLst>
              <a:ext uri="{FF2B5EF4-FFF2-40B4-BE49-F238E27FC236}">
                <a16:creationId xmlns:a16="http://schemas.microsoft.com/office/drawing/2014/main" id="{0AEE0CF8-AE4A-410E-819E-B1EED01E3427}"/>
              </a:ext>
            </a:extLst>
          </p:cNvPr>
          <p:cNvSpPr/>
          <p:nvPr/>
        </p:nvSpPr>
        <p:spPr>
          <a:xfrm rot="17589701">
            <a:off x="3954420" y="1856737"/>
            <a:ext cx="1106734" cy="2054725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B1FED-8B95-4975-8C53-5C278578A596}"/>
              </a:ext>
            </a:extLst>
          </p:cNvPr>
          <p:cNvSpPr/>
          <p:nvPr/>
        </p:nvSpPr>
        <p:spPr>
          <a:xfrm>
            <a:off x="7585818" y="3194976"/>
            <a:ext cx="273725" cy="265436"/>
          </a:xfrm>
          <a:prstGeom prst="rect">
            <a:avLst/>
          </a:pr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2B290-A95C-495E-A9A0-16EEBC05807F}"/>
              </a:ext>
            </a:extLst>
          </p:cNvPr>
          <p:cNvSpPr/>
          <p:nvPr/>
        </p:nvSpPr>
        <p:spPr>
          <a:xfrm>
            <a:off x="7585817" y="3580404"/>
            <a:ext cx="273725" cy="265436"/>
          </a:xfrm>
          <a:prstGeom prst="rect">
            <a:avLst/>
          </a:prstGeom>
          <a:solidFill>
            <a:srgbClr val="C8B6FF"/>
          </a:solidFill>
          <a:ln>
            <a:solidFill>
              <a:srgbClr val="C8B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A1558-E2F3-4C03-A03A-9AE9366CFD80}"/>
              </a:ext>
            </a:extLst>
          </p:cNvPr>
          <p:cNvSpPr/>
          <p:nvPr/>
        </p:nvSpPr>
        <p:spPr>
          <a:xfrm>
            <a:off x="7585816" y="3965832"/>
            <a:ext cx="273725" cy="265436"/>
          </a:xfrm>
          <a:prstGeom prst="rect">
            <a:avLst/>
          </a:pr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F81A53-E37E-4AA2-8357-637302C9E7C2}"/>
              </a:ext>
            </a:extLst>
          </p:cNvPr>
          <p:cNvSpPr/>
          <p:nvPr/>
        </p:nvSpPr>
        <p:spPr>
          <a:xfrm>
            <a:off x="7585815" y="4351260"/>
            <a:ext cx="273725" cy="265436"/>
          </a:xfrm>
          <a:prstGeom prst="rect">
            <a:avLst/>
          </a:pr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38026-E5CF-4F94-88DE-D8C6DEE8714C}"/>
              </a:ext>
            </a:extLst>
          </p:cNvPr>
          <p:cNvSpPr/>
          <p:nvPr/>
        </p:nvSpPr>
        <p:spPr>
          <a:xfrm>
            <a:off x="7585815" y="2815506"/>
            <a:ext cx="273725" cy="265436"/>
          </a:xfrm>
          <a:prstGeom prst="rect">
            <a:avLst/>
          </a:prstGeom>
          <a:solidFill>
            <a:srgbClr val="89C2D9">
              <a:tint val="66000"/>
              <a:satMod val="160000"/>
            </a:srgbClr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54485-6A98-40C0-98D4-1B92687DE11F}"/>
              </a:ext>
            </a:extLst>
          </p:cNvPr>
          <p:cNvSpPr/>
          <p:nvPr/>
        </p:nvSpPr>
        <p:spPr>
          <a:xfrm>
            <a:off x="7585814" y="4733996"/>
            <a:ext cx="273725" cy="265436"/>
          </a:xfrm>
          <a:prstGeom prst="rect">
            <a:avLst/>
          </a:prstGeom>
          <a:solidFill>
            <a:srgbClr val="F9C3EA"/>
          </a:solidFill>
          <a:ln>
            <a:solidFill>
              <a:srgbClr val="F9C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EDBE8-E918-4059-B953-74607B59C5A0}"/>
              </a:ext>
            </a:extLst>
          </p:cNvPr>
          <p:cNvSpPr txBox="1"/>
          <p:nvPr/>
        </p:nvSpPr>
        <p:spPr>
          <a:xfrm>
            <a:off x="7460847" y="2330101"/>
            <a:ext cx="26430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Categories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12539-7FE6-4BA0-A367-570E01F4D2F7}"/>
              </a:ext>
            </a:extLst>
          </p:cNvPr>
          <p:cNvSpPr txBox="1"/>
          <p:nvPr/>
        </p:nvSpPr>
        <p:spPr>
          <a:xfrm>
            <a:off x="7852183" y="2803249"/>
            <a:ext cx="35535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 information support</a:t>
            </a:r>
            <a:endParaRPr lang="fa-I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DB718-7F36-425C-AE7D-899838E0EF36}"/>
              </a:ext>
            </a:extLst>
          </p:cNvPr>
          <p:cNvSpPr txBox="1"/>
          <p:nvPr/>
        </p:nvSpPr>
        <p:spPr>
          <a:xfrm>
            <a:off x="7859539" y="4309245"/>
            <a:ext cx="26430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fa-I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3E91C-4D36-461D-95BD-EE7116469C35}"/>
              </a:ext>
            </a:extLst>
          </p:cNvPr>
          <p:cNvSpPr txBox="1"/>
          <p:nvPr/>
        </p:nvSpPr>
        <p:spPr>
          <a:xfrm>
            <a:off x="7852183" y="3949736"/>
            <a:ext cx="26430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Workflow support</a:t>
            </a:r>
            <a:endParaRPr lang="fa-I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A1FF0-89B6-4187-B4C8-378D3EA7CA78}"/>
              </a:ext>
            </a:extLst>
          </p:cNvPr>
          <p:cNvSpPr txBox="1"/>
          <p:nvPr/>
        </p:nvSpPr>
        <p:spPr>
          <a:xfrm>
            <a:off x="7859539" y="3541886"/>
            <a:ext cx="26430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fa-I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37387B-65F1-472E-A82E-3929CF78BF0D}"/>
              </a:ext>
            </a:extLst>
          </p:cNvPr>
          <p:cNvSpPr txBox="1"/>
          <p:nvPr/>
        </p:nvSpPr>
        <p:spPr>
          <a:xfrm>
            <a:off x="7852183" y="4697437"/>
            <a:ext cx="264304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fa-I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0BFF57-468B-4E2F-B4A9-4194BCBD9EF5}"/>
              </a:ext>
            </a:extLst>
          </p:cNvPr>
          <p:cNvSpPr txBox="1"/>
          <p:nvPr/>
        </p:nvSpPr>
        <p:spPr>
          <a:xfrm>
            <a:off x="7859539" y="3172567"/>
            <a:ext cx="35089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Clinical decision making support</a:t>
            </a:r>
            <a:endParaRPr lang="fa-IR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F93206-E0D5-4759-B842-96B0216C8A89}"/>
              </a:ext>
            </a:extLst>
          </p:cNvPr>
          <p:cNvSpPr txBox="1"/>
          <p:nvPr/>
        </p:nvSpPr>
        <p:spPr>
          <a:xfrm>
            <a:off x="5415981" y="1786579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C325AD-C3C4-490B-A45A-A5407AE6C8DB}"/>
              </a:ext>
            </a:extLst>
          </p:cNvPr>
          <p:cNvSpPr txBox="1"/>
          <p:nvPr/>
        </p:nvSpPr>
        <p:spPr>
          <a:xfrm>
            <a:off x="4220047" y="2699433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12ECE-15F7-4E8D-AFBB-C5D15C939B15}"/>
              </a:ext>
            </a:extLst>
          </p:cNvPr>
          <p:cNvSpPr txBox="1"/>
          <p:nvPr/>
        </p:nvSpPr>
        <p:spPr>
          <a:xfrm>
            <a:off x="4548762" y="3654610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9E22F-CB64-4424-8484-EEA0FDC4CAFE}"/>
              </a:ext>
            </a:extLst>
          </p:cNvPr>
          <p:cNvSpPr txBox="1"/>
          <p:nvPr/>
        </p:nvSpPr>
        <p:spPr>
          <a:xfrm>
            <a:off x="5452509" y="4050632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4AB2B-AD27-4533-A642-1A3D6B85E8A6}"/>
              </a:ext>
            </a:extLst>
          </p:cNvPr>
          <p:cNvSpPr txBox="1"/>
          <p:nvPr/>
        </p:nvSpPr>
        <p:spPr>
          <a:xfrm>
            <a:off x="6172134" y="3565088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739D4-4251-486D-B11F-E3DD45B5B07F}"/>
              </a:ext>
            </a:extLst>
          </p:cNvPr>
          <p:cNvSpPr txBox="1"/>
          <p:nvPr/>
        </p:nvSpPr>
        <p:spPr>
          <a:xfrm>
            <a:off x="6029181" y="2892255"/>
            <a:ext cx="6413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a-I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3">
            <a:extLst>
              <a:ext uri="{FF2B5EF4-FFF2-40B4-BE49-F238E27FC236}">
                <a16:creationId xmlns:a16="http://schemas.microsoft.com/office/drawing/2014/main" id="{FA41C9DF-0428-490F-AA0D-23C24F6C48A6}"/>
              </a:ext>
            </a:extLst>
          </p:cNvPr>
          <p:cNvSpPr/>
          <p:nvPr/>
        </p:nvSpPr>
        <p:spPr>
          <a:xfrm>
            <a:off x="5262214" y="1877809"/>
            <a:ext cx="746717" cy="1304738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3">
            <a:extLst>
              <a:ext uri="{FF2B5EF4-FFF2-40B4-BE49-F238E27FC236}">
                <a16:creationId xmlns:a16="http://schemas.microsoft.com/office/drawing/2014/main" id="{353F1511-6981-4025-A55C-9B689F6AD909}"/>
              </a:ext>
            </a:extLst>
          </p:cNvPr>
          <p:cNvSpPr/>
          <p:nvPr/>
        </p:nvSpPr>
        <p:spPr>
          <a:xfrm rot="10800000">
            <a:off x="5438906" y="3588678"/>
            <a:ext cx="413671" cy="605157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lowchart: Connector 3">
            <a:extLst>
              <a:ext uri="{FF2B5EF4-FFF2-40B4-BE49-F238E27FC236}">
                <a16:creationId xmlns:a16="http://schemas.microsoft.com/office/drawing/2014/main" id="{9D6540FD-65D4-4E57-ADA3-3C53D9C8B193}"/>
              </a:ext>
            </a:extLst>
          </p:cNvPr>
          <p:cNvSpPr/>
          <p:nvPr/>
        </p:nvSpPr>
        <p:spPr>
          <a:xfrm rot="14686986">
            <a:off x="4514765" y="3156560"/>
            <a:ext cx="759091" cy="1292501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C8B6FF"/>
          </a:solidFill>
          <a:ln>
            <a:solidFill>
              <a:srgbClr val="A69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lowchart: Connector 3">
            <a:extLst>
              <a:ext uri="{FF2B5EF4-FFF2-40B4-BE49-F238E27FC236}">
                <a16:creationId xmlns:a16="http://schemas.microsoft.com/office/drawing/2014/main" id="{4AE9912A-4FBE-4140-8562-B70B04B30C5D}"/>
              </a:ext>
            </a:extLst>
          </p:cNvPr>
          <p:cNvSpPr/>
          <p:nvPr/>
        </p:nvSpPr>
        <p:spPr>
          <a:xfrm rot="7117120">
            <a:off x="5841902" y="3328099"/>
            <a:ext cx="305342" cy="495882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33876-E723-49F1-A873-69CE2ADDD1E0}"/>
              </a:ext>
            </a:extLst>
          </p:cNvPr>
          <p:cNvSpPr txBox="1"/>
          <p:nvPr/>
        </p:nvSpPr>
        <p:spPr>
          <a:xfrm>
            <a:off x="5429404" y="231888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4F30A-F23D-43EE-9284-E7CD3B02D21B}"/>
              </a:ext>
            </a:extLst>
          </p:cNvPr>
          <p:cNvSpPr txBox="1"/>
          <p:nvPr/>
        </p:nvSpPr>
        <p:spPr>
          <a:xfrm>
            <a:off x="4548762" y="365461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76802-95C3-431C-9106-5FC3377CA1F4}"/>
              </a:ext>
            </a:extLst>
          </p:cNvPr>
          <p:cNvSpPr txBox="1"/>
          <p:nvPr/>
        </p:nvSpPr>
        <p:spPr>
          <a:xfrm>
            <a:off x="5483125" y="3763665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6E7333-133E-474B-8C99-5C32FABD2C81}"/>
              </a:ext>
            </a:extLst>
          </p:cNvPr>
          <p:cNvSpPr txBox="1"/>
          <p:nvPr/>
        </p:nvSpPr>
        <p:spPr>
          <a:xfrm>
            <a:off x="5889442" y="3404486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owchart: Connector 3">
            <a:extLst>
              <a:ext uri="{FF2B5EF4-FFF2-40B4-BE49-F238E27FC236}">
                <a16:creationId xmlns:a16="http://schemas.microsoft.com/office/drawing/2014/main" id="{20279680-2646-4F15-AF04-D263F6588ED7}"/>
              </a:ext>
            </a:extLst>
          </p:cNvPr>
          <p:cNvSpPr/>
          <p:nvPr/>
        </p:nvSpPr>
        <p:spPr>
          <a:xfrm rot="17589701">
            <a:off x="4880124" y="2722178"/>
            <a:ext cx="474588" cy="814210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04744-855B-4A42-BADC-6FA203E6F781}"/>
              </a:ext>
            </a:extLst>
          </p:cNvPr>
          <p:cNvSpPr txBox="1"/>
          <p:nvPr/>
        </p:nvSpPr>
        <p:spPr>
          <a:xfrm>
            <a:off x="4918325" y="2944617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3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Connector 3">
            <a:extLst>
              <a:ext uri="{FF2B5EF4-FFF2-40B4-BE49-F238E27FC236}">
                <a16:creationId xmlns:a16="http://schemas.microsoft.com/office/drawing/2014/main" id="{7EBA150F-F2C0-4128-A6C5-3FE20AA0F68D}"/>
              </a:ext>
            </a:extLst>
          </p:cNvPr>
          <p:cNvSpPr/>
          <p:nvPr/>
        </p:nvSpPr>
        <p:spPr>
          <a:xfrm>
            <a:off x="5454899" y="2667025"/>
            <a:ext cx="377724" cy="517032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Flowchart: Connector 3">
            <a:extLst>
              <a:ext uri="{FF2B5EF4-FFF2-40B4-BE49-F238E27FC236}">
                <a16:creationId xmlns:a16="http://schemas.microsoft.com/office/drawing/2014/main" id="{EAF5EA09-8935-4DB2-A396-72D68789F911}"/>
              </a:ext>
            </a:extLst>
          </p:cNvPr>
          <p:cNvSpPr/>
          <p:nvPr/>
        </p:nvSpPr>
        <p:spPr>
          <a:xfrm rot="10800000">
            <a:off x="5379393" y="3526977"/>
            <a:ext cx="554889" cy="712187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3">
            <a:extLst>
              <a:ext uri="{FF2B5EF4-FFF2-40B4-BE49-F238E27FC236}">
                <a16:creationId xmlns:a16="http://schemas.microsoft.com/office/drawing/2014/main" id="{E966615B-1FA2-4ED0-93A6-420C4CE20012}"/>
              </a:ext>
            </a:extLst>
          </p:cNvPr>
          <p:cNvSpPr/>
          <p:nvPr/>
        </p:nvSpPr>
        <p:spPr>
          <a:xfrm rot="14686986">
            <a:off x="5122191" y="3363043"/>
            <a:ext cx="296506" cy="404090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C8B6FF"/>
          </a:solidFill>
          <a:ln>
            <a:solidFill>
              <a:srgbClr val="A69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lowchart: Connector 3">
            <a:extLst>
              <a:ext uri="{FF2B5EF4-FFF2-40B4-BE49-F238E27FC236}">
                <a16:creationId xmlns:a16="http://schemas.microsoft.com/office/drawing/2014/main" id="{6E668C55-486E-4CA3-9E69-9B2EFB016786}"/>
              </a:ext>
            </a:extLst>
          </p:cNvPr>
          <p:cNvSpPr/>
          <p:nvPr/>
        </p:nvSpPr>
        <p:spPr>
          <a:xfrm rot="7117120">
            <a:off x="5848700" y="3246181"/>
            <a:ext cx="536423" cy="726109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Flowchart: Connector 3">
            <a:extLst>
              <a:ext uri="{FF2B5EF4-FFF2-40B4-BE49-F238E27FC236}">
                <a16:creationId xmlns:a16="http://schemas.microsoft.com/office/drawing/2014/main" id="{03A9572D-4E1B-4D93-BA02-C170231EBBFE}"/>
              </a:ext>
            </a:extLst>
          </p:cNvPr>
          <p:cNvSpPr/>
          <p:nvPr/>
        </p:nvSpPr>
        <p:spPr>
          <a:xfrm rot="17589701">
            <a:off x="4554427" y="2447607"/>
            <a:ext cx="683018" cy="1236718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EB4C1-CCEC-455D-BDD9-B2D465CC126F}"/>
              </a:ext>
            </a:extLst>
          </p:cNvPr>
          <p:cNvSpPr txBox="1"/>
          <p:nvPr/>
        </p:nvSpPr>
        <p:spPr>
          <a:xfrm>
            <a:off x="5498931" y="2717142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9E01-3BE2-4730-AB2A-7A12EF244031}"/>
              </a:ext>
            </a:extLst>
          </p:cNvPr>
          <p:cNvSpPr txBox="1"/>
          <p:nvPr/>
        </p:nvSpPr>
        <p:spPr>
          <a:xfrm>
            <a:off x="4539970" y="2814725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7B8BC-3D1E-4A08-9B24-7803AEE61ED0}"/>
              </a:ext>
            </a:extLst>
          </p:cNvPr>
          <p:cNvSpPr txBox="1"/>
          <p:nvPr/>
        </p:nvSpPr>
        <p:spPr>
          <a:xfrm>
            <a:off x="5073313" y="339367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2930C-7CD9-42E5-964C-42A7B1E4783F}"/>
              </a:ext>
            </a:extLst>
          </p:cNvPr>
          <p:cNvSpPr txBox="1"/>
          <p:nvPr/>
        </p:nvSpPr>
        <p:spPr>
          <a:xfrm>
            <a:off x="5498931" y="373659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94961-631A-454E-ACD0-10E4CE532D05}"/>
              </a:ext>
            </a:extLst>
          </p:cNvPr>
          <p:cNvSpPr txBox="1"/>
          <p:nvPr/>
        </p:nvSpPr>
        <p:spPr>
          <a:xfrm>
            <a:off x="6020772" y="3438501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0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3">
            <a:extLst>
              <a:ext uri="{FF2B5EF4-FFF2-40B4-BE49-F238E27FC236}">
                <a16:creationId xmlns:a16="http://schemas.microsoft.com/office/drawing/2014/main" id="{6C84926A-58C6-4B75-8AD8-7DE7D171CCAD}"/>
              </a:ext>
            </a:extLst>
          </p:cNvPr>
          <p:cNvSpPr/>
          <p:nvPr/>
        </p:nvSpPr>
        <p:spPr>
          <a:xfrm>
            <a:off x="5389485" y="2580077"/>
            <a:ext cx="452174" cy="624355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6E50001-167D-4173-9D1B-D4415EEE9803}"/>
              </a:ext>
            </a:extLst>
          </p:cNvPr>
          <p:cNvSpPr/>
          <p:nvPr/>
        </p:nvSpPr>
        <p:spPr>
          <a:xfrm rot="10800000">
            <a:off x="5447426" y="3506678"/>
            <a:ext cx="388457" cy="526639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Flowchart: Connector 3">
            <a:extLst>
              <a:ext uri="{FF2B5EF4-FFF2-40B4-BE49-F238E27FC236}">
                <a16:creationId xmlns:a16="http://schemas.microsoft.com/office/drawing/2014/main" id="{6D91A109-111E-4F6B-B31F-32ED035B2E78}"/>
              </a:ext>
            </a:extLst>
          </p:cNvPr>
          <p:cNvSpPr/>
          <p:nvPr/>
        </p:nvSpPr>
        <p:spPr>
          <a:xfrm rot="14686986">
            <a:off x="5012796" y="3317046"/>
            <a:ext cx="419567" cy="583066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C8B6FF"/>
          </a:solidFill>
          <a:ln>
            <a:solidFill>
              <a:srgbClr val="A69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3">
            <a:extLst>
              <a:ext uri="{FF2B5EF4-FFF2-40B4-BE49-F238E27FC236}">
                <a16:creationId xmlns:a16="http://schemas.microsoft.com/office/drawing/2014/main" id="{2249CBD8-7B5B-4F21-8B9E-A37DF062D3E8}"/>
              </a:ext>
            </a:extLst>
          </p:cNvPr>
          <p:cNvSpPr/>
          <p:nvPr/>
        </p:nvSpPr>
        <p:spPr>
          <a:xfrm rot="7117120">
            <a:off x="5829638" y="3259809"/>
            <a:ext cx="476638" cy="613351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lowchart: Connector 3">
            <a:extLst>
              <a:ext uri="{FF2B5EF4-FFF2-40B4-BE49-F238E27FC236}">
                <a16:creationId xmlns:a16="http://schemas.microsoft.com/office/drawing/2014/main" id="{38B6871E-0D28-4FAD-9563-40C3C8B53A3C}"/>
              </a:ext>
            </a:extLst>
          </p:cNvPr>
          <p:cNvSpPr/>
          <p:nvPr/>
        </p:nvSpPr>
        <p:spPr>
          <a:xfrm rot="17589701">
            <a:off x="4793583" y="2669069"/>
            <a:ext cx="535590" cy="889709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385C1-EF20-45EE-B236-FCEAE829B091}"/>
              </a:ext>
            </a:extLst>
          </p:cNvPr>
          <p:cNvSpPr txBox="1"/>
          <p:nvPr/>
        </p:nvSpPr>
        <p:spPr>
          <a:xfrm>
            <a:off x="5471883" y="266068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C8FE6-351C-48E8-BF58-7EEF4B1F5108}"/>
              </a:ext>
            </a:extLst>
          </p:cNvPr>
          <p:cNvSpPr txBox="1"/>
          <p:nvPr/>
        </p:nvSpPr>
        <p:spPr>
          <a:xfrm>
            <a:off x="4852283" y="2888444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A15C0-D366-4F8B-9FF3-B8C58A60877F}"/>
              </a:ext>
            </a:extLst>
          </p:cNvPr>
          <p:cNvSpPr txBox="1"/>
          <p:nvPr/>
        </p:nvSpPr>
        <p:spPr>
          <a:xfrm>
            <a:off x="5037326" y="3446558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D3275-D76D-4E69-BD0C-58FBECF071CE}"/>
              </a:ext>
            </a:extLst>
          </p:cNvPr>
          <p:cNvSpPr txBox="1"/>
          <p:nvPr/>
        </p:nvSpPr>
        <p:spPr>
          <a:xfrm>
            <a:off x="5493663" y="3596197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53CBC-FC49-46E1-A3E5-FEE2DF319949}"/>
              </a:ext>
            </a:extLst>
          </p:cNvPr>
          <p:cNvSpPr txBox="1"/>
          <p:nvPr/>
        </p:nvSpPr>
        <p:spPr>
          <a:xfrm>
            <a:off x="5888830" y="3380130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2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3">
            <a:extLst>
              <a:ext uri="{FF2B5EF4-FFF2-40B4-BE49-F238E27FC236}">
                <a16:creationId xmlns:a16="http://schemas.microsoft.com/office/drawing/2014/main" id="{CB273820-C0BB-4856-BD9D-E462678D6BB6}"/>
              </a:ext>
            </a:extLst>
          </p:cNvPr>
          <p:cNvSpPr/>
          <p:nvPr/>
        </p:nvSpPr>
        <p:spPr>
          <a:xfrm>
            <a:off x="5425000" y="2705349"/>
            <a:ext cx="384670" cy="500721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89C2D9"/>
          </a:solidFill>
          <a:ln>
            <a:solidFill>
              <a:srgbClr val="89C2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DF5EFAC-1E30-43CB-AC6F-8E3DDDEA5BBB}"/>
              </a:ext>
            </a:extLst>
          </p:cNvPr>
          <p:cNvSpPr/>
          <p:nvPr/>
        </p:nvSpPr>
        <p:spPr>
          <a:xfrm rot="10800000">
            <a:off x="5460126" y="3543241"/>
            <a:ext cx="351723" cy="453289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C1B3"/>
          </a:solidFill>
          <a:ln>
            <a:solidFill>
              <a:srgbClr val="FF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Flowchart: Connector 3">
            <a:extLst>
              <a:ext uri="{FF2B5EF4-FFF2-40B4-BE49-F238E27FC236}">
                <a16:creationId xmlns:a16="http://schemas.microsoft.com/office/drawing/2014/main" id="{1D16BE49-3188-4AAA-90BC-222AFD736736}"/>
              </a:ext>
            </a:extLst>
          </p:cNvPr>
          <p:cNvSpPr/>
          <p:nvPr/>
        </p:nvSpPr>
        <p:spPr>
          <a:xfrm rot="14686986">
            <a:off x="5090658" y="3343009"/>
            <a:ext cx="334102" cy="465811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C8B6FF"/>
          </a:solidFill>
          <a:ln>
            <a:solidFill>
              <a:srgbClr val="A69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Flowchart: Connector 3">
            <a:extLst>
              <a:ext uri="{FF2B5EF4-FFF2-40B4-BE49-F238E27FC236}">
                <a16:creationId xmlns:a16="http://schemas.microsoft.com/office/drawing/2014/main" id="{D504C230-48F0-4EF2-94FF-196B0B6F38B5}"/>
              </a:ext>
            </a:extLst>
          </p:cNvPr>
          <p:cNvSpPr/>
          <p:nvPr/>
        </p:nvSpPr>
        <p:spPr>
          <a:xfrm rot="7117120">
            <a:off x="5886640" y="3238785"/>
            <a:ext cx="553868" cy="807581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B7EFC5"/>
          </a:solidFill>
          <a:ln>
            <a:solidFill>
              <a:srgbClr val="B7EF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Flowchart: Connector 3">
            <a:extLst>
              <a:ext uri="{FF2B5EF4-FFF2-40B4-BE49-F238E27FC236}">
                <a16:creationId xmlns:a16="http://schemas.microsoft.com/office/drawing/2014/main" id="{092508A4-A75C-4936-AEC9-507EAF244FAA}"/>
              </a:ext>
            </a:extLst>
          </p:cNvPr>
          <p:cNvSpPr/>
          <p:nvPr/>
        </p:nvSpPr>
        <p:spPr>
          <a:xfrm rot="17589701">
            <a:off x="5098460" y="2959395"/>
            <a:ext cx="305321" cy="465082"/>
          </a:xfrm>
          <a:custGeom>
            <a:avLst/>
            <a:gdLst>
              <a:gd name="connsiteX0" fmla="*/ 0 w 2106154"/>
              <a:gd name="connsiteY0" fmla="*/ 1000919 h 2001838"/>
              <a:gd name="connsiteX1" fmla="*/ 1053077 w 2106154"/>
              <a:gd name="connsiteY1" fmla="*/ 0 h 2001838"/>
              <a:gd name="connsiteX2" fmla="*/ 2106154 w 2106154"/>
              <a:gd name="connsiteY2" fmla="*/ 1000919 h 2001838"/>
              <a:gd name="connsiteX3" fmla="*/ 1053077 w 2106154"/>
              <a:gd name="connsiteY3" fmla="*/ 2001838 h 2001838"/>
              <a:gd name="connsiteX4" fmla="*/ 0 w 2106154"/>
              <a:gd name="connsiteY4" fmla="*/ 1000919 h 2001838"/>
              <a:gd name="connsiteX0" fmla="*/ 0 w 2106154"/>
              <a:gd name="connsiteY0" fmla="*/ 1000919 h 4090657"/>
              <a:gd name="connsiteX1" fmla="*/ 1053077 w 2106154"/>
              <a:gd name="connsiteY1" fmla="*/ 0 h 4090657"/>
              <a:gd name="connsiteX2" fmla="*/ 2106154 w 2106154"/>
              <a:gd name="connsiteY2" fmla="*/ 1000919 h 4090657"/>
              <a:gd name="connsiteX3" fmla="*/ 1053077 w 2106154"/>
              <a:gd name="connsiteY3" fmla="*/ 4090657 h 4090657"/>
              <a:gd name="connsiteX4" fmla="*/ 0 w 2106154"/>
              <a:gd name="connsiteY4" fmla="*/ 1000919 h 4090657"/>
              <a:gd name="connsiteX0" fmla="*/ 0 w 2166825"/>
              <a:gd name="connsiteY0" fmla="*/ 1087921 h 4091052"/>
              <a:gd name="connsiteX1" fmla="*/ 1113748 w 2166825"/>
              <a:gd name="connsiteY1" fmla="*/ 329 h 4091052"/>
              <a:gd name="connsiteX2" fmla="*/ 2166825 w 2166825"/>
              <a:gd name="connsiteY2" fmla="*/ 1001248 h 4091052"/>
              <a:gd name="connsiteX3" fmla="*/ 1113748 w 2166825"/>
              <a:gd name="connsiteY3" fmla="*/ 4090986 h 4091052"/>
              <a:gd name="connsiteX4" fmla="*/ 0 w 2166825"/>
              <a:gd name="connsiteY4" fmla="*/ 1087921 h 4091052"/>
              <a:gd name="connsiteX0" fmla="*/ 0 w 2166825"/>
              <a:gd name="connsiteY0" fmla="*/ 919089 h 3922219"/>
              <a:gd name="connsiteX1" fmla="*/ 1118081 w 2166825"/>
              <a:gd name="connsiteY1" fmla="*/ 509 h 3922219"/>
              <a:gd name="connsiteX2" fmla="*/ 2166825 w 2166825"/>
              <a:gd name="connsiteY2" fmla="*/ 832416 h 3922219"/>
              <a:gd name="connsiteX3" fmla="*/ 1113748 w 2166825"/>
              <a:gd name="connsiteY3" fmla="*/ 3922154 h 3922219"/>
              <a:gd name="connsiteX4" fmla="*/ 0 w 2166825"/>
              <a:gd name="connsiteY4" fmla="*/ 919089 h 3922219"/>
              <a:gd name="connsiteX0" fmla="*/ 43 w 2166868"/>
              <a:gd name="connsiteY0" fmla="*/ 849895 h 3853025"/>
              <a:gd name="connsiteX1" fmla="*/ 1074787 w 2166868"/>
              <a:gd name="connsiteY1" fmla="*/ 654 h 3853025"/>
              <a:gd name="connsiteX2" fmla="*/ 2166868 w 2166868"/>
              <a:gd name="connsiteY2" fmla="*/ 763222 h 3853025"/>
              <a:gd name="connsiteX3" fmla="*/ 1113791 w 2166868"/>
              <a:gd name="connsiteY3" fmla="*/ 3852960 h 3853025"/>
              <a:gd name="connsiteX4" fmla="*/ 43 w 2166868"/>
              <a:gd name="connsiteY4" fmla="*/ 849895 h 3853025"/>
              <a:gd name="connsiteX0" fmla="*/ 27 w 2166852"/>
              <a:gd name="connsiteY0" fmla="*/ 1100913 h 4104044"/>
              <a:gd name="connsiteX1" fmla="*/ 1083438 w 2166852"/>
              <a:gd name="connsiteY1" fmla="*/ 320 h 4104044"/>
              <a:gd name="connsiteX2" fmla="*/ 2166852 w 2166852"/>
              <a:gd name="connsiteY2" fmla="*/ 1014240 h 4104044"/>
              <a:gd name="connsiteX3" fmla="*/ 1113775 w 2166852"/>
              <a:gd name="connsiteY3" fmla="*/ 4103978 h 4104044"/>
              <a:gd name="connsiteX4" fmla="*/ 27 w 2166852"/>
              <a:gd name="connsiteY4" fmla="*/ 1100913 h 4104044"/>
              <a:gd name="connsiteX0" fmla="*/ 27 w 2244858"/>
              <a:gd name="connsiteY0" fmla="*/ 1104384 h 4108037"/>
              <a:gd name="connsiteX1" fmla="*/ 1083438 w 2244858"/>
              <a:gd name="connsiteY1" fmla="*/ 3791 h 4108037"/>
              <a:gd name="connsiteX2" fmla="*/ 2244858 w 2244858"/>
              <a:gd name="connsiteY2" fmla="*/ 844365 h 4108037"/>
              <a:gd name="connsiteX3" fmla="*/ 1113775 w 2244858"/>
              <a:gd name="connsiteY3" fmla="*/ 4107449 h 4108037"/>
              <a:gd name="connsiteX4" fmla="*/ 27 w 2244858"/>
              <a:gd name="connsiteY4" fmla="*/ 1104384 h 4108037"/>
              <a:gd name="connsiteX0" fmla="*/ 25 w 2275192"/>
              <a:gd name="connsiteY0" fmla="*/ 905863 h 4103977"/>
              <a:gd name="connsiteX1" fmla="*/ 1113772 w 2275192"/>
              <a:gd name="connsiteY1" fmla="*/ 285 h 4103977"/>
              <a:gd name="connsiteX2" fmla="*/ 2275192 w 2275192"/>
              <a:gd name="connsiteY2" fmla="*/ 840859 h 4103977"/>
              <a:gd name="connsiteX3" fmla="*/ 1144109 w 2275192"/>
              <a:gd name="connsiteY3" fmla="*/ 4103943 h 4103977"/>
              <a:gd name="connsiteX4" fmla="*/ 25 w 2275192"/>
              <a:gd name="connsiteY4" fmla="*/ 905863 h 4103977"/>
              <a:gd name="connsiteX0" fmla="*/ 25 w 2275192"/>
              <a:gd name="connsiteY0" fmla="*/ 989264 h 4105187"/>
              <a:gd name="connsiteX1" fmla="*/ 1113772 w 2275192"/>
              <a:gd name="connsiteY1" fmla="*/ 1347 h 4105187"/>
              <a:gd name="connsiteX2" fmla="*/ 2275192 w 2275192"/>
              <a:gd name="connsiteY2" fmla="*/ 841921 h 4105187"/>
              <a:gd name="connsiteX3" fmla="*/ 1144109 w 2275192"/>
              <a:gd name="connsiteY3" fmla="*/ 4105005 h 4105187"/>
              <a:gd name="connsiteX4" fmla="*/ 25 w 2275192"/>
              <a:gd name="connsiteY4" fmla="*/ 989264 h 4105187"/>
              <a:gd name="connsiteX0" fmla="*/ 25 w 2201520"/>
              <a:gd name="connsiteY0" fmla="*/ 988143 h 4103919"/>
              <a:gd name="connsiteX1" fmla="*/ 1113772 w 2201520"/>
              <a:gd name="connsiteY1" fmla="*/ 226 h 4103919"/>
              <a:gd name="connsiteX2" fmla="*/ 2201520 w 2201520"/>
              <a:gd name="connsiteY2" fmla="*/ 923139 h 4103919"/>
              <a:gd name="connsiteX3" fmla="*/ 1144109 w 2201520"/>
              <a:gd name="connsiteY3" fmla="*/ 4103884 h 4103919"/>
              <a:gd name="connsiteX4" fmla="*/ 25 w 2201520"/>
              <a:gd name="connsiteY4" fmla="*/ 988143 h 410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1520" h="4103919">
                <a:moveTo>
                  <a:pt x="25" y="988143"/>
                </a:moveTo>
                <a:cubicBezTo>
                  <a:pt x="-5031" y="304200"/>
                  <a:pt x="746856" y="11060"/>
                  <a:pt x="1113772" y="226"/>
                </a:cubicBezTo>
                <a:cubicBezTo>
                  <a:pt x="1480688" y="-10608"/>
                  <a:pt x="2201520" y="370347"/>
                  <a:pt x="2201520" y="923139"/>
                </a:cubicBezTo>
                <a:cubicBezTo>
                  <a:pt x="2201520" y="1475931"/>
                  <a:pt x="1511025" y="4093050"/>
                  <a:pt x="1144109" y="4103884"/>
                </a:cubicBezTo>
                <a:cubicBezTo>
                  <a:pt x="777193" y="4114718"/>
                  <a:pt x="5081" y="1672086"/>
                  <a:pt x="25" y="988143"/>
                </a:cubicBezTo>
                <a:close/>
              </a:path>
            </a:pathLst>
          </a:custGeom>
          <a:solidFill>
            <a:srgbClr val="FFBF69">
              <a:tint val="66000"/>
              <a:satMod val="160000"/>
            </a:srgbClr>
          </a:solidFill>
          <a:ln>
            <a:solidFill>
              <a:srgbClr val="FFBF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F56B6-7902-4F42-806C-3CA0C0C34972}"/>
              </a:ext>
            </a:extLst>
          </p:cNvPr>
          <p:cNvSpPr txBox="1"/>
          <p:nvPr/>
        </p:nvSpPr>
        <p:spPr>
          <a:xfrm>
            <a:off x="5481286" y="2725694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1F376-2335-418F-98EC-C5BBC9178CE4}"/>
              </a:ext>
            </a:extLst>
          </p:cNvPr>
          <p:cNvSpPr txBox="1"/>
          <p:nvPr/>
        </p:nvSpPr>
        <p:spPr>
          <a:xfrm>
            <a:off x="5061021" y="2985189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F3A19-9B22-4873-9895-6D46C8FC9F47}"/>
              </a:ext>
            </a:extLst>
          </p:cNvPr>
          <p:cNvSpPr txBox="1"/>
          <p:nvPr/>
        </p:nvSpPr>
        <p:spPr>
          <a:xfrm>
            <a:off x="5061021" y="3420733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ACCCB-3DF2-4262-8AB7-913231F58FFA}"/>
              </a:ext>
            </a:extLst>
          </p:cNvPr>
          <p:cNvSpPr txBox="1"/>
          <p:nvPr/>
        </p:nvSpPr>
        <p:spPr>
          <a:xfrm>
            <a:off x="5491159" y="3619425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E26EE-67F2-4CB8-9C9B-F94FA1F6F7DE}"/>
              </a:ext>
            </a:extLst>
          </p:cNvPr>
          <p:cNvSpPr txBox="1"/>
          <p:nvPr/>
        </p:nvSpPr>
        <p:spPr>
          <a:xfrm>
            <a:off x="6059463" y="3479922"/>
            <a:ext cx="6413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fa-I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4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Mahdis Hosseini</dc:creator>
  <cp:lastModifiedBy>Mahdis Hosseini</cp:lastModifiedBy>
  <cp:revision>107</cp:revision>
  <dcterms:created xsi:type="dcterms:W3CDTF">2024-10-27T13:21:41Z</dcterms:created>
  <dcterms:modified xsi:type="dcterms:W3CDTF">2024-12-20T07:59:33Z</dcterms:modified>
</cp:coreProperties>
</file>