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70" r:id="rId3"/>
    <p:sldId id="364" r:id="rId5"/>
    <p:sldId id="405" r:id="rId6"/>
    <p:sldId id="356" r:id="rId7"/>
    <p:sldId id="417" r:id="rId8"/>
    <p:sldId id="357" r:id="rId9"/>
    <p:sldId id="418" r:id="rId10"/>
    <p:sldId id="358" r:id="rId11"/>
    <p:sldId id="419" r:id="rId12"/>
    <p:sldId id="366" r:id="rId13"/>
    <p:sldId id="297" r:id="rId14"/>
    <p:sldId id="362" r:id="rId15"/>
  </p:sldIdLst>
  <p:sldSz cx="12190095" cy="6859270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67" d="100"/>
          <a:sy n="67" d="100"/>
        </p:scale>
        <p:origin x="-72" y="-1350"/>
      </p:cViewPr>
      <p:guideLst>
        <p:guide orient="horz" pos="2127"/>
        <p:guide orient="horz" pos="3838"/>
        <p:guide pos="3847"/>
        <p:guide pos="7210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36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50139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 smtClean="0">
                <a:solidFill>
                  <a:srgbClr val="38B1BF"/>
                </a:solidFill>
                <a:latin typeface="Impact" panose="020B0806030902050204" pitchFamily="34" charset="0"/>
              </a:rPr>
              <a:t>2022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83832" y="4778722"/>
            <a:ext cx="187071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演讲人：薛有彬</a:t>
            </a:r>
            <a:endParaRPr lang="en-US" altLang="zh-CN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09205" y="3552761"/>
            <a:ext cx="5769610" cy="9359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易货二手交易平台</a:t>
            </a:r>
            <a:endParaRPr lang="zh-CN" altLang="en-US" sz="5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5820289" y="4778722"/>
            <a:ext cx="26206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62" name="圆角矩形 61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项目开发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背景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66" name="圆角矩形 65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小组成员及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分工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70" name="圆角矩形 69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723272" y="3336036"/>
              <a:ext cx="323786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项目耗时及项目文档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74" name="圆角矩形 73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项目功能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圆角矩形 75"/>
          <p:cNvSpPr/>
          <p:nvPr/>
        </p:nvSpPr>
        <p:spPr>
          <a:xfrm>
            <a:off x="5457136" y="50574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339097" y="5057483"/>
            <a:ext cx="3744416" cy="511504"/>
            <a:chOff x="6339097" y="5057483"/>
            <a:chExt cx="3744416" cy="511504"/>
          </a:xfrm>
        </p:grpSpPr>
        <p:sp>
          <p:nvSpPr>
            <p:cNvPr id="78" name="圆角矩形 77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 rot="16200000">
            <a:off x="4278849" y="4973321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66227" y="2979885"/>
            <a:ext cx="1678953" cy="1679561"/>
            <a:chOff x="878699" y="1945606"/>
            <a:chExt cx="1705474" cy="1705474"/>
          </a:xfrm>
          <a:solidFill>
            <a:schemeClr val="tx2"/>
          </a:solidFill>
        </p:grpSpPr>
        <p:sp>
          <p:nvSpPr>
            <p:cNvPr id="9" name="椭圆 8"/>
            <p:cNvSpPr/>
            <p:nvPr/>
          </p:nvSpPr>
          <p:spPr>
            <a:xfrm>
              <a:off x="878699" y="1945606"/>
              <a:ext cx="1705474" cy="17054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gray">
            <a:xfrm>
              <a:off x="1195986" y="2412454"/>
              <a:ext cx="1070900" cy="59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2566933" y="189434"/>
            <a:ext cx="408084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8515" y="2319655"/>
            <a:ext cx="793496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本次项目开发过程中，我发现如果要开发项目就一定要有合理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规范的开发规范和开发流程。我认为不论是个人还是团队合作都应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该有开发规范和开发流程，也一定要严格的遵守它，否则在开发过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程中会产生许多的问题。我们在一开始的时候就没有规划好开发规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范和开发流程，导致我们在开发过过程中遇到了好多问题。这次项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目在开发的过程中我感觉自己其实对于一些非常基础的东西其实都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已经忘得差不多了，所以我觉得我有要再好好地加强一下对于基础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知识的了解程度。团队之间的配合也很重要的。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50139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 smtClean="0">
                <a:solidFill>
                  <a:srgbClr val="38B1BF"/>
                </a:solidFill>
                <a:latin typeface="Impact" panose="020B0806030902050204" pitchFamily="34" charset="0"/>
              </a:rPr>
              <a:t>2022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683832" y="4778722"/>
            <a:ext cx="187071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演讲人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：薛有彬</a:t>
            </a:r>
            <a:endParaRPr lang="en-US" altLang="zh-CN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05067" y="3552761"/>
            <a:ext cx="5977890" cy="9359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演讲完毕 感谢观看</a:t>
            </a:r>
            <a:endParaRPr lang="zh-CN" altLang="en-US" sz="5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749486" y="4778722"/>
            <a:ext cx="276225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bldLvl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项目开发背景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小组成员及分工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272" y="3336036"/>
              <a:ext cx="323913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项目耗时及项目文档介绍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项目功能介绍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457136" y="50574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39097" y="5057483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总结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-3175"/>
            <a:ext cx="12192000" cy="112903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7003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812" y="2248447"/>
            <a:ext cx="8927701" cy="332295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zh-CN" altLang="en-US" sz="20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随着商品经济的发展，高校学生通常会有出售二手货物的需求，而其他在校同学又希望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买到廉价的二手商品。现在大学校内的二手物品交易主要是通过校园摆地摊，这远远不能满足学生的需求。调查发现校内的二手物品交易有如下特点:种类多，规模小，交易随机性比较强，时间分布基本上比较平均,每年的六七月份(大四学生离校期间)会出一一个手物品交易的高峰。参加交易的人员绝人部分为大学在校学生，此外还有一-些学校周边的居民。针对这一情况“二手货交易平台”应运而生。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2476" y="212081"/>
            <a:ext cx="37020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项目开发背景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9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6" name="圆角矩形 1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项目开发背景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0" name="圆角矩形 19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小组成员及分工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4" name="圆角矩形 2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23272" y="3336036"/>
              <a:ext cx="306260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项目耗时及项目文档介绍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9" name="圆角矩形 3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项目功能介绍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5457136" y="50574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39097" y="5057483"/>
            <a:ext cx="3744416" cy="511504"/>
            <a:chOff x="6339097" y="5057483"/>
            <a:chExt cx="3744416" cy="511504"/>
          </a:xfrm>
        </p:grpSpPr>
        <p:sp>
          <p:nvSpPr>
            <p:cNvPr id="43" name="圆角矩形 42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总结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下箭头 46"/>
          <p:cNvSpPr/>
          <p:nvPr/>
        </p:nvSpPr>
        <p:spPr>
          <a:xfrm rot="16200000">
            <a:off x="4278849" y="2369799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/>
          <p:nvPr/>
        </p:nvCxnSpPr>
        <p:spPr>
          <a:xfrm rot="5400000">
            <a:off x="855684" y="3630960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759460" y="1845310"/>
            <a:ext cx="1637665" cy="661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陈永旺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2825" name="组合 2824"/>
          <p:cNvGrpSpPr/>
          <p:nvPr/>
        </p:nvGrpSpPr>
        <p:grpSpPr>
          <a:xfrm>
            <a:off x="740410" y="2749550"/>
            <a:ext cx="1666240" cy="1035740"/>
            <a:chOff x="503238" y="2612182"/>
            <a:chExt cx="1249842" cy="520231"/>
          </a:xfrm>
        </p:grpSpPr>
        <p:sp>
          <p:nvSpPr>
            <p:cNvPr id="2826" name="矩形 2825"/>
            <p:cNvSpPr/>
            <p:nvPr/>
          </p:nvSpPr>
          <p:spPr>
            <a:xfrm>
              <a:off x="503238" y="2612182"/>
              <a:ext cx="232440" cy="310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27" name="矩形 2826"/>
            <p:cNvSpPr/>
            <p:nvPr/>
          </p:nvSpPr>
          <p:spPr>
            <a:xfrm>
              <a:off x="557061" y="2653673"/>
              <a:ext cx="1196019" cy="478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需求文档分析、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普通用户功能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PPT制作、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私聊功能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小组成员及分工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3168354" y="3630960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1 Rectángulo"/>
          <p:cNvSpPr/>
          <p:nvPr/>
        </p:nvSpPr>
        <p:spPr>
          <a:xfrm>
            <a:off x="3072130" y="1845310"/>
            <a:ext cx="1637665" cy="6915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薛有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彬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5503249" y="3614450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1 Rectángulo"/>
          <p:cNvSpPr/>
          <p:nvPr/>
        </p:nvSpPr>
        <p:spPr>
          <a:xfrm>
            <a:off x="5335270" y="1828800"/>
            <a:ext cx="1637665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李学文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5940" y="2952115"/>
            <a:ext cx="159448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界面设计、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交易功能、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首页加载数据功能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7655899" y="3614450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1 Rectángulo"/>
          <p:cNvSpPr/>
          <p:nvPr/>
        </p:nvSpPr>
        <p:spPr>
          <a:xfrm>
            <a:off x="7487920" y="1828800"/>
            <a:ext cx="1637665" cy="661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李天娇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7300" y="2877820"/>
            <a:ext cx="15944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界面设计、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登录功能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注册功能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9736794" y="368620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1 Rectángulo"/>
          <p:cNvSpPr/>
          <p:nvPr/>
        </p:nvSpPr>
        <p:spPr>
          <a:xfrm>
            <a:off x="9712325" y="1828800"/>
            <a:ext cx="1637665" cy="677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梁恩宁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37725" y="2985770"/>
            <a:ext cx="15944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数据收集、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数据库数据填入、系统功能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5170" y="2877715"/>
            <a:ext cx="1594485" cy="95313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数据库的搭建和表关系连接、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私聊功能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我的闲置功能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bldLvl="0" animBg="1"/>
      <p:bldP spid="17" grpId="0"/>
      <p:bldP spid="20" grpId="0" bldLvl="0" animBg="1"/>
      <p:bldP spid="25" grpId="0" bldLvl="0" animBg="1"/>
      <p:bldP spid="30" grpId="0" bldLvl="0" animBg="1"/>
      <p:bldP spid="35" grpId="0" bldLvl="0" animBg="1"/>
      <p:bldP spid="3" grpId="0"/>
      <p:bldP spid="2" grpId="0"/>
      <p:bldP spid="33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39097" y="1563566"/>
            <a:ext cx="3744416" cy="511504"/>
            <a:chOff x="6339097" y="1573726"/>
            <a:chExt cx="3744416" cy="511504"/>
          </a:xfrm>
        </p:grpSpPr>
        <p:sp>
          <p:nvSpPr>
            <p:cNvPr id="16" name="圆角矩形 1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项目开发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背景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0" name="圆角矩形 19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小组成员及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分工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4" name="圆角矩形 2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23272" y="3336036"/>
              <a:ext cx="323024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项目耗时及项目文档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9" name="圆角矩形 3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项目功能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5457136" y="50574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39097" y="5057483"/>
            <a:ext cx="3744416" cy="511504"/>
            <a:chOff x="6339097" y="5057483"/>
            <a:chExt cx="3744416" cy="511504"/>
          </a:xfrm>
        </p:grpSpPr>
        <p:sp>
          <p:nvSpPr>
            <p:cNvPr id="43" name="圆角矩形 42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总结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下箭头 46"/>
          <p:cNvSpPr/>
          <p:nvPr/>
        </p:nvSpPr>
        <p:spPr>
          <a:xfrm rot="16200000">
            <a:off x="4278849" y="3233896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982638" y="2968826"/>
            <a:ext cx="10225136" cy="210324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五角星 18"/>
          <p:cNvSpPr/>
          <p:nvPr/>
        </p:nvSpPr>
        <p:spPr>
          <a:xfrm rot="2134838">
            <a:off x="1495058" y="2165295"/>
            <a:ext cx="1741925" cy="1763388"/>
          </a:xfrm>
          <a:custGeom>
            <a:avLst/>
            <a:gdLst/>
            <a:ahLst/>
            <a:cxnLst/>
            <a:rect l="l" t="t" r="r" b="b"/>
            <a:pathLst>
              <a:path w="2146515" h="2179015">
                <a:moveTo>
                  <a:pt x="471122" y="237422"/>
                </a:moveTo>
                <a:lnTo>
                  <a:pt x="747200" y="241233"/>
                </a:lnTo>
                <a:lnTo>
                  <a:pt x="1073258" y="0"/>
                </a:lnTo>
                <a:lnTo>
                  <a:pt x="1393697" y="237076"/>
                </a:lnTo>
                <a:lnTo>
                  <a:pt x="1750864" y="225501"/>
                </a:lnTo>
                <a:lnTo>
                  <a:pt x="1842069" y="552087"/>
                </a:lnTo>
                <a:lnTo>
                  <a:pt x="2146515" y="756238"/>
                </a:lnTo>
                <a:lnTo>
                  <a:pt x="2015413" y="1118523"/>
                </a:lnTo>
                <a:lnTo>
                  <a:pt x="2117270" y="1425471"/>
                </a:lnTo>
                <a:lnTo>
                  <a:pt x="1851783" y="1606493"/>
                </a:lnTo>
                <a:lnTo>
                  <a:pt x="1736567" y="1979858"/>
                </a:lnTo>
                <a:lnTo>
                  <a:pt x="1341430" y="1970902"/>
                </a:lnTo>
                <a:lnTo>
                  <a:pt x="1063978" y="2179015"/>
                </a:lnTo>
                <a:lnTo>
                  <a:pt x="790207" y="1971239"/>
                </a:lnTo>
                <a:lnTo>
                  <a:pt x="409948" y="1979858"/>
                </a:lnTo>
                <a:lnTo>
                  <a:pt x="298033" y="1617190"/>
                </a:lnTo>
                <a:lnTo>
                  <a:pt x="46603" y="1444761"/>
                </a:lnTo>
                <a:lnTo>
                  <a:pt x="150057" y="1170905"/>
                </a:lnTo>
                <a:lnTo>
                  <a:pt x="0" y="756238"/>
                </a:lnTo>
                <a:lnTo>
                  <a:pt x="386524" y="4970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85" tIns="60593" rIns="121185" bIns="60593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3676" y="2805054"/>
            <a:ext cx="1464687" cy="489585"/>
          </a:xfrm>
          <a:prstGeom prst="rect">
            <a:avLst/>
          </a:prstGeom>
          <a:noFill/>
        </p:spPr>
        <p:txBody>
          <a:bodyPr wrap="square" lIns="121185" tIns="60593" rIns="121185" bIns="60593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五角星 18"/>
          <p:cNvSpPr/>
          <p:nvPr/>
        </p:nvSpPr>
        <p:spPr>
          <a:xfrm rot="2134838">
            <a:off x="3912869" y="2165295"/>
            <a:ext cx="1741925" cy="1763388"/>
          </a:xfrm>
          <a:custGeom>
            <a:avLst/>
            <a:gdLst/>
            <a:ahLst/>
            <a:cxnLst/>
            <a:rect l="l" t="t" r="r" b="b"/>
            <a:pathLst>
              <a:path w="2146515" h="2179015">
                <a:moveTo>
                  <a:pt x="471122" y="237422"/>
                </a:moveTo>
                <a:lnTo>
                  <a:pt x="747200" y="241233"/>
                </a:lnTo>
                <a:lnTo>
                  <a:pt x="1073258" y="0"/>
                </a:lnTo>
                <a:lnTo>
                  <a:pt x="1393697" y="237076"/>
                </a:lnTo>
                <a:lnTo>
                  <a:pt x="1750864" y="225501"/>
                </a:lnTo>
                <a:lnTo>
                  <a:pt x="1842069" y="552087"/>
                </a:lnTo>
                <a:lnTo>
                  <a:pt x="2146515" y="756238"/>
                </a:lnTo>
                <a:lnTo>
                  <a:pt x="2015413" y="1118523"/>
                </a:lnTo>
                <a:lnTo>
                  <a:pt x="2117270" y="1425471"/>
                </a:lnTo>
                <a:lnTo>
                  <a:pt x="1851783" y="1606493"/>
                </a:lnTo>
                <a:lnTo>
                  <a:pt x="1736567" y="1979858"/>
                </a:lnTo>
                <a:lnTo>
                  <a:pt x="1341430" y="1970902"/>
                </a:lnTo>
                <a:lnTo>
                  <a:pt x="1063978" y="2179015"/>
                </a:lnTo>
                <a:lnTo>
                  <a:pt x="790207" y="1971239"/>
                </a:lnTo>
                <a:lnTo>
                  <a:pt x="409948" y="1979858"/>
                </a:lnTo>
                <a:lnTo>
                  <a:pt x="298033" y="1617190"/>
                </a:lnTo>
                <a:lnTo>
                  <a:pt x="46603" y="1444761"/>
                </a:lnTo>
                <a:lnTo>
                  <a:pt x="150057" y="1170905"/>
                </a:lnTo>
                <a:lnTo>
                  <a:pt x="0" y="756238"/>
                </a:lnTo>
                <a:lnTo>
                  <a:pt x="386524" y="4970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85" tIns="60593" rIns="121185" bIns="60593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角星 18"/>
          <p:cNvSpPr/>
          <p:nvPr/>
        </p:nvSpPr>
        <p:spPr>
          <a:xfrm rot="2134838">
            <a:off x="6400603" y="2165295"/>
            <a:ext cx="1741925" cy="1763388"/>
          </a:xfrm>
          <a:custGeom>
            <a:avLst/>
            <a:gdLst/>
            <a:ahLst/>
            <a:cxnLst/>
            <a:rect l="l" t="t" r="r" b="b"/>
            <a:pathLst>
              <a:path w="2146515" h="2179015">
                <a:moveTo>
                  <a:pt x="471122" y="237422"/>
                </a:moveTo>
                <a:lnTo>
                  <a:pt x="747200" y="241233"/>
                </a:lnTo>
                <a:lnTo>
                  <a:pt x="1073258" y="0"/>
                </a:lnTo>
                <a:lnTo>
                  <a:pt x="1393697" y="237076"/>
                </a:lnTo>
                <a:lnTo>
                  <a:pt x="1750864" y="225501"/>
                </a:lnTo>
                <a:lnTo>
                  <a:pt x="1842069" y="552087"/>
                </a:lnTo>
                <a:lnTo>
                  <a:pt x="2146515" y="756238"/>
                </a:lnTo>
                <a:lnTo>
                  <a:pt x="2015413" y="1118523"/>
                </a:lnTo>
                <a:lnTo>
                  <a:pt x="2117270" y="1425471"/>
                </a:lnTo>
                <a:lnTo>
                  <a:pt x="1851783" y="1606493"/>
                </a:lnTo>
                <a:lnTo>
                  <a:pt x="1736567" y="1979858"/>
                </a:lnTo>
                <a:lnTo>
                  <a:pt x="1341430" y="1970902"/>
                </a:lnTo>
                <a:lnTo>
                  <a:pt x="1063978" y="2179015"/>
                </a:lnTo>
                <a:lnTo>
                  <a:pt x="790207" y="1971239"/>
                </a:lnTo>
                <a:lnTo>
                  <a:pt x="409948" y="1979858"/>
                </a:lnTo>
                <a:lnTo>
                  <a:pt x="298033" y="1617190"/>
                </a:lnTo>
                <a:lnTo>
                  <a:pt x="46603" y="1444761"/>
                </a:lnTo>
                <a:lnTo>
                  <a:pt x="150057" y="1170905"/>
                </a:lnTo>
                <a:lnTo>
                  <a:pt x="0" y="756238"/>
                </a:lnTo>
                <a:lnTo>
                  <a:pt x="386524" y="4970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85" tIns="60593" rIns="121185" bIns="60593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9981" y="2805054"/>
            <a:ext cx="1464687" cy="489585"/>
          </a:xfrm>
          <a:prstGeom prst="rect">
            <a:avLst/>
          </a:prstGeom>
          <a:noFill/>
        </p:spPr>
        <p:txBody>
          <a:bodyPr wrap="square" lIns="121185" tIns="60593" rIns="121185" bIns="60593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0730" y="2805054"/>
            <a:ext cx="1464687" cy="489585"/>
          </a:xfrm>
          <a:prstGeom prst="rect">
            <a:avLst/>
          </a:prstGeom>
          <a:noFill/>
        </p:spPr>
        <p:txBody>
          <a:bodyPr wrap="square" lIns="121185" tIns="60593" rIns="121185" bIns="60593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五角星 18"/>
          <p:cNvSpPr/>
          <p:nvPr/>
        </p:nvSpPr>
        <p:spPr>
          <a:xfrm rot="2134838">
            <a:off x="8818414" y="2165295"/>
            <a:ext cx="1741925" cy="1763388"/>
          </a:xfrm>
          <a:custGeom>
            <a:avLst/>
            <a:gdLst/>
            <a:ahLst/>
            <a:cxnLst/>
            <a:rect l="l" t="t" r="r" b="b"/>
            <a:pathLst>
              <a:path w="2146515" h="2179015">
                <a:moveTo>
                  <a:pt x="471122" y="237422"/>
                </a:moveTo>
                <a:lnTo>
                  <a:pt x="747200" y="241233"/>
                </a:lnTo>
                <a:lnTo>
                  <a:pt x="1073258" y="0"/>
                </a:lnTo>
                <a:lnTo>
                  <a:pt x="1393697" y="237076"/>
                </a:lnTo>
                <a:lnTo>
                  <a:pt x="1750864" y="225501"/>
                </a:lnTo>
                <a:lnTo>
                  <a:pt x="1842069" y="552087"/>
                </a:lnTo>
                <a:lnTo>
                  <a:pt x="2146515" y="756238"/>
                </a:lnTo>
                <a:lnTo>
                  <a:pt x="2015413" y="1118523"/>
                </a:lnTo>
                <a:lnTo>
                  <a:pt x="2117270" y="1425471"/>
                </a:lnTo>
                <a:lnTo>
                  <a:pt x="1851783" y="1606493"/>
                </a:lnTo>
                <a:lnTo>
                  <a:pt x="1736567" y="1979858"/>
                </a:lnTo>
                <a:lnTo>
                  <a:pt x="1341430" y="1970902"/>
                </a:lnTo>
                <a:lnTo>
                  <a:pt x="1063978" y="2179015"/>
                </a:lnTo>
                <a:lnTo>
                  <a:pt x="790207" y="1971239"/>
                </a:lnTo>
                <a:lnTo>
                  <a:pt x="409948" y="1979858"/>
                </a:lnTo>
                <a:lnTo>
                  <a:pt x="298033" y="1617190"/>
                </a:lnTo>
                <a:lnTo>
                  <a:pt x="46603" y="1444761"/>
                </a:lnTo>
                <a:lnTo>
                  <a:pt x="150057" y="1170905"/>
                </a:lnTo>
                <a:lnTo>
                  <a:pt x="0" y="756238"/>
                </a:lnTo>
                <a:lnTo>
                  <a:pt x="386524" y="49704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85" tIns="60593" rIns="121185" bIns="60593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53529" y="2805054"/>
            <a:ext cx="1464687" cy="489585"/>
          </a:xfrm>
          <a:prstGeom prst="rect">
            <a:avLst/>
          </a:prstGeom>
          <a:noFill/>
        </p:spPr>
        <p:txBody>
          <a:bodyPr wrap="square" lIns="121185" tIns="60593" rIns="121185" bIns="60593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8927" y="4284606"/>
            <a:ext cx="10960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54897" y="4284606"/>
            <a:ext cx="13246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9477" y="4284606"/>
            <a:ext cx="10960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功能编写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76847" y="4284606"/>
            <a:ext cx="17818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界面美化及测试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988060" y="1196975"/>
            <a:ext cx="10147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2590165" y="189230"/>
            <a:ext cx="4490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项目耗时及项目文档介绍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 bldLvl="0" animBg="1"/>
      <p:bldP spid="6" grpId="0" bldLvl="0" animBg="1"/>
      <p:bldP spid="7" grpId="0"/>
      <p:bldP spid="8" grpId="0"/>
      <p:bldP spid="9" grpId="0" bldLvl="0" animBg="1"/>
      <p:bldP spid="10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6" name="圆角矩形 1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项目开发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背景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0" name="圆角矩形 19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小组成员及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分工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4" name="圆角矩形 2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23272" y="3336036"/>
              <a:ext cx="325818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项目耗时及项目文档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9" name="圆角矩形 3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项目功能</a:t>
              </a: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5457136" y="50574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39097" y="5057483"/>
            <a:ext cx="3744416" cy="511504"/>
            <a:chOff x="6339097" y="5057483"/>
            <a:chExt cx="3744416" cy="511504"/>
          </a:xfrm>
        </p:grpSpPr>
        <p:sp>
          <p:nvSpPr>
            <p:cNvPr id="43" name="圆角矩形 42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23479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下箭头 46"/>
          <p:cNvSpPr/>
          <p:nvPr/>
        </p:nvSpPr>
        <p:spPr>
          <a:xfrm rot="16200000">
            <a:off x="4278849" y="4097432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94055" y="1773555"/>
            <a:ext cx="10132060" cy="43834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tx2"/>
                </a:solidFill>
                <a:ea typeface="微软雅黑" panose="020B0503020204020204" charset="-122"/>
              </a:rPr>
              <a:t>			</a:t>
            </a:r>
            <a:r>
              <a:rPr lang="zh-CN" altLang="en-US" sz="4000">
                <a:solidFill>
                  <a:schemeClr val="tx2"/>
                </a:solidFill>
                <a:ea typeface="微软雅黑" panose="020B0503020204020204" charset="-122"/>
              </a:rPr>
              <a:t>项目展示</a:t>
            </a:r>
            <a:endParaRPr lang="zh-CN" altLang="en-US" sz="4000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3175"/>
            <a:ext cx="12192000" cy="112903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62476" y="212081"/>
            <a:ext cx="2584450" cy="7683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项目展示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0" grpId="0" bldLvl="0" animBg="1"/>
      <p:bldP spid="2" grpId="0" bldLvl="0" animBg="1"/>
      <p:bldP spid="19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COMMONDATA" val="eyJoZGlkIjoiYTgxYTJkNTA1OGNlYzIxMmI5NzA2MjgzYzA1NDE4MDUifQ==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演示</Application>
  <PresentationFormat>自定义</PresentationFormat>
  <Paragraphs>204</Paragraphs>
  <Slides>12</Slides>
  <Notes>32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Impact</vt:lpstr>
      <vt:lpstr>Arial Unicode MS</vt:lpstr>
      <vt:lpstr>Times New Roman</vt:lpstr>
      <vt:lpstr>Tahoma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yw</cp:lastModifiedBy>
  <cp:revision>27</cp:revision>
  <dcterms:created xsi:type="dcterms:W3CDTF">2015-04-23T03:04:00Z</dcterms:created>
  <dcterms:modified xsi:type="dcterms:W3CDTF">2022-06-30T02:32:06Z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EE39E11621284AE58553B982AD03B4BA</vt:lpwstr>
  </property>
  <property fmtid="{D5CDD505-2E9C-101B-9397-08002B2CF9AE}" pid="3" name="KSOProductBuildVer">
    <vt:lpwstr>2052-11.1.0.11830</vt:lpwstr>
  </property>
</Properties>
</file>