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6" r:id="rId3"/>
    <p:sldId id="269" r:id="rId4"/>
    <p:sldId id="270" r:id="rId5"/>
    <p:sldId id="271" r:id="rId6"/>
    <p:sldId id="273" r:id="rId7"/>
    <p:sldId id="272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3496AFB-D46A-E7CB-3A3D-E0260B4317F6}" name="Godspeed Okwuonu" initials="GO" userId="616c1496736fcbd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285"/>
    <a:srgbClr val="E3C3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147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836925-6A69-453C-8C0D-0577A5319E0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C7AD3B4-8D87-434D-AEAC-6D1203C50866}">
      <dgm:prSet/>
      <dgm:spPr/>
      <dgm:t>
        <a:bodyPr/>
        <a:lstStyle/>
        <a:p>
          <a:r>
            <a:rPr lang="en-US" b="1"/>
            <a:t>Conclusion</a:t>
          </a:r>
          <a:endParaRPr lang="en-US"/>
        </a:p>
      </dgm:t>
    </dgm:pt>
    <dgm:pt modelId="{BA4F28A6-D8AF-4066-9781-1F09FC137EF5}" type="parTrans" cxnId="{5EBD2A87-AFB6-4A46-A490-8AEE0E0E97DD}">
      <dgm:prSet/>
      <dgm:spPr/>
      <dgm:t>
        <a:bodyPr/>
        <a:lstStyle/>
        <a:p>
          <a:endParaRPr lang="en-US"/>
        </a:p>
      </dgm:t>
    </dgm:pt>
    <dgm:pt modelId="{AA127BB3-4CA6-41A6-AA2E-CC4D2C2B88F1}" type="sibTrans" cxnId="{5EBD2A87-AFB6-4A46-A490-8AEE0E0E97DD}">
      <dgm:prSet/>
      <dgm:spPr/>
      <dgm:t>
        <a:bodyPr/>
        <a:lstStyle/>
        <a:p>
          <a:endParaRPr lang="en-US"/>
        </a:p>
      </dgm:t>
    </dgm:pt>
    <dgm:pt modelId="{F21C69F8-E9A7-4480-8A35-172D0051407E}">
      <dgm:prSet/>
      <dgm:spPr/>
      <dgm:t>
        <a:bodyPr/>
        <a:lstStyle/>
        <a:p>
          <a:r>
            <a:rPr lang="en-US" b="1" dirty="0">
              <a:latin typeface="Avenir Next LT Pro" panose="020B0504020202020204" pitchFamily="34" charset="0"/>
            </a:rPr>
            <a:t>PJME leads with 62K MW peaks followed by AEP and COMED, with critical demand from 10:00–22:00. YoY MW change reveals evolving consumption trends, guiding strategic decisions. </a:t>
          </a:r>
        </a:p>
        <a:p>
          <a:endParaRPr lang="en-US" b="1" dirty="0">
            <a:latin typeface="Avenir Next LT Pro" panose="020B0504020202020204" pitchFamily="34" charset="0"/>
          </a:endParaRPr>
        </a:p>
        <a:p>
          <a:r>
            <a:rPr lang="en-US" b="1" dirty="0">
              <a:latin typeface="Avenir Next LT Pro" panose="020B0504020202020204" pitchFamily="34" charset="0"/>
            </a:rPr>
            <a:t>By prioritizing PJME and optimizing peak hours, TPI can enhance grid stability and efficiency, Implement recommendations to focus resources, and drive data-driven growth.</a:t>
          </a:r>
        </a:p>
      </dgm:t>
    </dgm:pt>
    <dgm:pt modelId="{43C481FD-D158-49AC-AB83-2AA0A3EFECB1}" type="parTrans" cxnId="{33889401-9E9A-4C9D-BF52-8EDE9DCF9844}">
      <dgm:prSet/>
      <dgm:spPr/>
      <dgm:t>
        <a:bodyPr/>
        <a:lstStyle/>
        <a:p>
          <a:endParaRPr lang="en-US"/>
        </a:p>
      </dgm:t>
    </dgm:pt>
    <dgm:pt modelId="{A4A57AF1-E110-46F0-BE65-AF2EE22FFF5F}" type="sibTrans" cxnId="{33889401-9E9A-4C9D-BF52-8EDE9DCF9844}">
      <dgm:prSet/>
      <dgm:spPr/>
      <dgm:t>
        <a:bodyPr/>
        <a:lstStyle/>
        <a:p>
          <a:endParaRPr lang="en-US"/>
        </a:p>
      </dgm:t>
    </dgm:pt>
    <dgm:pt modelId="{2F1F549E-E049-4276-B24E-CA858682EF88}" type="pres">
      <dgm:prSet presAssocID="{61836925-6A69-453C-8C0D-0577A5319E0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862386-60CF-4EAA-8620-A89C8816C7D7}" type="pres">
      <dgm:prSet presAssocID="{5C7AD3B4-8D87-434D-AEAC-6D1203C50866}" presName="hierRoot1" presStyleCnt="0"/>
      <dgm:spPr/>
    </dgm:pt>
    <dgm:pt modelId="{C689A599-CA81-4BA0-9AA4-366721232903}" type="pres">
      <dgm:prSet presAssocID="{5C7AD3B4-8D87-434D-AEAC-6D1203C50866}" presName="composite" presStyleCnt="0"/>
      <dgm:spPr/>
    </dgm:pt>
    <dgm:pt modelId="{3EDA0206-ED2D-4B01-92C5-A38291700038}" type="pres">
      <dgm:prSet presAssocID="{5C7AD3B4-8D87-434D-AEAC-6D1203C50866}" presName="background" presStyleLbl="node0" presStyleIdx="0" presStyleCnt="2"/>
      <dgm:spPr>
        <a:solidFill>
          <a:srgbClr val="FFC000"/>
        </a:solidFill>
      </dgm:spPr>
    </dgm:pt>
    <dgm:pt modelId="{484E8CB7-7880-4219-9C80-F0579D616A9E}" type="pres">
      <dgm:prSet presAssocID="{5C7AD3B4-8D87-434D-AEAC-6D1203C50866}" presName="text" presStyleLbl="fgAcc0" presStyleIdx="0" presStyleCnt="2" custScaleX="48432" custScaleY="46891" custLinFactNeighborY="11207">
        <dgm:presLayoutVars>
          <dgm:chPref val="3"/>
        </dgm:presLayoutVars>
      </dgm:prSet>
      <dgm:spPr/>
    </dgm:pt>
    <dgm:pt modelId="{344FAEB8-1A4A-40EC-AD19-D12536959221}" type="pres">
      <dgm:prSet presAssocID="{5C7AD3B4-8D87-434D-AEAC-6D1203C50866}" presName="hierChild2" presStyleCnt="0"/>
      <dgm:spPr/>
    </dgm:pt>
    <dgm:pt modelId="{15367118-A2B8-4FE7-8DEE-E2A4582F8727}" type="pres">
      <dgm:prSet presAssocID="{F21C69F8-E9A7-4480-8A35-172D0051407E}" presName="hierRoot1" presStyleCnt="0"/>
      <dgm:spPr/>
    </dgm:pt>
    <dgm:pt modelId="{8CFB47BB-A0E8-4D9A-AF3C-4B980A318342}" type="pres">
      <dgm:prSet presAssocID="{F21C69F8-E9A7-4480-8A35-172D0051407E}" presName="composite" presStyleCnt="0"/>
      <dgm:spPr/>
    </dgm:pt>
    <dgm:pt modelId="{6FA53B22-C7D0-4DC5-A48F-CB411976F1CE}" type="pres">
      <dgm:prSet presAssocID="{F21C69F8-E9A7-4480-8A35-172D0051407E}" presName="background" presStyleLbl="node0" presStyleIdx="1" presStyleCnt="2"/>
      <dgm:spPr>
        <a:solidFill>
          <a:schemeClr val="bg1">
            <a:lumMod val="75000"/>
          </a:schemeClr>
        </a:solidFill>
        <a:ln>
          <a:solidFill>
            <a:schemeClr val="tx1">
              <a:lumMod val="65000"/>
              <a:lumOff val="35000"/>
            </a:schemeClr>
          </a:solidFill>
        </a:ln>
      </dgm:spPr>
    </dgm:pt>
    <dgm:pt modelId="{D7632136-1CF5-472D-B417-CA91C2DA1868}" type="pres">
      <dgm:prSet presAssocID="{F21C69F8-E9A7-4480-8A35-172D0051407E}" presName="text" presStyleLbl="fgAcc0" presStyleIdx="1" presStyleCnt="2" custScaleX="158320" custScaleY="167091">
        <dgm:presLayoutVars>
          <dgm:chPref val="3"/>
        </dgm:presLayoutVars>
      </dgm:prSet>
      <dgm:spPr/>
    </dgm:pt>
    <dgm:pt modelId="{07D4BC35-6531-43BF-B566-8D3028204197}" type="pres">
      <dgm:prSet presAssocID="{F21C69F8-E9A7-4480-8A35-172D0051407E}" presName="hierChild2" presStyleCnt="0"/>
      <dgm:spPr/>
    </dgm:pt>
  </dgm:ptLst>
  <dgm:cxnLst>
    <dgm:cxn modelId="{33889401-9E9A-4C9D-BF52-8EDE9DCF9844}" srcId="{61836925-6A69-453C-8C0D-0577A5319E01}" destId="{F21C69F8-E9A7-4480-8A35-172D0051407E}" srcOrd="1" destOrd="0" parTransId="{43C481FD-D158-49AC-AB83-2AA0A3EFECB1}" sibTransId="{A4A57AF1-E110-46F0-BE65-AF2EE22FFF5F}"/>
    <dgm:cxn modelId="{6D578A04-19D0-4FE2-A160-4D6DBE399F46}" type="presOf" srcId="{61836925-6A69-453C-8C0D-0577A5319E01}" destId="{2F1F549E-E049-4276-B24E-CA858682EF88}" srcOrd="0" destOrd="0" presId="urn:microsoft.com/office/officeart/2005/8/layout/hierarchy1"/>
    <dgm:cxn modelId="{09EE6D4D-03C2-4F19-BE5B-12912F447E00}" type="presOf" srcId="{5C7AD3B4-8D87-434D-AEAC-6D1203C50866}" destId="{484E8CB7-7880-4219-9C80-F0579D616A9E}" srcOrd="0" destOrd="0" presId="urn:microsoft.com/office/officeart/2005/8/layout/hierarchy1"/>
    <dgm:cxn modelId="{6525C17A-4447-4097-A9B8-4B783FE173B4}" type="presOf" srcId="{F21C69F8-E9A7-4480-8A35-172D0051407E}" destId="{D7632136-1CF5-472D-B417-CA91C2DA1868}" srcOrd="0" destOrd="0" presId="urn:microsoft.com/office/officeart/2005/8/layout/hierarchy1"/>
    <dgm:cxn modelId="{5EBD2A87-AFB6-4A46-A490-8AEE0E0E97DD}" srcId="{61836925-6A69-453C-8C0D-0577A5319E01}" destId="{5C7AD3B4-8D87-434D-AEAC-6D1203C50866}" srcOrd="0" destOrd="0" parTransId="{BA4F28A6-D8AF-4066-9781-1F09FC137EF5}" sibTransId="{AA127BB3-4CA6-41A6-AA2E-CC4D2C2B88F1}"/>
    <dgm:cxn modelId="{EBC28C35-DE8B-4780-88CC-61A5B64F55EC}" type="presParOf" srcId="{2F1F549E-E049-4276-B24E-CA858682EF88}" destId="{BB862386-60CF-4EAA-8620-A89C8816C7D7}" srcOrd="0" destOrd="0" presId="urn:microsoft.com/office/officeart/2005/8/layout/hierarchy1"/>
    <dgm:cxn modelId="{9B0A7EBD-73D8-4216-A9C4-98C8927A175D}" type="presParOf" srcId="{BB862386-60CF-4EAA-8620-A89C8816C7D7}" destId="{C689A599-CA81-4BA0-9AA4-366721232903}" srcOrd="0" destOrd="0" presId="urn:microsoft.com/office/officeart/2005/8/layout/hierarchy1"/>
    <dgm:cxn modelId="{251C8088-DD03-4A8D-8895-74BCBF2D2DC7}" type="presParOf" srcId="{C689A599-CA81-4BA0-9AA4-366721232903}" destId="{3EDA0206-ED2D-4B01-92C5-A38291700038}" srcOrd="0" destOrd="0" presId="urn:microsoft.com/office/officeart/2005/8/layout/hierarchy1"/>
    <dgm:cxn modelId="{D0F81597-F9F2-44B2-ABB0-D614CE84DD5A}" type="presParOf" srcId="{C689A599-CA81-4BA0-9AA4-366721232903}" destId="{484E8CB7-7880-4219-9C80-F0579D616A9E}" srcOrd="1" destOrd="0" presId="urn:microsoft.com/office/officeart/2005/8/layout/hierarchy1"/>
    <dgm:cxn modelId="{8B86E016-FBF4-4CB6-AEEB-90E711A45B52}" type="presParOf" srcId="{BB862386-60CF-4EAA-8620-A89C8816C7D7}" destId="{344FAEB8-1A4A-40EC-AD19-D12536959221}" srcOrd="1" destOrd="0" presId="urn:microsoft.com/office/officeart/2005/8/layout/hierarchy1"/>
    <dgm:cxn modelId="{9A07ABF7-63C4-4020-B76B-87525AC7FDED}" type="presParOf" srcId="{2F1F549E-E049-4276-B24E-CA858682EF88}" destId="{15367118-A2B8-4FE7-8DEE-E2A4582F8727}" srcOrd="1" destOrd="0" presId="urn:microsoft.com/office/officeart/2005/8/layout/hierarchy1"/>
    <dgm:cxn modelId="{3E6A070C-F6EC-4E89-A5F8-CC334F6251CF}" type="presParOf" srcId="{15367118-A2B8-4FE7-8DEE-E2A4582F8727}" destId="{8CFB47BB-A0E8-4D9A-AF3C-4B980A318342}" srcOrd="0" destOrd="0" presId="urn:microsoft.com/office/officeart/2005/8/layout/hierarchy1"/>
    <dgm:cxn modelId="{6852931F-2DB2-4E56-B03E-5BA253D08673}" type="presParOf" srcId="{8CFB47BB-A0E8-4D9A-AF3C-4B980A318342}" destId="{6FA53B22-C7D0-4DC5-A48F-CB411976F1CE}" srcOrd="0" destOrd="0" presId="urn:microsoft.com/office/officeart/2005/8/layout/hierarchy1"/>
    <dgm:cxn modelId="{A6552036-0B02-4C60-8420-05824BF02621}" type="presParOf" srcId="{8CFB47BB-A0E8-4D9A-AF3C-4B980A318342}" destId="{D7632136-1CF5-472D-B417-CA91C2DA1868}" srcOrd="1" destOrd="0" presId="urn:microsoft.com/office/officeart/2005/8/layout/hierarchy1"/>
    <dgm:cxn modelId="{ABF075CC-81A0-4EEA-B342-1C6A15D1F09C}" type="presParOf" srcId="{15367118-A2B8-4FE7-8DEE-E2A4582F8727}" destId="{07D4BC35-6531-43BF-B566-8D302820419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DA0206-ED2D-4B01-92C5-A38291700038}">
      <dsp:nvSpPr>
        <dsp:cNvPr id="0" name=""/>
        <dsp:cNvSpPr/>
      </dsp:nvSpPr>
      <dsp:spPr>
        <a:xfrm>
          <a:off x="3559" y="1007741"/>
          <a:ext cx="1676558" cy="1030740"/>
        </a:xfrm>
        <a:prstGeom prst="roundRect">
          <a:avLst>
            <a:gd name="adj" fmla="val 10000"/>
          </a:avLst>
        </a:prstGeom>
        <a:solidFill>
          <a:srgbClr val="FFC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E8CB7-7880-4219-9C80-F0579D616A9E}">
      <dsp:nvSpPr>
        <dsp:cNvPr id="0" name=""/>
        <dsp:cNvSpPr/>
      </dsp:nvSpPr>
      <dsp:spPr>
        <a:xfrm>
          <a:off x="388189" y="1373140"/>
          <a:ext cx="1676558" cy="10307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Conclusion</a:t>
          </a:r>
          <a:endParaRPr lang="en-US" sz="1900" kern="1200"/>
        </a:p>
      </dsp:txBody>
      <dsp:txXfrm>
        <a:off x="418378" y="1403329"/>
        <a:ext cx="1616180" cy="970362"/>
      </dsp:txXfrm>
    </dsp:sp>
    <dsp:sp modelId="{6FA53B22-C7D0-4DC5-A48F-CB411976F1CE}">
      <dsp:nvSpPr>
        <dsp:cNvPr id="0" name=""/>
        <dsp:cNvSpPr/>
      </dsp:nvSpPr>
      <dsp:spPr>
        <a:xfrm>
          <a:off x="2449378" y="761393"/>
          <a:ext cx="5480522" cy="3672932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12700" cap="flat" cmpd="sng" algn="ctr">
          <a:solidFill>
            <a:schemeClr val="tx1">
              <a:lumMod val="65000"/>
              <a:lumOff val="3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32136-1CF5-472D-B417-CA91C2DA1868}">
      <dsp:nvSpPr>
        <dsp:cNvPr id="0" name=""/>
        <dsp:cNvSpPr/>
      </dsp:nvSpPr>
      <dsp:spPr>
        <a:xfrm>
          <a:off x="2834008" y="1126792"/>
          <a:ext cx="5480522" cy="367293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Avenir Next LT Pro" panose="020B0504020202020204" pitchFamily="34" charset="0"/>
            </a:rPr>
            <a:t>PJME leads with 62K MW peaks followed by AEP and COMED, with critical demand from 10:00–22:00. YoY MW change reveals evolving consumption trends, guiding strategic decisions. 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b="1" kern="1200" dirty="0">
            <a:latin typeface="Avenir Next LT Pro" panose="020B0504020202020204" pitchFamily="34" charset="0"/>
          </a:endParaRP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latin typeface="Avenir Next LT Pro" panose="020B0504020202020204" pitchFamily="34" charset="0"/>
            </a:rPr>
            <a:t>By prioritizing PJME and optimizing peak hours, TPI can enhance grid stability and efficiency, Implement recommendations to focus resources, and drive data-driven growth.</a:t>
          </a:r>
        </a:p>
      </dsp:txBody>
      <dsp:txXfrm>
        <a:off x="2941585" y="1234369"/>
        <a:ext cx="5265368" cy="3457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23-Apr-25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572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7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625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23-Apr-25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1788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595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97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43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32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49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3187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23-Apr-25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0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609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47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788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93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80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7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35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89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23-Apr-25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3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57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66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23-Apr-25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2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ower lines and power lines&#10;&#10;AI-generated content may be incorrect.">
            <a:extLst>
              <a:ext uri="{FF2B5EF4-FFF2-40B4-BE49-F238E27FC236}">
                <a16:creationId xmlns:a16="http://schemas.microsoft.com/office/drawing/2014/main" id="{E48EC1DA-313E-0478-55A0-56476BD97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33" r="24687" b="-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87" name="Rectangle 86">
            <a:extLst>
              <a:ext uri="{FF2B5EF4-FFF2-40B4-BE49-F238E27FC236}">
                <a16:creationId xmlns:a16="http://schemas.microsoft.com/office/drawing/2014/main" id="{A44CD100-6267-4E62-AA64-2182A3A6A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A40AC-3D6E-93AA-D5BE-97C2DBDCC3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SMARTERISE Phase 1 - Data Analyst Assessment!</a:t>
            </a:r>
            <a:br>
              <a:rPr lang="en-US" sz="2600" dirty="0">
                <a:solidFill>
                  <a:schemeClr val="bg1"/>
                </a:solidFill>
              </a:rPr>
            </a:b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2600" dirty="0">
                <a:solidFill>
                  <a:schemeClr val="bg1"/>
                </a:solidFill>
              </a:rPr>
              <a:t>Energy Consumption Analysis for TPI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287E9-BC11-C238-A699-19240F6A9B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By:</a:t>
            </a:r>
          </a:p>
          <a:p>
            <a:r>
              <a:rPr lang="en-US" b="1" dirty="0">
                <a:solidFill>
                  <a:schemeClr val="bg1"/>
                </a:solidFill>
              </a:rPr>
              <a:t>GODSPEED OKWUONU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024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100024" y="863980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Gears with solid fill">
            <a:extLst>
              <a:ext uri="{FF2B5EF4-FFF2-40B4-BE49-F238E27FC236}">
                <a16:creationId xmlns:a16="http://schemas.microsoft.com/office/drawing/2014/main" id="{E22CE60E-A5C3-5B6F-B9A1-BEA4AB7F2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93" y="1533831"/>
            <a:ext cx="2089671" cy="208967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55E3B3-AC9F-097B-0B26-815D5803CBD0}"/>
              </a:ext>
            </a:extLst>
          </p:cNvPr>
          <p:cNvSpPr txBox="1"/>
          <p:nvPr/>
        </p:nvSpPr>
        <p:spPr>
          <a:xfrm>
            <a:off x="2004647" y="502750"/>
            <a:ext cx="6593663" cy="6355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800"/>
              </a:spcAft>
            </a:pPr>
            <a:r>
              <a:rPr lang="en-US" sz="2000" b="1" dirty="0">
                <a:latin typeface="Avenir Next LT Pro" panose="020B0504020202020204" pitchFamily="34" charset="0"/>
              </a:rPr>
              <a:t>DATA PREPROCESSING</a:t>
            </a:r>
          </a:p>
          <a:p>
            <a:pPr marR="0" indent="-228600" defTabSz="91440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b="1" i="1" dirty="0">
              <a:effectLst/>
              <a:latin typeface="Avenir Next LT Pro" panose="020B0504020202020204" pitchFamily="34" charset="0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venir Next LT Pro" panose="020B0504020202020204" pitchFamily="34" charset="0"/>
              </a:rPr>
              <a:t>Loaded CSV Files</a:t>
            </a:r>
            <a:r>
              <a:rPr lang="en-US" sz="2000" dirty="0">
                <a:latin typeface="Avenir Next LT Pro" panose="020B0504020202020204" pitchFamily="34" charset="0"/>
              </a:rPr>
              <a:t>: Combined 12 company datasets using pandas.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venir Next LT Pro" panose="020B0504020202020204" pitchFamily="34" charset="0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venir Next LT Pro" panose="020B0504020202020204" pitchFamily="34" charset="0"/>
              </a:rPr>
              <a:t>Datetime Conversion</a:t>
            </a:r>
            <a:r>
              <a:rPr lang="en-US" sz="2000" dirty="0">
                <a:latin typeface="Avenir Next LT Pro" panose="020B0504020202020204" pitchFamily="34" charset="0"/>
              </a:rPr>
              <a:t>: Standardized Datetime columns to datetime format using pandas.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venir Next LT Pro" panose="020B0504020202020204" pitchFamily="34" charset="0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venir Next LT Pro" panose="020B0504020202020204" pitchFamily="34" charset="0"/>
              </a:rPr>
              <a:t>Optimization</a:t>
            </a:r>
            <a:r>
              <a:rPr lang="en-US" sz="2000" dirty="0">
                <a:latin typeface="Avenir Next LT Pro" panose="020B0504020202020204" pitchFamily="34" charset="0"/>
              </a:rPr>
              <a:t>: Converted Megawatt columns (int64 to int32) for performance, to reduce file size, and exported the CSV files.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venir Next LT Pro" panose="020B0504020202020204" pitchFamily="34" charset="0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Avenir Next LT Pro" panose="020B0504020202020204" pitchFamily="34" charset="0"/>
              </a:rPr>
              <a:t>Data Loading and Transformation</a:t>
            </a:r>
            <a:r>
              <a:rPr lang="en-US" sz="2000" dirty="0">
                <a:latin typeface="Avenir Next LT Pro" panose="020B0504020202020204" pitchFamily="34" charset="0"/>
              </a:rPr>
              <a:t>: Imported 12 CSV files into Power Query Editor. Appended tables into 1_TPI_Combined since all the tables have the same structure, unpivoted to long format for analysis.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latin typeface="Avenir Next LT Pro" panose="020B0504020202020204" pitchFamily="34" charset="0"/>
            </a:endParaRP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venir Next LT Pro" panose="020B0504020202020204" pitchFamily="34" charset="0"/>
              </a:rPr>
              <a:t>Disabled Original Tables</a:t>
            </a:r>
            <a:r>
              <a:rPr lang="en-US" sz="2000" dirty="0">
                <a:latin typeface="Avenir Next LT Pro" panose="020B0504020202020204" pitchFamily="34" charset="0"/>
              </a:rPr>
              <a:t>: Excluded 12 source tables from the report interface for efficiency.</a:t>
            </a:r>
            <a:br>
              <a:rPr lang="en-US" sz="2000" dirty="0">
                <a:latin typeface="Avenir Next LT Pro" panose="020B0504020202020204" pitchFamily="34" charset="0"/>
              </a:rPr>
            </a:br>
            <a:r>
              <a:rPr lang="en-US" sz="2000" b="1" dirty="0">
                <a:latin typeface="Avenir Next LT Pro" panose="020B0504020202020204" pitchFamily="34" charset="0"/>
              </a:rPr>
              <a:t>Key Point</a:t>
            </a:r>
            <a:r>
              <a:rPr lang="en-US" sz="2000" dirty="0">
                <a:latin typeface="Avenir Next LT Pro" panose="020B0504020202020204" pitchFamily="34" charset="0"/>
              </a:rPr>
              <a:t>: Unified dataset enables robust YoY MW change analysis.</a:t>
            </a:r>
          </a:p>
        </p:txBody>
      </p:sp>
    </p:spTree>
    <p:extLst>
      <p:ext uri="{BB962C8B-B14F-4D97-AF65-F5344CB8AC3E}">
        <p14:creationId xmlns:p14="http://schemas.microsoft.com/office/powerpoint/2010/main" val="3889266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6096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C58877D-A2D6-0997-E152-8D84431DDACD}"/>
              </a:ext>
            </a:extLst>
          </p:cNvPr>
          <p:cNvSpPr txBox="1"/>
          <p:nvPr/>
        </p:nvSpPr>
        <p:spPr>
          <a:xfrm>
            <a:off x="353961" y="384450"/>
            <a:ext cx="7374194" cy="52829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Avenir Next LT Pro" panose="020B0504020202020204" pitchFamily="34" charset="0"/>
              </a:rPr>
              <a:t>DAX MEASURES AND VISUALS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venir Next LT Pro" panose="020B05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Avenir Next LT Pro" panose="020B0504020202020204" pitchFamily="34" charset="0"/>
              </a:rPr>
              <a:t>DAX Measures created </a:t>
            </a:r>
            <a:r>
              <a:rPr lang="en-US" sz="2000" dirty="0">
                <a:latin typeface="Avenir Next LT Pro" panose="020B0504020202020204" pitchFamily="34" charset="0"/>
              </a:rPr>
              <a:t>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Avg Daily MW: Average daily consumption per company.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Avg Hourly MW: Average Hourly.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Max Hourly MW: Peak hourly demand.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Total MW: Cumulative consumption.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YoY MW Change: Year-on-year % change in MW.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latin typeface="Avenir Next LT Pro" panose="020B05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Avenir Next LT Pro" panose="020B0504020202020204" pitchFamily="34" charset="0"/>
              </a:rPr>
              <a:t>Visuals</a:t>
            </a:r>
            <a:r>
              <a:rPr lang="en-US" sz="2000" dirty="0">
                <a:latin typeface="Avenir Next LT Pro" panose="020B0504020202020204" pitchFamily="34" charset="0"/>
              </a:rPr>
              <a:t>: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Clustered Bar Chart: YoY MW change by company/year.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Bar Charts1: Total MW usage by company/region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Bar Chart 2:  Max Hourly MW usage by company.</a:t>
            </a:r>
          </a:p>
          <a:p>
            <a:pPr marL="742950"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Next LT Pro" panose="020B0504020202020204" pitchFamily="34" charset="0"/>
              </a:rPr>
              <a:t>Matrix: Average Hourly usage heatmap by company, indicating average peak time, and regular time</a:t>
            </a:r>
          </a:p>
        </p:txBody>
      </p:sp>
      <p:pic>
        <p:nvPicPr>
          <p:cNvPr id="4" name="Graphic 3" descr="Presentation with pie chart with solid fill">
            <a:extLst>
              <a:ext uri="{FF2B5EF4-FFF2-40B4-BE49-F238E27FC236}">
                <a16:creationId xmlns:a16="http://schemas.microsoft.com/office/drawing/2014/main" id="{5B7EB90B-1215-EE4B-9ACA-532843735E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26656" y="693174"/>
            <a:ext cx="1802998" cy="180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750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6096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7405952-00FE-6A91-AA6B-B158423523E0}"/>
              </a:ext>
            </a:extLst>
          </p:cNvPr>
          <p:cNvSpPr txBox="1"/>
          <p:nvPr/>
        </p:nvSpPr>
        <p:spPr>
          <a:xfrm>
            <a:off x="398205" y="443445"/>
            <a:ext cx="6600042" cy="5136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Avenir Next LT Pro" panose="020B0504020202020204" pitchFamily="34" charset="0"/>
              </a:rPr>
              <a:t>KEY INSIGHTS: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venir Next LT Pro" panose="020B05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Avenir Next LT Pro" panose="020B0504020202020204" pitchFamily="34" charset="0"/>
              </a:rPr>
              <a:t>PJME Leads</a:t>
            </a:r>
            <a:r>
              <a:rPr lang="en-US" sz="2000" dirty="0">
                <a:latin typeface="Avenir Next LT Pro" panose="020B0504020202020204" pitchFamily="34" charset="0"/>
              </a:rPr>
              <a:t> as the highest consumer of energy, peaking at 62k MW </a:t>
            </a:r>
            <a:r>
              <a:rPr lang="en-US" sz="2000">
                <a:latin typeface="Avenir Next LT Pro" panose="020B0504020202020204" pitchFamily="34" charset="0"/>
              </a:rPr>
              <a:t>(08-Feb-2006</a:t>
            </a:r>
            <a:r>
              <a:rPr lang="en-US" sz="2000" dirty="0">
                <a:latin typeface="Avenir Next LT Pro" panose="020B0504020202020204" pitchFamily="34" charset="0"/>
              </a:rPr>
              <a:t>), an hourly average of over 32k MW, and 4.69B MW total, critical for YoY analysis.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venir Next LT Pro" panose="020B05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Avenir Next LT Pro" panose="020B0504020202020204" pitchFamily="34" charset="0"/>
              </a:rPr>
              <a:t>AEP</a:t>
            </a:r>
            <a:r>
              <a:rPr lang="en-US" sz="2000" dirty="0">
                <a:latin typeface="Avenir Next LT Pro" panose="020B0504020202020204" pitchFamily="34" charset="0"/>
              </a:rPr>
              <a:t> and </a:t>
            </a:r>
            <a:r>
              <a:rPr lang="en-US" sz="2000" b="1" dirty="0">
                <a:latin typeface="Avenir Next LT Pro" panose="020B0504020202020204" pitchFamily="34" charset="0"/>
              </a:rPr>
              <a:t>COMED</a:t>
            </a:r>
            <a:r>
              <a:rPr lang="en-US" sz="2000" dirty="0">
                <a:latin typeface="Avenir Next LT Pro" panose="020B0504020202020204" pitchFamily="34" charset="0"/>
              </a:rPr>
              <a:t> are </a:t>
            </a:r>
            <a:r>
              <a:rPr lang="en-US" sz="2000" b="1" dirty="0">
                <a:latin typeface="Avenir Next LT Pro" panose="020B0504020202020204" pitchFamily="34" charset="0"/>
              </a:rPr>
              <a:t>strong contributors</a:t>
            </a:r>
            <a:r>
              <a:rPr lang="en-US" sz="2000" dirty="0">
                <a:latin typeface="Avenir Next LT Pro" panose="020B0504020202020204" pitchFamily="34" charset="0"/>
              </a:rPr>
              <a:t> with peaks at 25.70K MW (AEP) and 23.75K MW (COMED), and an hourly average of 15.50k MW(AEP) and 11.42k MW (COMED) is key for capacity planning.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venir Next LT Pro" panose="020B05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>
                <a:latin typeface="Avenir Next LT Pro" panose="020B0504020202020204" pitchFamily="34" charset="0"/>
              </a:rPr>
              <a:t>PJM_Load</a:t>
            </a:r>
            <a:r>
              <a:rPr lang="en-US" sz="2000" dirty="0">
                <a:latin typeface="Avenir Next LT Pro" panose="020B0504020202020204" pitchFamily="34" charset="0"/>
              </a:rPr>
              <a:t> Pre-2002 showed significant consumption (54.03K MW peak) before transitioning, reflecting historical YoY shifts.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venir Next LT Pro" panose="020B05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latin typeface="Avenir Next LT Pro" panose="020B0504020202020204" pitchFamily="34" charset="0"/>
              </a:rPr>
              <a:t>We infer that prior to </a:t>
            </a:r>
            <a:r>
              <a:rPr lang="en-US" sz="2000" i="0" dirty="0">
                <a:effectLst/>
                <a:latin typeface="Avenir Next LT Pro" panose="020B0504020202020204" pitchFamily="34" charset="0"/>
              </a:rPr>
              <a:t>January 2002, </a:t>
            </a:r>
            <a:r>
              <a:rPr lang="en-US" sz="2000" i="0" dirty="0" err="1">
                <a:effectLst/>
                <a:latin typeface="Avenir Next LT Pro" panose="020B0504020202020204" pitchFamily="34" charset="0"/>
              </a:rPr>
              <a:t>PJM_Load</a:t>
            </a:r>
            <a:r>
              <a:rPr lang="en-US" sz="2000" i="0" dirty="0">
                <a:effectLst/>
                <a:latin typeface="Avenir Next LT Pro" panose="020B0504020202020204" pitchFamily="34" charset="0"/>
              </a:rPr>
              <a:t> was the only distribution company in existence. This is evidence of the fact that regions/companies have evolved over time</a:t>
            </a:r>
            <a:endParaRPr lang="en-US" sz="2000" dirty="0">
              <a:latin typeface="Avenir Next LT Pro" panose="020B0504020202020204" pitchFamily="34" charset="0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venir Next LT Pro" panose="020B0504020202020204" pitchFamily="34" charset="0"/>
            </a:endParaRPr>
          </a:p>
        </p:txBody>
      </p:sp>
      <p:pic>
        <p:nvPicPr>
          <p:cNvPr id="5" name="Graphic 4" descr="Lightbulb with solid fill">
            <a:extLst>
              <a:ext uri="{FF2B5EF4-FFF2-40B4-BE49-F238E27FC236}">
                <a16:creationId xmlns:a16="http://schemas.microsoft.com/office/drawing/2014/main" id="{65066DC4-4834-A1B9-7AEF-482DF404D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247" y="1810382"/>
            <a:ext cx="1618618" cy="161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83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Background">
            <a:extLst>
              <a:ext uri="{FF2B5EF4-FFF2-40B4-BE49-F238E27FC236}">
                <a16:creationId xmlns:a16="http://schemas.microsoft.com/office/drawing/2014/main" id="{7DE220E6-BA55-4F04-B3C4-F4985F3E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tint">
            <a:extLst>
              <a:ext uri="{FF2B5EF4-FFF2-40B4-BE49-F238E27FC236}">
                <a16:creationId xmlns:a16="http://schemas.microsoft.com/office/drawing/2014/main" id="{5AE190BC-D2FD-433E-AB89-0DF68EFD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9233" y="0"/>
            <a:ext cx="784767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3E8FEA2-54EE-4F84-B5DB-A055A7D80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333" y="0"/>
            <a:ext cx="4556665" cy="6858000"/>
          </a:xfrm>
          <a:prstGeom prst="rect">
            <a:avLst/>
          </a:prstGeom>
          <a:ln>
            <a:noFill/>
          </a:ln>
          <a:effectLst>
            <a:outerShdw blurRad="508000" dist="190500" dir="5460000" sx="93000" sy="93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Alarm clock outline">
            <a:extLst>
              <a:ext uri="{FF2B5EF4-FFF2-40B4-BE49-F238E27FC236}">
                <a16:creationId xmlns:a16="http://schemas.microsoft.com/office/drawing/2014/main" id="{427967E9-8568-36A6-95A4-428DCDBB2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025" y="1726126"/>
            <a:ext cx="3405752" cy="34057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A99010-B386-661E-9B04-CCD27D2F4566}"/>
              </a:ext>
            </a:extLst>
          </p:cNvPr>
          <p:cNvSpPr txBox="1"/>
          <p:nvPr/>
        </p:nvSpPr>
        <p:spPr>
          <a:xfrm>
            <a:off x="4722424" y="1726126"/>
            <a:ext cx="4286482" cy="376983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Avenir Next LT Pro" panose="020B0504020202020204" pitchFamily="34" charset="0"/>
              </a:rPr>
              <a:t>HOURLY PATTERNS: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Avenir Next LT Pro" panose="020B0504020202020204" pitchFamily="34" charset="0"/>
              </a:rPr>
              <a:t>Peak Hours</a:t>
            </a:r>
            <a:r>
              <a:rPr lang="en-US" sz="2000" i="0" dirty="0">
                <a:effectLst/>
                <a:latin typeface="Avenir Next LT Pro" panose="020B0504020202020204" pitchFamily="34" charset="0"/>
              </a:rPr>
              <a:t>: Most companies peak between 10:00–22:00 (10:00 AM–10:00 PM), likely due to industrial/commercial activity or cooling/heating demands.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venir Next LT Pro" panose="020B0504020202020204" pitchFamily="34" charset="0"/>
            </a:endParaRP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i="0" dirty="0">
                <a:effectLst/>
                <a:latin typeface="Avenir Next LT Pro" panose="020B0504020202020204" pitchFamily="34" charset="0"/>
              </a:rPr>
              <a:t>Regular Hours</a:t>
            </a:r>
            <a:r>
              <a:rPr lang="en-US" sz="2000" i="0" dirty="0">
                <a:effectLst/>
                <a:latin typeface="Avenir Next LT Pro" panose="020B0504020202020204" pitchFamily="34" charset="0"/>
              </a:rPr>
              <a:t>: Nighttime and early morning (0:00–9:00) show lower usage, reflecting reduced activity.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i="0" dirty="0">
              <a:effectLst/>
              <a:latin typeface="Avenir Next LT Pro" panose="020B0504020202020204" pitchFamily="34" charset="0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i="0" dirty="0" err="1">
                <a:effectLst/>
                <a:latin typeface="Avenir Next LT Pro" panose="020B0504020202020204" pitchFamily="34" charset="0"/>
              </a:rPr>
              <a:t>PJM_Load</a:t>
            </a:r>
            <a:r>
              <a:rPr lang="en-US" sz="2000" i="0" dirty="0">
                <a:effectLst/>
                <a:latin typeface="Avenir Next LT Pro" panose="020B0504020202020204" pitchFamily="34" charset="0"/>
              </a:rPr>
              <a:t> and PJME have the most pronounced peaks, indicating the high energy demand from those companies.</a:t>
            </a:r>
          </a:p>
        </p:txBody>
      </p:sp>
    </p:spTree>
    <p:extLst>
      <p:ext uri="{BB962C8B-B14F-4D97-AF65-F5344CB8AC3E}">
        <p14:creationId xmlns:p14="http://schemas.microsoft.com/office/powerpoint/2010/main" val="3989541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3EFA6C3-82DC-4131-9929-2523E6FD0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C9469E-14CA-4358-BABC-CBF836A61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652260" cy="767978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48EB4C9-ACAF-4CCA-BA6E-93144319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4314" y="6027658"/>
            <a:ext cx="5929686" cy="830343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134285 w 6884912"/>
              <a:gd name="connsiteY78" fmla="*/ 235592 h 1161397"/>
              <a:gd name="connsiteX79" fmla="*/ 4220717 w 6884912"/>
              <a:gd name="connsiteY79" fmla="*/ 192946 h 1161397"/>
              <a:gd name="connsiteX80" fmla="*/ 4228802 w 6884912"/>
              <a:gd name="connsiteY80" fmla="*/ 201468 h 1161397"/>
              <a:gd name="connsiteX81" fmla="*/ 4289361 w 6884912"/>
              <a:gd name="connsiteY81" fmla="*/ 196642 h 1161397"/>
              <a:gd name="connsiteX82" fmla="*/ 4498913 w 6884912"/>
              <a:gd name="connsiteY82" fmla="*/ 118915 h 1161397"/>
              <a:gd name="connsiteX83" fmla="*/ 4617330 w 6884912"/>
              <a:gd name="connsiteY83" fmla="*/ 111163 h 1161397"/>
              <a:gd name="connsiteX84" fmla="*/ 4659778 w 6884912"/>
              <a:gd name="connsiteY84" fmla="*/ 118219 h 1161397"/>
              <a:gd name="connsiteX85" fmla="*/ 4730870 w 6884912"/>
              <a:gd name="connsiteY85" fmla="*/ 129432 h 1161397"/>
              <a:gd name="connsiteX86" fmla="*/ 4785037 w 6884912"/>
              <a:gd name="connsiteY86" fmla="*/ 161964 h 1161397"/>
              <a:gd name="connsiteX87" fmla="*/ 4844073 w 6884912"/>
              <a:gd name="connsiteY87" fmla="*/ 161768 h 1161397"/>
              <a:gd name="connsiteX88" fmla="*/ 4856454 w 6884912"/>
              <a:gd name="connsiteY88" fmla="*/ 130488 h 1161397"/>
              <a:gd name="connsiteX89" fmla="*/ 4920038 w 6884912"/>
              <a:gd name="connsiteY89" fmla="*/ 140418 h 1161397"/>
              <a:gd name="connsiteX90" fmla="*/ 5016639 w 6884912"/>
              <a:gd name="connsiteY90" fmla="*/ 158905 h 1161397"/>
              <a:gd name="connsiteX91" fmla="*/ 5072009 w 6884912"/>
              <a:gd name="connsiteY91" fmla="*/ 161502 h 1161397"/>
              <a:gd name="connsiteX92" fmla="*/ 5223626 w 6884912"/>
              <a:gd name="connsiteY92" fmla="*/ 177356 h 1161397"/>
              <a:gd name="connsiteX93" fmla="*/ 5375773 w 6884912"/>
              <a:gd name="connsiteY93" fmla="*/ 199913 h 1161397"/>
              <a:gd name="connsiteX94" fmla="*/ 5467502 w 6884912"/>
              <a:gd name="connsiteY94" fmla="*/ 250963 h 1161397"/>
              <a:gd name="connsiteX95" fmla="*/ 5592395 w 6884912"/>
              <a:gd name="connsiteY95" fmla="*/ 265434 h 1161397"/>
              <a:gd name="connsiteX96" fmla="*/ 5613532 w 6884912"/>
              <a:gd name="connsiteY96" fmla="*/ 273379 h 1161397"/>
              <a:gd name="connsiteX97" fmla="*/ 5642173 w 6884912"/>
              <a:gd name="connsiteY97" fmla="*/ 266904 h 1161397"/>
              <a:gd name="connsiteX98" fmla="*/ 5756910 w 6884912"/>
              <a:gd name="connsiteY98" fmla="*/ 239211 h 1161397"/>
              <a:gd name="connsiteX99" fmla="*/ 5846667 w 6884912"/>
              <a:gd name="connsiteY99" fmla="*/ 201786 h 1161397"/>
              <a:gd name="connsiteX100" fmla="*/ 5960732 w 6884912"/>
              <a:gd name="connsiteY100" fmla="*/ 220708 h 1161397"/>
              <a:gd name="connsiteX101" fmla="*/ 6029542 w 6884912"/>
              <a:gd name="connsiteY101" fmla="*/ 210339 h 1161397"/>
              <a:gd name="connsiteX102" fmla="*/ 6141123 w 6884912"/>
              <a:gd name="connsiteY102" fmla="*/ 159923 h 1161397"/>
              <a:gd name="connsiteX103" fmla="*/ 6290640 w 6884912"/>
              <a:gd name="connsiteY103" fmla="*/ 167441 h 1161397"/>
              <a:gd name="connsiteX104" fmla="*/ 6322806 w 6884912"/>
              <a:gd name="connsiteY104" fmla="*/ 213293 h 1161397"/>
              <a:gd name="connsiteX105" fmla="*/ 6364914 w 6884912"/>
              <a:gd name="connsiteY105" fmla="*/ 240140 h 1161397"/>
              <a:gd name="connsiteX106" fmla="*/ 6380420 w 6884912"/>
              <a:gd name="connsiteY106" fmla="*/ 173195 h 1161397"/>
              <a:gd name="connsiteX107" fmla="*/ 6507891 w 6884912"/>
              <a:gd name="connsiteY107" fmla="*/ 118474 h 1161397"/>
              <a:gd name="connsiteX108" fmla="*/ 6571807 w 6884912"/>
              <a:gd name="connsiteY108" fmla="*/ 98636 h 1161397"/>
              <a:gd name="connsiteX109" fmla="*/ 6671880 w 6884912"/>
              <a:gd name="connsiteY109" fmla="*/ 82931 h 1161397"/>
              <a:gd name="connsiteX110" fmla="*/ 6702266 w 6884912"/>
              <a:gd name="connsiteY110" fmla="*/ 75470 h 1161397"/>
              <a:gd name="connsiteX111" fmla="*/ 6845802 w 6884912"/>
              <a:gd name="connsiteY111" fmla="*/ 24496 h 1161397"/>
              <a:gd name="connsiteX112" fmla="*/ 6884912 w 6884912"/>
              <a:gd name="connsiteY11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64914 w 6884912"/>
              <a:gd name="connsiteY104" fmla="*/ 240140 h 1161397"/>
              <a:gd name="connsiteX105" fmla="*/ 6380420 w 6884912"/>
              <a:gd name="connsiteY105" fmla="*/ 173195 h 1161397"/>
              <a:gd name="connsiteX106" fmla="*/ 6507891 w 6884912"/>
              <a:gd name="connsiteY106" fmla="*/ 118474 h 1161397"/>
              <a:gd name="connsiteX107" fmla="*/ 6571807 w 6884912"/>
              <a:gd name="connsiteY107" fmla="*/ 98636 h 1161397"/>
              <a:gd name="connsiteX108" fmla="*/ 6671880 w 6884912"/>
              <a:gd name="connsiteY108" fmla="*/ 82931 h 1161397"/>
              <a:gd name="connsiteX109" fmla="*/ 6702266 w 6884912"/>
              <a:gd name="connsiteY109" fmla="*/ 75470 h 1161397"/>
              <a:gd name="connsiteX110" fmla="*/ 6845802 w 6884912"/>
              <a:gd name="connsiteY110" fmla="*/ 24496 h 1161397"/>
              <a:gd name="connsiteX111" fmla="*/ 6884912 w 6884912"/>
              <a:gd name="connsiteY11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287859 w 6884912"/>
              <a:gd name="connsiteY60" fmla="*/ 287558 h 1161397"/>
              <a:gd name="connsiteX61" fmla="*/ 3510042 w 6884912"/>
              <a:gd name="connsiteY61" fmla="*/ 311820 h 1161397"/>
              <a:gd name="connsiteX62" fmla="*/ 3626773 w 6884912"/>
              <a:gd name="connsiteY62" fmla="*/ 290452 h 1161397"/>
              <a:gd name="connsiteX63" fmla="*/ 3666217 w 6884912"/>
              <a:gd name="connsiteY63" fmla="*/ 273255 h 1161397"/>
              <a:gd name="connsiteX64" fmla="*/ 3732427 w 6884912"/>
              <a:gd name="connsiteY64" fmla="*/ 245039 h 1161397"/>
              <a:gd name="connsiteX65" fmla="*/ 3777022 w 6884912"/>
              <a:gd name="connsiteY65" fmla="*/ 200276 h 1161397"/>
              <a:gd name="connsiteX66" fmla="*/ 3791246 w 6884912"/>
              <a:gd name="connsiteY66" fmla="*/ 189996 h 1161397"/>
              <a:gd name="connsiteX67" fmla="*/ 3819864 w 6884912"/>
              <a:gd name="connsiteY67" fmla="*/ 194605 h 1161397"/>
              <a:gd name="connsiteX68" fmla="*/ 3830398 w 6884912"/>
              <a:gd name="connsiteY68" fmla="*/ 188383 h 1161397"/>
              <a:gd name="connsiteX69" fmla="*/ 3834360 w 6884912"/>
              <a:gd name="connsiteY69" fmla="*/ 188992 h 1161397"/>
              <a:gd name="connsiteX70" fmla="*/ 3843715 w 6884912"/>
              <a:gd name="connsiteY70" fmla="*/ 188752 h 1161397"/>
              <a:gd name="connsiteX71" fmla="*/ 3842609 w 6884912"/>
              <a:gd name="connsiteY71" fmla="*/ 197386 h 1161397"/>
              <a:gd name="connsiteX72" fmla="*/ 3853961 w 6884912"/>
              <a:gd name="connsiteY72" fmla="*/ 213380 h 1161397"/>
              <a:gd name="connsiteX73" fmla="*/ 3907640 w 6884912"/>
              <a:gd name="connsiteY73" fmla="*/ 207568 h 1161397"/>
              <a:gd name="connsiteX74" fmla="*/ 3910449 w 6884912"/>
              <a:gd name="connsiteY74" fmla="*/ 197808 h 1161397"/>
              <a:gd name="connsiteX75" fmla="*/ 3917197 w 6884912"/>
              <a:gd name="connsiteY75" fmla="*/ 196121 h 1161397"/>
              <a:gd name="connsiteX76" fmla="*/ 3922400 w 6884912"/>
              <a:gd name="connsiteY76" fmla="*/ 205056 h 1161397"/>
              <a:gd name="connsiteX77" fmla="*/ 4013061 w 6884912"/>
              <a:gd name="connsiteY77" fmla="*/ 224874 h 1161397"/>
              <a:gd name="connsiteX78" fmla="*/ 4220717 w 6884912"/>
              <a:gd name="connsiteY78" fmla="*/ 192946 h 1161397"/>
              <a:gd name="connsiteX79" fmla="*/ 4228802 w 6884912"/>
              <a:gd name="connsiteY79" fmla="*/ 201468 h 1161397"/>
              <a:gd name="connsiteX80" fmla="*/ 4289361 w 6884912"/>
              <a:gd name="connsiteY80" fmla="*/ 196642 h 1161397"/>
              <a:gd name="connsiteX81" fmla="*/ 4498913 w 6884912"/>
              <a:gd name="connsiteY81" fmla="*/ 118915 h 1161397"/>
              <a:gd name="connsiteX82" fmla="*/ 4617330 w 6884912"/>
              <a:gd name="connsiteY82" fmla="*/ 111163 h 1161397"/>
              <a:gd name="connsiteX83" fmla="*/ 4659778 w 6884912"/>
              <a:gd name="connsiteY83" fmla="*/ 118219 h 1161397"/>
              <a:gd name="connsiteX84" fmla="*/ 4730870 w 6884912"/>
              <a:gd name="connsiteY84" fmla="*/ 129432 h 1161397"/>
              <a:gd name="connsiteX85" fmla="*/ 4785037 w 6884912"/>
              <a:gd name="connsiteY85" fmla="*/ 161964 h 1161397"/>
              <a:gd name="connsiteX86" fmla="*/ 4844073 w 6884912"/>
              <a:gd name="connsiteY86" fmla="*/ 161768 h 1161397"/>
              <a:gd name="connsiteX87" fmla="*/ 4856454 w 6884912"/>
              <a:gd name="connsiteY87" fmla="*/ 130488 h 1161397"/>
              <a:gd name="connsiteX88" fmla="*/ 4920038 w 6884912"/>
              <a:gd name="connsiteY88" fmla="*/ 140418 h 1161397"/>
              <a:gd name="connsiteX89" fmla="*/ 5016639 w 6884912"/>
              <a:gd name="connsiteY89" fmla="*/ 158905 h 1161397"/>
              <a:gd name="connsiteX90" fmla="*/ 5072009 w 6884912"/>
              <a:gd name="connsiteY90" fmla="*/ 161502 h 1161397"/>
              <a:gd name="connsiteX91" fmla="*/ 5223626 w 6884912"/>
              <a:gd name="connsiteY91" fmla="*/ 177356 h 1161397"/>
              <a:gd name="connsiteX92" fmla="*/ 5375773 w 6884912"/>
              <a:gd name="connsiteY92" fmla="*/ 199913 h 1161397"/>
              <a:gd name="connsiteX93" fmla="*/ 5467502 w 6884912"/>
              <a:gd name="connsiteY93" fmla="*/ 250963 h 1161397"/>
              <a:gd name="connsiteX94" fmla="*/ 5592395 w 6884912"/>
              <a:gd name="connsiteY94" fmla="*/ 265434 h 1161397"/>
              <a:gd name="connsiteX95" fmla="*/ 5613532 w 6884912"/>
              <a:gd name="connsiteY95" fmla="*/ 273379 h 1161397"/>
              <a:gd name="connsiteX96" fmla="*/ 5642173 w 6884912"/>
              <a:gd name="connsiteY96" fmla="*/ 266904 h 1161397"/>
              <a:gd name="connsiteX97" fmla="*/ 5756910 w 6884912"/>
              <a:gd name="connsiteY97" fmla="*/ 239211 h 1161397"/>
              <a:gd name="connsiteX98" fmla="*/ 5846667 w 6884912"/>
              <a:gd name="connsiteY98" fmla="*/ 201786 h 1161397"/>
              <a:gd name="connsiteX99" fmla="*/ 5960732 w 6884912"/>
              <a:gd name="connsiteY99" fmla="*/ 220708 h 1161397"/>
              <a:gd name="connsiteX100" fmla="*/ 6029542 w 6884912"/>
              <a:gd name="connsiteY100" fmla="*/ 210339 h 1161397"/>
              <a:gd name="connsiteX101" fmla="*/ 6141123 w 6884912"/>
              <a:gd name="connsiteY101" fmla="*/ 159923 h 1161397"/>
              <a:gd name="connsiteX102" fmla="*/ 6290640 w 6884912"/>
              <a:gd name="connsiteY102" fmla="*/ 167441 h 1161397"/>
              <a:gd name="connsiteX103" fmla="*/ 6322806 w 6884912"/>
              <a:gd name="connsiteY103" fmla="*/ 213293 h 1161397"/>
              <a:gd name="connsiteX104" fmla="*/ 6380420 w 6884912"/>
              <a:gd name="connsiteY104" fmla="*/ 173195 h 1161397"/>
              <a:gd name="connsiteX105" fmla="*/ 6507891 w 6884912"/>
              <a:gd name="connsiteY105" fmla="*/ 118474 h 1161397"/>
              <a:gd name="connsiteX106" fmla="*/ 6571807 w 6884912"/>
              <a:gd name="connsiteY106" fmla="*/ 98636 h 1161397"/>
              <a:gd name="connsiteX107" fmla="*/ 6671880 w 6884912"/>
              <a:gd name="connsiteY107" fmla="*/ 82931 h 1161397"/>
              <a:gd name="connsiteX108" fmla="*/ 6702266 w 6884912"/>
              <a:gd name="connsiteY108" fmla="*/ 75470 h 1161397"/>
              <a:gd name="connsiteX109" fmla="*/ 6845802 w 6884912"/>
              <a:gd name="connsiteY109" fmla="*/ 24496 h 1161397"/>
              <a:gd name="connsiteX110" fmla="*/ 6884912 w 6884912"/>
              <a:gd name="connsiteY11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785037 w 6884912"/>
              <a:gd name="connsiteY84" fmla="*/ 161964 h 1161397"/>
              <a:gd name="connsiteX85" fmla="*/ 4844073 w 6884912"/>
              <a:gd name="connsiteY85" fmla="*/ 161768 h 1161397"/>
              <a:gd name="connsiteX86" fmla="*/ 4856454 w 6884912"/>
              <a:gd name="connsiteY86" fmla="*/ 130488 h 1161397"/>
              <a:gd name="connsiteX87" fmla="*/ 4920038 w 6884912"/>
              <a:gd name="connsiteY87" fmla="*/ 140418 h 1161397"/>
              <a:gd name="connsiteX88" fmla="*/ 5016639 w 6884912"/>
              <a:gd name="connsiteY88" fmla="*/ 158905 h 1161397"/>
              <a:gd name="connsiteX89" fmla="*/ 5072009 w 6884912"/>
              <a:gd name="connsiteY89" fmla="*/ 161502 h 1161397"/>
              <a:gd name="connsiteX90" fmla="*/ 5223626 w 6884912"/>
              <a:gd name="connsiteY90" fmla="*/ 177356 h 1161397"/>
              <a:gd name="connsiteX91" fmla="*/ 5375773 w 6884912"/>
              <a:gd name="connsiteY91" fmla="*/ 199913 h 1161397"/>
              <a:gd name="connsiteX92" fmla="*/ 5467502 w 6884912"/>
              <a:gd name="connsiteY92" fmla="*/ 250963 h 1161397"/>
              <a:gd name="connsiteX93" fmla="*/ 5592395 w 6884912"/>
              <a:gd name="connsiteY93" fmla="*/ 265434 h 1161397"/>
              <a:gd name="connsiteX94" fmla="*/ 5613532 w 6884912"/>
              <a:gd name="connsiteY94" fmla="*/ 273379 h 1161397"/>
              <a:gd name="connsiteX95" fmla="*/ 5642173 w 6884912"/>
              <a:gd name="connsiteY95" fmla="*/ 266904 h 1161397"/>
              <a:gd name="connsiteX96" fmla="*/ 5756910 w 6884912"/>
              <a:gd name="connsiteY96" fmla="*/ 239211 h 1161397"/>
              <a:gd name="connsiteX97" fmla="*/ 5846667 w 6884912"/>
              <a:gd name="connsiteY97" fmla="*/ 201786 h 1161397"/>
              <a:gd name="connsiteX98" fmla="*/ 5960732 w 6884912"/>
              <a:gd name="connsiteY98" fmla="*/ 220708 h 1161397"/>
              <a:gd name="connsiteX99" fmla="*/ 6029542 w 6884912"/>
              <a:gd name="connsiteY99" fmla="*/ 210339 h 1161397"/>
              <a:gd name="connsiteX100" fmla="*/ 6141123 w 6884912"/>
              <a:gd name="connsiteY100" fmla="*/ 159923 h 1161397"/>
              <a:gd name="connsiteX101" fmla="*/ 6290640 w 6884912"/>
              <a:gd name="connsiteY101" fmla="*/ 167441 h 1161397"/>
              <a:gd name="connsiteX102" fmla="*/ 6322806 w 6884912"/>
              <a:gd name="connsiteY102" fmla="*/ 213293 h 1161397"/>
              <a:gd name="connsiteX103" fmla="*/ 6380420 w 6884912"/>
              <a:gd name="connsiteY103" fmla="*/ 173195 h 1161397"/>
              <a:gd name="connsiteX104" fmla="*/ 6507891 w 6884912"/>
              <a:gd name="connsiteY104" fmla="*/ 118474 h 1161397"/>
              <a:gd name="connsiteX105" fmla="*/ 6571807 w 6884912"/>
              <a:gd name="connsiteY105" fmla="*/ 98636 h 1161397"/>
              <a:gd name="connsiteX106" fmla="*/ 6671880 w 6884912"/>
              <a:gd name="connsiteY106" fmla="*/ 82931 h 1161397"/>
              <a:gd name="connsiteX107" fmla="*/ 6702266 w 6884912"/>
              <a:gd name="connsiteY107" fmla="*/ 75470 h 1161397"/>
              <a:gd name="connsiteX108" fmla="*/ 6845802 w 6884912"/>
              <a:gd name="connsiteY108" fmla="*/ 24496 h 1161397"/>
              <a:gd name="connsiteX109" fmla="*/ 6884912 w 6884912"/>
              <a:gd name="connsiteY10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222191 w 6884912"/>
              <a:gd name="connsiteY58" fmla="*/ 307887 h 1161397"/>
              <a:gd name="connsiteX59" fmla="*/ 3227953 w 6884912"/>
              <a:gd name="connsiteY59" fmla="*/ 297650 h 1161397"/>
              <a:gd name="connsiteX60" fmla="*/ 3510042 w 6884912"/>
              <a:gd name="connsiteY60" fmla="*/ 311820 h 1161397"/>
              <a:gd name="connsiteX61" fmla="*/ 3626773 w 6884912"/>
              <a:gd name="connsiteY61" fmla="*/ 290452 h 1161397"/>
              <a:gd name="connsiteX62" fmla="*/ 3666217 w 6884912"/>
              <a:gd name="connsiteY62" fmla="*/ 273255 h 1161397"/>
              <a:gd name="connsiteX63" fmla="*/ 3732427 w 6884912"/>
              <a:gd name="connsiteY63" fmla="*/ 245039 h 1161397"/>
              <a:gd name="connsiteX64" fmla="*/ 3777022 w 6884912"/>
              <a:gd name="connsiteY64" fmla="*/ 200276 h 1161397"/>
              <a:gd name="connsiteX65" fmla="*/ 3791246 w 6884912"/>
              <a:gd name="connsiteY65" fmla="*/ 189996 h 1161397"/>
              <a:gd name="connsiteX66" fmla="*/ 3819864 w 6884912"/>
              <a:gd name="connsiteY66" fmla="*/ 194605 h 1161397"/>
              <a:gd name="connsiteX67" fmla="*/ 3830398 w 6884912"/>
              <a:gd name="connsiteY67" fmla="*/ 188383 h 1161397"/>
              <a:gd name="connsiteX68" fmla="*/ 3834360 w 6884912"/>
              <a:gd name="connsiteY68" fmla="*/ 188992 h 1161397"/>
              <a:gd name="connsiteX69" fmla="*/ 3843715 w 6884912"/>
              <a:gd name="connsiteY69" fmla="*/ 188752 h 1161397"/>
              <a:gd name="connsiteX70" fmla="*/ 3842609 w 6884912"/>
              <a:gd name="connsiteY70" fmla="*/ 197386 h 1161397"/>
              <a:gd name="connsiteX71" fmla="*/ 3853961 w 6884912"/>
              <a:gd name="connsiteY71" fmla="*/ 213380 h 1161397"/>
              <a:gd name="connsiteX72" fmla="*/ 3907640 w 6884912"/>
              <a:gd name="connsiteY72" fmla="*/ 207568 h 1161397"/>
              <a:gd name="connsiteX73" fmla="*/ 3910449 w 6884912"/>
              <a:gd name="connsiteY73" fmla="*/ 197808 h 1161397"/>
              <a:gd name="connsiteX74" fmla="*/ 3917197 w 6884912"/>
              <a:gd name="connsiteY74" fmla="*/ 196121 h 1161397"/>
              <a:gd name="connsiteX75" fmla="*/ 3922400 w 6884912"/>
              <a:gd name="connsiteY75" fmla="*/ 205056 h 1161397"/>
              <a:gd name="connsiteX76" fmla="*/ 4013061 w 6884912"/>
              <a:gd name="connsiteY76" fmla="*/ 224874 h 1161397"/>
              <a:gd name="connsiteX77" fmla="*/ 4220717 w 6884912"/>
              <a:gd name="connsiteY77" fmla="*/ 192946 h 1161397"/>
              <a:gd name="connsiteX78" fmla="*/ 4228802 w 6884912"/>
              <a:gd name="connsiteY78" fmla="*/ 201468 h 1161397"/>
              <a:gd name="connsiteX79" fmla="*/ 4289361 w 6884912"/>
              <a:gd name="connsiteY79" fmla="*/ 196642 h 1161397"/>
              <a:gd name="connsiteX80" fmla="*/ 4498913 w 6884912"/>
              <a:gd name="connsiteY80" fmla="*/ 118915 h 1161397"/>
              <a:gd name="connsiteX81" fmla="*/ 4617330 w 6884912"/>
              <a:gd name="connsiteY81" fmla="*/ 111163 h 1161397"/>
              <a:gd name="connsiteX82" fmla="*/ 4659778 w 6884912"/>
              <a:gd name="connsiteY82" fmla="*/ 118219 h 1161397"/>
              <a:gd name="connsiteX83" fmla="*/ 4730870 w 6884912"/>
              <a:gd name="connsiteY83" fmla="*/ 129432 h 1161397"/>
              <a:gd name="connsiteX84" fmla="*/ 4844073 w 6884912"/>
              <a:gd name="connsiteY84" fmla="*/ 161768 h 1161397"/>
              <a:gd name="connsiteX85" fmla="*/ 4856454 w 6884912"/>
              <a:gd name="connsiteY85" fmla="*/ 130488 h 1161397"/>
              <a:gd name="connsiteX86" fmla="*/ 4920038 w 6884912"/>
              <a:gd name="connsiteY86" fmla="*/ 140418 h 1161397"/>
              <a:gd name="connsiteX87" fmla="*/ 5016639 w 6884912"/>
              <a:gd name="connsiteY87" fmla="*/ 158905 h 1161397"/>
              <a:gd name="connsiteX88" fmla="*/ 5072009 w 6884912"/>
              <a:gd name="connsiteY88" fmla="*/ 161502 h 1161397"/>
              <a:gd name="connsiteX89" fmla="*/ 5223626 w 6884912"/>
              <a:gd name="connsiteY89" fmla="*/ 177356 h 1161397"/>
              <a:gd name="connsiteX90" fmla="*/ 5375773 w 6884912"/>
              <a:gd name="connsiteY90" fmla="*/ 199913 h 1161397"/>
              <a:gd name="connsiteX91" fmla="*/ 5467502 w 6884912"/>
              <a:gd name="connsiteY91" fmla="*/ 250963 h 1161397"/>
              <a:gd name="connsiteX92" fmla="*/ 5592395 w 6884912"/>
              <a:gd name="connsiteY92" fmla="*/ 265434 h 1161397"/>
              <a:gd name="connsiteX93" fmla="*/ 5613532 w 6884912"/>
              <a:gd name="connsiteY93" fmla="*/ 273379 h 1161397"/>
              <a:gd name="connsiteX94" fmla="*/ 5642173 w 6884912"/>
              <a:gd name="connsiteY94" fmla="*/ 266904 h 1161397"/>
              <a:gd name="connsiteX95" fmla="*/ 5756910 w 6884912"/>
              <a:gd name="connsiteY95" fmla="*/ 239211 h 1161397"/>
              <a:gd name="connsiteX96" fmla="*/ 5846667 w 6884912"/>
              <a:gd name="connsiteY96" fmla="*/ 201786 h 1161397"/>
              <a:gd name="connsiteX97" fmla="*/ 5960732 w 6884912"/>
              <a:gd name="connsiteY97" fmla="*/ 220708 h 1161397"/>
              <a:gd name="connsiteX98" fmla="*/ 6029542 w 6884912"/>
              <a:gd name="connsiteY98" fmla="*/ 210339 h 1161397"/>
              <a:gd name="connsiteX99" fmla="*/ 6141123 w 6884912"/>
              <a:gd name="connsiteY99" fmla="*/ 159923 h 1161397"/>
              <a:gd name="connsiteX100" fmla="*/ 6290640 w 6884912"/>
              <a:gd name="connsiteY100" fmla="*/ 167441 h 1161397"/>
              <a:gd name="connsiteX101" fmla="*/ 6322806 w 6884912"/>
              <a:gd name="connsiteY101" fmla="*/ 213293 h 1161397"/>
              <a:gd name="connsiteX102" fmla="*/ 6380420 w 6884912"/>
              <a:gd name="connsiteY102" fmla="*/ 173195 h 1161397"/>
              <a:gd name="connsiteX103" fmla="*/ 6507891 w 6884912"/>
              <a:gd name="connsiteY103" fmla="*/ 118474 h 1161397"/>
              <a:gd name="connsiteX104" fmla="*/ 6571807 w 6884912"/>
              <a:gd name="connsiteY104" fmla="*/ 98636 h 1161397"/>
              <a:gd name="connsiteX105" fmla="*/ 6671880 w 6884912"/>
              <a:gd name="connsiteY105" fmla="*/ 82931 h 1161397"/>
              <a:gd name="connsiteX106" fmla="*/ 6702266 w 6884912"/>
              <a:gd name="connsiteY106" fmla="*/ 75470 h 1161397"/>
              <a:gd name="connsiteX107" fmla="*/ 6845802 w 6884912"/>
              <a:gd name="connsiteY107" fmla="*/ 24496 h 1161397"/>
              <a:gd name="connsiteX108" fmla="*/ 6884912 w 6884912"/>
              <a:gd name="connsiteY10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78946 w 6884912"/>
              <a:gd name="connsiteY7" fmla="*/ 1106011 h 1161397"/>
              <a:gd name="connsiteX8" fmla="*/ 512111 w 6884912"/>
              <a:gd name="connsiteY8" fmla="*/ 1085599 h 1161397"/>
              <a:gd name="connsiteX9" fmla="*/ 567875 w 6884912"/>
              <a:gd name="connsiteY9" fmla="*/ 1051976 h 1161397"/>
              <a:gd name="connsiteX10" fmla="*/ 601644 w 6884912"/>
              <a:gd name="connsiteY10" fmla="*/ 1003997 h 1161397"/>
              <a:gd name="connsiteX11" fmla="*/ 651408 w 6884912"/>
              <a:gd name="connsiteY11" fmla="*/ 984938 h 1161397"/>
              <a:gd name="connsiteX12" fmla="*/ 673197 w 6884912"/>
              <a:gd name="connsiteY12" fmla="*/ 1010060 h 1161397"/>
              <a:gd name="connsiteX13" fmla="*/ 723108 w 6884912"/>
              <a:gd name="connsiteY13" fmla="*/ 980081 h 1161397"/>
              <a:gd name="connsiteX14" fmla="*/ 797699 w 6884912"/>
              <a:gd name="connsiteY14" fmla="*/ 931362 h 1161397"/>
              <a:gd name="connsiteX15" fmla="*/ 843359 w 6884912"/>
              <a:gd name="connsiteY15" fmla="*/ 910894 h 1161397"/>
              <a:gd name="connsiteX16" fmla="*/ 965215 w 6884912"/>
              <a:gd name="connsiteY16" fmla="*/ 846701 h 1161397"/>
              <a:gd name="connsiteX17" fmla="*/ 1085080 w 6884912"/>
              <a:gd name="connsiteY17" fmla="*/ 776086 h 1161397"/>
              <a:gd name="connsiteX18" fmla="*/ 1131224 w 6884912"/>
              <a:gd name="connsiteY18" fmla="*/ 706160 h 1161397"/>
              <a:gd name="connsiteX19" fmla="*/ 1138051 w 6884912"/>
              <a:gd name="connsiteY19" fmla="*/ 702034 h 1161397"/>
              <a:gd name="connsiteX20" fmla="*/ 1158800 w 6884912"/>
              <a:gd name="connsiteY20" fmla="*/ 700004 h 1161397"/>
              <a:gd name="connsiteX21" fmla="*/ 1166947 w 6884912"/>
              <a:gd name="connsiteY21" fmla="*/ 700762 h 1161397"/>
              <a:gd name="connsiteX22" fmla="*/ 1178135 w 6884912"/>
              <a:gd name="connsiteY22" fmla="*/ 698631 h 1161397"/>
              <a:gd name="connsiteX23" fmla="*/ 1178301 w 6884912"/>
              <a:gd name="connsiteY23" fmla="*/ 698094 h 1161397"/>
              <a:gd name="connsiteX24" fmla="*/ 1188995 w 6884912"/>
              <a:gd name="connsiteY24" fmla="*/ 697048 h 1161397"/>
              <a:gd name="connsiteX25" fmla="*/ 1242716 w 6884912"/>
              <a:gd name="connsiteY25" fmla="*/ 698052 h 1161397"/>
              <a:gd name="connsiteX26" fmla="*/ 1299977 w 6884912"/>
              <a:gd name="connsiteY26" fmla="*/ 639196 h 1161397"/>
              <a:gd name="connsiteX27" fmla="*/ 1326190 w 6884912"/>
              <a:gd name="connsiteY27" fmla="*/ 625955 h 1161397"/>
              <a:gd name="connsiteX28" fmla="*/ 1339600 w 6884912"/>
              <a:gd name="connsiteY28" fmla="*/ 616295 h 1161397"/>
              <a:gd name="connsiteX29" fmla="*/ 1340054 w 6884912"/>
              <a:gd name="connsiteY29" fmla="*/ 614022 h 1161397"/>
              <a:gd name="connsiteX30" fmla="*/ 1391606 w 6884912"/>
              <a:gd name="connsiteY30" fmla="*/ 615229 h 1161397"/>
              <a:gd name="connsiteX31" fmla="*/ 1397565 w 6884912"/>
              <a:gd name="connsiteY31" fmla="*/ 611490 h 1161397"/>
              <a:gd name="connsiteX32" fmla="*/ 1432302 w 6884912"/>
              <a:gd name="connsiteY32" fmla="*/ 617267 h 1161397"/>
              <a:gd name="connsiteX33" fmla="*/ 1449644 w 6884912"/>
              <a:gd name="connsiteY33" fmla="*/ 617591 h 1161397"/>
              <a:gd name="connsiteX34" fmla="*/ 1455793 w 6884912"/>
              <a:gd name="connsiteY34" fmla="*/ 623174 h 1161397"/>
              <a:gd name="connsiteX35" fmla="*/ 1480758 w 6884912"/>
              <a:gd name="connsiteY35" fmla="*/ 620863 h 1161397"/>
              <a:gd name="connsiteX36" fmla="*/ 1483154 w 6884912"/>
              <a:gd name="connsiteY36" fmla="*/ 618527 h 1161397"/>
              <a:gd name="connsiteX37" fmla="*/ 1505495 w 6884912"/>
              <a:gd name="connsiteY37" fmla="*/ 624325 h 1161397"/>
              <a:gd name="connsiteX38" fmla="*/ 1526340 w 6884912"/>
              <a:gd name="connsiteY38" fmla="*/ 638496 h 1161397"/>
              <a:gd name="connsiteX39" fmla="*/ 1731986 w 6884912"/>
              <a:gd name="connsiteY39" fmla="*/ 589682 h 1161397"/>
              <a:gd name="connsiteX40" fmla="*/ 1927935 w 6884912"/>
              <a:gd name="connsiteY40" fmla="*/ 628540 h 1161397"/>
              <a:gd name="connsiteX41" fmla="*/ 2039075 w 6884912"/>
              <a:gd name="connsiteY41" fmla="*/ 599964 h 1161397"/>
              <a:gd name="connsiteX42" fmla="*/ 2066980 w 6884912"/>
              <a:gd name="connsiteY42" fmla="*/ 550413 h 1161397"/>
              <a:gd name="connsiteX43" fmla="*/ 2352236 w 6884912"/>
              <a:gd name="connsiteY43" fmla="*/ 519602 h 1161397"/>
              <a:gd name="connsiteX44" fmla="*/ 2420791 w 6884912"/>
              <a:gd name="connsiteY44" fmla="*/ 492826 h 1161397"/>
              <a:gd name="connsiteX45" fmla="*/ 2489932 w 6884912"/>
              <a:gd name="connsiteY45" fmla="*/ 507864 h 1161397"/>
              <a:gd name="connsiteX46" fmla="*/ 2512917 w 6884912"/>
              <a:gd name="connsiteY46" fmla="*/ 489127 h 1161397"/>
              <a:gd name="connsiteX47" fmla="*/ 2516783 w 6884912"/>
              <a:gd name="connsiteY47" fmla="*/ 485473 h 1161397"/>
              <a:gd name="connsiteX48" fmla="*/ 2534360 w 6884912"/>
              <a:gd name="connsiteY48" fmla="*/ 480064 h 1161397"/>
              <a:gd name="connsiteX49" fmla="*/ 2536691 w 6884912"/>
              <a:gd name="connsiteY49" fmla="*/ 467018 h 1161397"/>
              <a:gd name="connsiteX50" fmla="*/ 2561265 w 6884912"/>
              <a:gd name="connsiteY50" fmla="*/ 450623 h 1161397"/>
              <a:gd name="connsiteX51" fmla="*/ 2594349 w 6884912"/>
              <a:gd name="connsiteY51" fmla="*/ 443884 h 1161397"/>
              <a:gd name="connsiteX52" fmla="*/ 2754324 w 6884912"/>
              <a:gd name="connsiteY52" fmla="*/ 424766 h 1161397"/>
              <a:gd name="connsiteX53" fmla="*/ 2848470 w 6884912"/>
              <a:gd name="connsiteY53" fmla="*/ 405966 h 1161397"/>
              <a:gd name="connsiteX54" fmla="*/ 2881772 w 6884912"/>
              <a:gd name="connsiteY54" fmla="*/ 387260 h 1161397"/>
              <a:gd name="connsiteX55" fmla="*/ 2929932 w 6884912"/>
              <a:gd name="connsiteY55" fmla="*/ 368912 h 1161397"/>
              <a:gd name="connsiteX56" fmla="*/ 3013020 w 6884912"/>
              <a:gd name="connsiteY56" fmla="*/ 327578 h 1161397"/>
              <a:gd name="connsiteX57" fmla="*/ 3222191 w 6884912"/>
              <a:gd name="connsiteY57" fmla="*/ 307887 h 1161397"/>
              <a:gd name="connsiteX58" fmla="*/ 3227953 w 6884912"/>
              <a:gd name="connsiteY58" fmla="*/ 297650 h 1161397"/>
              <a:gd name="connsiteX59" fmla="*/ 3510042 w 6884912"/>
              <a:gd name="connsiteY59" fmla="*/ 311820 h 1161397"/>
              <a:gd name="connsiteX60" fmla="*/ 3626773 w 6884912"/>
              <a:gd name="connsiteY60" fmla="*/ 290452 h 1161397"/>
              <a:gd name="connsiteX61" fmla="*/ 3666217 w 6884912"/>
              <a:gd name="connsiteY61" fmla="*/ 273255 h 1161397"/>
              <a:gd name="connsiteX62" fmla="*/ 3732427 w 6884912"/>
              <a:gd name="connsiteY62" fmla="*/ 245039 h 1161397"/>
              <a:gd name="connsiteX63" fmla="*/ 3777022 w 6884912"/>
              <a:gd name="connsiteY63" fmla="*/ 200276 h 1161397"/>
              <a:gd name="connsiteX64" fmla="*/ 3791246 w 6884912"/>
              <a:gd name="connsiteY64" fmla="*/ 189996 h 1161397"/>
              <a:gd name="connsiteX65" fmla="*/ 3819864 w 6884912"/>
              <a:gd name="connsiteY65" fmla="*/ 194605 h 1161397"/>
              <a:gd name="connsiteX66" fmla="*/ 3830398 w 6884912"/>
              <a:gd name="connsiteY66" fmla="*/ 188383 h 1161397"/>
              <a:gd name="connsiteX67" fmla="*/ 3834360 w 6884912"/>
              <a:gd name="connsiteY67" fmla="*/ 188992 h 1161397"/>
              <a:gd name="connsiteX68" fmla="*/ 3843715 w 6884912"/>
              <a:gd name="connsiteY68" fmla="*/ 188752 h 1161397"/>
              <a:gd name="connsiteX69" fmla="*/ 3842609 w 6884912"/>
              <a:gd name="connsiteY69" fmla="*/ 197386 h 1161397"/>
              <a:gd name="connsiteX70" fmla="*/ 3853961 w 6884912"/>
              <a:gd name="connsiteY70" fmla="*/ 213380 h 1161397"/>
              <a:gd name="connsiteX71" fmla="*/ 3907640 w 6884912"/>
              <a:gd name="connsiteY71" fmla="*/ 207568 h 1161397"/>
              <a:gd name="connsiteX72" fmla="*/ 3910449 w 6884912"/>
              <a:gd name="connsiteY72" fmla="*/ 197808 h 1161397"/>
              <a:gd name="connsiteX73" fmla="*/ 3917197 w 6884912"/>
              <a:gd name="connsiteY73" fmla="*/ 196121 h 1161397"/>
              <a:gd name="connsiteX74" fmla="*/ 3922400 w 6884912"/>
              <a:gd name="connsiteY74" fmla="*/ 205056 h 1161397"/>
              <a:gd name="connsiteX75" fmla="*/ 4013061 w 6884912"/>
              <a:gd name="connsiteY75" fmla="*/ 224874 h 1161397"/>
              <a:gd name="connsiteX76" fmla="*/ 4220717 w 6884912"/>
              <a:gd name="connsiteY76" fmla="*/ 192946 h 1161397"/>
              <a:gd name="connsiteX77" fmla="*/ 4228802 w 6884912"/>
              <a:gd name="connsiteY77" fmla="*/ 201468 h 1161397"/>
              <a:gd name="connsiteX78" fmla="*/ 4289361 w 6884912"/>
              <a:gd name="connsiteY78" fmla="*/ 196642 h 1161397"/>
              <a:gd name="connsiteX79" fmla="*/ 4498913 w 6884912"/>
              <a:gd name="connsiteY79" fmla="*/ 118915 h 1161397"/>
              <a:gd name="connsiteX80" fmla="*/ 4617330 w 6884912"/>
              <a:gd name="connsiteY80" fmla="*/ 111163 h 1161397"/>
              <a:gd name="connsiteX81" fmla="*/ 4659778 w 6884912"/>
              <a:gd name="connsiteY81" fmla="*/ 118219 h 1161397"/>
              <a:gd name="connsiteX82" fmla="*/ 4730870 w 6884912"/>
              <a:gd name="connsiteY82" fmla="*/ 129432 h 1161397"/>
              <a:gd name="connsiteX83" fmla="*/ 4844073 w 6884912"/>
              <a:gd name="connsiteY83" fmla="*/ 161768 h 1161397"/>
              <a:gd name="connsiteX84" fmla="*/ 4856454 w 6884912"/>
              <a:gd name="connsiteY84" fmla="*/ 130488 h 1161397"/>
              <a:gd name="connsiteX85" fmla="*/ 4920038 w 6884912"/>
              <a:gd name="connsiteY85" fmla="*/ 140418 h 1161397"/>
              <a:gd name="connsiteX86" fmla="*/ 5016639 w 6884912"/>
              <a:gd name="connsiteY86" fmla="*/ 158905 h 1161397"/>
              <a:gd name="connsiteX87" fmla="*/ 5072009 w 6884912"/>
              <a:gd name="connsiteY87" fmla="*/ 161502 h 1161397"/>
              <a:gd name="connsiteX88" fmla="*/ 5223626 w 6884912"/>
              <a:gd name="connsiteY88" fmla="*/ 177356 h 1161397"/>
              <a:gd name="connsiteX89" fmla="*/ 5375773 w 6884912"/>
              <a:gd name="connsiteY89" fmla="*/ 199913 h 1161397"/>
              <a:gd name="connsiteX90" fmla="*/ 5467502 w 6884912"/>
              <a:gd name="connsiteY90" fmla="*/ 250963 h 1161397"/>
              <a:gd name="connsiteX91" fmla="*/ 5592395 w 6884912"/>
              <a:gd name="connsiteY91" fmla="*/ 265434 h 1161397"/>
              <a:gd name="connsiteX92" fmla="*/ 5613532 w 6884912"/>
              <a:gd name="connsiteY92" fmla="*/ 273379 h 1161397"/>
              <a:gd name="connsiteX93" fmla="*/ 5642173 w 6884912"/>
              <a:gd name="connsiteY93" fmla="*/ 266904 h 1161397"/>
              <a:gd name="connsiteX94" fmla="*/ 5756910 w 6884912"/>
              <a:gd name="connsiteY94" fmla="*/ 239211 h 1161397"/>
              <a:gd name="connsiteX95" fmla="*/ 5846667 w 6884912"/>
              <a:gd name="connsiteY95" fmla="*/ 201786 h 1161397"/>
              <a:gd name="connsiteX96" fmla="*/ 5960732 w 6884912"/>
              <a:gd name="connsiteY96" fmla="*/ 220708 h 1161397"/>
              <a:gd name="connsiteX97" fmla="*/ 6029542 w 6884912"/>
              <a:gd name="connsiteY97" fmla="*/ 210339 h 1161397"/>
              <a:gd name="connsiteX98" fmla="*/ 6141123 w 6884912"/>
              <a:gd name="connsiteY98" fmla="*/ 159923 h 1161397"/>
              <a:gd name="connsiteX99" fmla="*/ 6290640 w 6884912"/>
              <a:gd name="connsiteY99" fmla="*/ 167441 h 1161397"/>
              <a:gd name="connsiteX100" fmla="*/ 6322806 w 6884912"/>
              <a:gd name="connsiteY100" fmla="*/ 213293 h 1161397"/>
              <a:gd name="connsiteX101" fmla="*/ 6380420 w 6884912"/>
              <a:gd name="connsiteY101" fmla="*/ 173195 h 1161397"/>
              <a:gd name="connsiteX102" fmla="*/ 6507891 w 6884912"/>
              <a:gd name="connsiteY102" fmla="*/ 118474 h 1161397"/>
              <a:gd name="connsiteX103" fmla="*/ 6571807 w 6884912"/>
              <a:gd name="connsiteY103" fmla="*/ 98636 h 1161397"/>
              <a:gd name="connsiteX104" fmla="*/ 6671880 w 6884912"/>
              <a:gd name="connsiteY104" fmla="*/ 82931 h 1161397"/>
              <a:gd name="connsiteX105" fmla="*/ 6702266 w 6884912"/>
              <a:gd name="connsiteY105" fmla="*/ 75470 h 1161397"/>
              <a:gd name="connsiteX106" fmla="*/ 6845802 w 6884912"/>
              <a:gd name="connsiteY106" fmla="*/ 24496 h 1161397"/>
              <a:gd name="connsiteX107" fmla="*/ 6884912 w 6884912"/>
              <a:gd name="connsiteY107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12111 w 6884912"/>
              <a:gd name="connsiteY7" fmla="*/ 1085599 h 1161397"/>
              <a:gd name="connsiteX8" fmla="*/ 567875 w 6884912"/>
              <a:gd name="connsiteY8" fmla="*/ 1051976 h 1161397"/>
              <a:gd name="connsiteX9" fmla="*/ 601644 w 6884912"/>
              <a:gd name="connsiteY9" fmla="*/ 1003997 h 1161397"/>
              <a:gd name="connsiteX10" fmla="*/ 651408 w 6884912"/>
              <a:gd name="connsiteY10" fmla="*/ 984938 h 1161397"/>
              <a:gd name="connsiteX11" fmla="*/ 673197 w 6884912"/>
              <a:gd name="connsiteY11" fmla="*/ 1010060 h 1161397"/>
              <a:gd name="connsiteX12" fmla="*/ 723108 w 6884912"/>
              <a:gd name="connsiteY12" fmla="*/ 980081 h 1161397"/>
              <a:gd name="connsiteX13" fmla="*/ 797699 w 6884912"/>
              <a:gd name="connsiteY13" fmla="*/ 931362 h 1161397"/>
              <a:gd name="connsiteX14" fmla="*/ 843359 w 6884912"/>
              <a:gd name="connsiteY14" fmla="*/ 910894 h 1161397"/>
              <a:gd name="connsiteX15" fmla="*/ 965215 w 6884912"/>
              <a:gd name="connsiteY15" fmla="*/ 846701 h 1161397"/>
              <a:gd name="connsiteX16" fmla="*/ 1085080 w 6884912"/>
              <a:gd name="connsiteY16" fmla="*/ 776086 h 1161397"/>
              <a:gd name="connsiteX17" fmla="*/ 1131224 w 6884912"/>
              <a:gd name="connsiteY17" fmla="*/ 706160 h 1161397"/>
              <a:gd name="connsiteX18" fmla="*/ 1138051 w 6884912"/>
              <a:gd name="connsiteY18" fmla="*/ 702034 h 1161397"/>
              <a:gd name="connsiteX19" fmla="*/ 1158800 w 6884912"/>
              <a:gd name="connsiteY19" fmla="*/ 700004 h 1161397"/>
              <a:gd name="connsiteX20" fmla="*/ 1166947 w 6884912"/>
              <a:gd name="connsiteY20" fmla="*/ 700762 h 1161397"/>
              <a:gd name="connsiteX21" fmla="*/ 1178135 w 6884912"/>
              <a:gd name="connsiteY21" fmla="*/ 698631 h 1161397"/>
              <a:gd name="connsiteX22" fmla="*/ 1178301 w 6884912"/>
              <a:gd name="connsiteY22" fmla="*/ 698094 h 1161397"/>
              <a:gd name="connsiteX23" fmla="*/ 1188995 w 6884912"/>
              <a:gd name="connsiteY23" fmla="*/ 697048 h 1161397"/>
              <a:gd name="connsiteX24" fmla="*/ 1242716 w 6884912"/>
              <a:gd name="connsiteY24" fmla="*/ 698052 h 1161397"/>
              <a:gd name="connsiteX25" fmla="*/ 1299977 w 6884912"/>
              <a:gd name="connsiteY25" fmla="*/ 639196 h 1161397"/>
              <a:gd name="connsiteX26" fmla="*/ 1326190 w 6884912"/>
              <a:gd name="connsiteY26" fmla="*/ 625955 h 1161397"/>
              <a:gd name="connsiteX27" fmla="*/ 1339600 w 6884912"/>
              <a:gd name="connsiteY27" fmla="*/ 616295 h 1161397"/>
              <a:gd name="connsiteX28" fmla="*/ 1340054 w 6884912"/>
              <a:gd name="connsiteY28" fmla="*/ 614022 h 1161397"/>
              <a:gd name="connsiteX29" fmla="*/ 1391606 w 6884912"/>
              <a:gd name="connsiteY29" fmla="*/ 615229 h 1161397"/>
              <a:gd name="connsiteX30" fmla="*/ 1397565 w 6884912"/>
              <a:gd name="connsiteY30" fmla="*/ 611490 h 1161397"/>
              <a:gd name="connsiteX31" fmla="*/ 1432302 w 6884912"/>
              <a:gd name="connsiteY31" fmla="*/ 617267 h 1161397"/>
              <a:gd name="connsiteX32" fmla="*/ 1449644 w 6884912"/>
              <a:gd name="connsiteY32" fmla="*/ 617591 h 1161397"/>
              <a:gd name="connsiteX33" fmla="*/ 1455793 w 6884912"/>
              <a:gd name="connsiteY33" fmla="*/ 623174 h 1161397"/>
              <a:gd name="connsiteX34" fmla="*/ 1480758 w 6884912"/>
              <a:gd name="connsiteY34" fmla="*/ 620863 h 1161397"/>
              <a:gd name="connsiteX35" fmla="*/ 1483154 w 6884912"/>
              <a:gd name="connsiteY35" fmla="*/ 618527 h 1161397"/>
              <a:gd name="connsiteX36" fmla="*/ 1505495 w 6884912"/>
              <a:gd name="connsiteY36" fmla="*/ 624325 h 1161397"/>
              <a:gd name="connsiteX37" fmla="*/ 1526340 w 6884912"/>
              <a:gd name="connsiteY37" fmla="*/ 638496 h 1161397"/>
              <a:gd name="connsiteX38" fmla="*/ 1731986 w 6884912"/>
              <a:gd name="connsiteY38" fmla="*/ 589682 h 1161397"/>
              <a:gd name="connsiteX39" fmla="*/ 1927935 w 6884912"/>
              <a:gd name="connsiteY39" fmla="*/ 628540 h 1161397"/>
              <a:gd name="connsiteX40" fmla="*/ 2039075 w 6884912"/>
              <a:gd name="connsiteY40" fmla="*/ 599964 h 1161397"/>
              <a:gd name="connsiteX41" fmla="*/ 2066980 w 6884912"/>
              <a:gd name="connsiteY41" fmla="*/ 550413 h 1161397"/>
              <a:gd name="connsiteX42" fmla="*/ 2352236 w 6884912"/>
              <a:gd name="connsiteY42" fmla="*/ 519602 h 1161397"/>
              <a:gd name="connsiteX43" fmla="*/ 2420791 w 6884912"/>
              <a:gd name="connsiteY43" fmla="*/ 492826 h 1161397"/>
              <a:gd name="connsiteX44" fmla="*/ 2489932 w 6884912"/>
              <a:gd name="connsiteY44" fmla="*/ 507864 h 1161397"/>
              <a:gd name="connsiteX45" fmla="*/ 2512917 w 6884912"/>
              <a:gd name="connsiteY45" fmla="*/ 489127 h 1161397"/>
              <a:gd name="connsiteX46" fmla="*/ 2516783 w 6884912"/>
              <a:gd name="connsiteY46" fmla="*/ 485473 h 1161397"/>
              <a:gd name="connsiteX47" fmla="*/ 2534360 w 6884912"/>
              <a:gd name="connsiteY47" fmla="*/ 480064 h 1161397"/>
              <a:gd name="connsiteX48" fmla="*/ 2536691 w 6884912"/>
              <a:gd name="connsiteY48" fmla="*/ 467018 h 1161397"/>
              <a:gd name="connsiteX49" fmla="*/ 2561265 w 6884912"/>
              <a:gd name="connsiteY49" fmla="*/ 450623 h 1161397"/>
              <a:gd name="connsiteX50" fmla="*/ 2594349 w 6884912"/>
              <a:gd name="connsiteY50" fmla="*/ 443884 h 1161397"/>
              <a:gd name="connsiteX51" fmla="*/ 2754324 w 6884912"/>
              <a:gd name="connsiteY51" fmla="*/ 424766 h 1161397"/>
              <a:gd name="connsiteX52" fmla="*/ 2848470 w 6884912"/>
              <a:gd name="connsiteY52" fmla="*/ 405966 h 1161397"/>
              <a:gd name="connsiteX53" fmla="*/ 2881772 w 6884912"/>
              <a:gd name="connsiteY53" fmla="*/ 387260 h 1161397"/>
              <a:gd name="connsiteX54" fmla="*/ 2929932 w 6884912"/>
              <a:gd name="connsiteY54" fmla="*/ 368912 h 1161397"/>
              <a:gd name="connsiteX55" fmla="*/ 3013020 w 6884912"/>
              <a:gd name="connsiteY55" fmla="*/ 327578 h 1161397"/>
              <a:gd name="connsiteX56" fmla="*/ 3222191 w 6884912"/>
              <a:gd name="connsiteY56" fmla="*/ 307887 h 1161397"/>
              <a:gd name="connsiteX57" fmla="*/ 3227953 w 6884912"/>
              <a:gd name="connsiteY57" fmla="*/ 297650 h 1161397"/>
              <a:gd name="connsiteX58" fmla="*/ 3510042 w 6884912"/>
              <a:gd name="connsiteY58" fmla="*/ 311820 h 1161397"/>
              <a:gd name="connsiteX59" fmla="*/ 3626773 w 6884912"/>
              <a:gd name="connsiteY59" fmla="*/ 290452 h 1161397"/>
              <a:gd name="connsiteX60" fmla="*/ 3666217 w 6884912"/>
              <a:gd name="connsiteY60" fmla="*/ 273255 h 1161397"/>
              <a:gd name="connsiteX61" fmla="*/ 3732427 w 6884912"/>
              <a:gd name="connsiteY61" fmla="*/ 245039 h 1161397"/>
              <a:gd name="connsiteX62" fmla="*/ 3777022 w 6884912"/>
              <a:gd name="connsiteY62" fmla="*/ 200276 h 1161397"/>
              <a:gd name="connsiteX63" fmla="*/ 3791246 w 6884912"/>
              <a:gd name="connsiteY63" fmla="*/ 189996 h 1161397"/>
              <a:gd name="connsiteX64" fmla="*/ 3819864 w 6884912"/>
              <a:gd name="connsiteY64" fmla="*/ 194605 h 1161397"/>
              <a:gd name="connsiteX65" fmla="*/ 3830398 w 6884912"/>
              <a:gd name="connsiteY65" fmla="*/ 188383 h 1161397"/>
              <a:gd name="connsiteX66" fmla="*/ 3834360 w 6884912"/>
              <a:gd name="connsiteY66" fmla="*/ 188992 h 1161397"/>
              <a:gd name="connsiteX67" fmla="*/ 3843715 w 6884912"/>
              <a:gd name="connsiteY67" fmla="*/ 188752 h 1161397"/>
              <a:gd name="connsiteX68" fmla="*/ 3842609 w 6884912"/>
              <a:gd name="connsiteY68" fmla="*/ 197386 h 1161397"/>
              <a:gd name="connsiteX69" fmla="*/ 3853961 w 6884912"/>
              <a:gd name="connsiteY69" fmla="*/ 213380 h 1161397"/>
              <a:gd name="connsiteX70" fmla="*/ 3907640 w 6884912"/>
              <a:gd name="connsiteY70" fmla="*/ 207568 h 1161397"/>
              <a:gd name="connsiteX71" fmla="*/ 3910449 w 6884912"/>
              <a:gd name="connsiteY71" fmla="*/ 197808 h 1161397"/>
              <a:gd name="connsiteX72" fmla="*/ 3917197 w 6884912"/>
              <a:gd name="connsiteY72" fmla="*/ 196121 h 1161397"/>
              <a:gd name="connsiteX73" fmla="*/ 3922400 w 6884912"/>
              <a:gd name="connsiteY73" fmla="*/ 205056 h 1161397"/>
              <a:gd name="connsiteX74" fmla="*/ 4013061 w 6884912"/>
              <a:gd name="connsiteY74" fmla="*/ 224874 h 1161397"/>
              <a:gd name="connsiteX75" fmla="*/ 4220717 w 6884912"/>
              <a:gd name="connsiteY75" fmla="*/ 192946 h 1161397"/>
              <a:gd name="connsiteX76" fmla="*/ 4228802 w 6884912"/>
              <a:gd name="connsiteY76" fmla="*/ 201468 h 1161397"/>
              <a:gd name="connsiteX77" fmla="*/ 4289361 w 6884912"/>
              <a:gd name="connsiteY77" fmla="*/ 196642 h 1161397"/>
              <a:gd name="connsiteX78" fmla="*/ 4498913 w 6884912"/>
              <a:gd name="connsiteY78" fmla="*/ 118915 h 1161397"/>
              <a:gd name="connsiteX79" fmla="*/ 4617330 w 6884912"/>
              <a:gd name="connsiteY79" fmla="*/ 111163 h 1161397"/>
              <a:gd name="connsiteX80" fmla="*/ 4659778 w 6884912"/>
              <a:gd name="connsiteY80" fmla="*/ 118219 h 1161397"/>
              <a:gd name="connsiteX81" fmla="*/ 4730870 w 6884912"/>
              <a:gd name="connsiteY81" fmla="*/ 129432 h 1161397"/>
              <a:gd name="connsiteX82" fmla="*/ 4844073 w 6884912"/>
              <a:gd name="connsiteY82" fmla="*/ 161768 h 1161397"/>
              <a:gd name="connsiteX83" fmla="*/ 4856454 w 6884912"/>
              <a:gd name="connsiteY83" fmla="*/ 130488 h 1161397"/>
              <a:gd name="connsiteX84" fmla="*/ 4920038 w 6884912"/>
              <a:gd name="connsiteY84" fmla="*/ 140418 h 1161397"/>
              <a:gd name="connsiteX85" fmla="*/ 5016639 w 6884912"/>
              <a:gd name="connsiteY85" fmla="*/ 158905 h 1161397"/>
              <a:gd name="connsiteX86" fmla="*/ 5072009 w 6884912"/>
              <a:gd name="connsiteY86" fmla="*/ 161502 h 1161397"/>
              <a:gd name="connsiteX87" fmla="*/ 5223626 w 6884912"/>
              <a:gd name="connsiteY87" fmla="*/ 177356 h 1161397"/>
              <a:gd name="connsiteX88" fmla="*/ 5375773 w 6884912"/>
              <a:gd name="connsiteY88" fmla="*/ 199913 h 1161397"/>
              <a:gd name="connsiteX89" fmla="*/ 5467502 w 6884912"/>
              <a:gd name="connsiteY89" fmla="*/ 250963 h 1161397"/>
              <a:gd name="connsiteX90" fmla="*/ 5592395 w 6884912"/>
              <a:gd name="connsiteY90" fmla="*/ 265434 h 1161397"/>
              <a:gd name="connsiteX91" fmla="*/ 5613532 w 6884912"/>
              <a:gd name="connsiteY91" fmla="*/ 273379 h 1161397"/>
              <a:gd name="connsiteX92" fmla="*/ 5642173 w 6884912"/>
              <a:gd name="connsiteY92" fmla="*/ 266904 h 1161397"/>
              <a:gd name="connsiteX93" fmla="*/ 5756910 w 6884912"/>
              <a:gd name="connsiteY93" fmla="*/ 239211 h 1161397"/>
              <a:gd name="connsiteX94" fmla="*/ 5846667 w 6884912"/>
              <a:gd name="connsiteY94" fmla="*/ 201786 h 1161397"/>
              <a:gd name="connsiteX95" fmla="*/ 5960732 w 6884912"/>
              <a:gd name="connsiteY95" fmla="*/ 220708 h 1161397"/>
              <a:gd name="connsiteX96" fmla="*/ 6029542 w 6884912"/>
              <a:gd name="connsiteY96" fmla="*/ 210339 h 1161397"/>
              <a:gd name="connsiteX97" fmla="*/ 6141123 w 6884912"/>
              <a:gd name="connsiteY97" fmla="*/ 159923 h 1161397"/>
              <a:gd name="connsiteX98" fmla="*/ 6290640 w 6884912"/>
              <a:gd name="connsiteY98" fmla="*/ 167441 h 1161397"/>
              <a:gd name="connsiteX99" fmla="*/ 6322806 w 6884912"/>
              <a:gd name="connsiteY99" fmla="*/ 213293 h 1161397"/>
              <a:gd name="connsiteX100" fmla="*/ 6380420 w 6884912"/>
              <a:gd name="connsiteY100" fmla="*/ 173195 h 1161397"/>
              <a:gd name="connsiteX101" fmla="*/ 6507891 w 6884912"/>
              <a:gd name="connsiteY101" fmla="*/ 118474 h 1161397"/>
              <a:gd name="connsiteX102" fmla="*/ 6571807 w 6884912"/>
              <a:gd name="connsiteY102" fmla="*/ 98636 h 1161397"/>
              <a:gd name="connsiteX103" fmla="*/ 6671880 w 6884912"/>
              <a:gd name="connsiteY103" fmla="*/ 82931 h 1161397"/>
              <a:gd name="connsiteX104" fmla="*/ 6702266 w 6884912"/>
              <a:gd name="connsiteY104" fmla="*/ 75470 h 1161397"/>
              <a:gd name="connsiteX105" fmla="*/ 6845802 w 6884912"/>
              <a:gd name="connsiteY105" fmla="*/ 24496 h 1161397"/>
              <a:gd name="connsiteX106" fmla="*/ 6884912 w 6884912"/>
              <a:gd name="connsiteY106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567875 w 6884912"/>
              <a:gd name="connsiteY7" fmla="*/ 1051976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213420 w 6884912"/>
              <a:gd name="connsiteY6" fmla="*/ 1056868 h 1161397"/>
              <a:gd name="connsiteX7" fmla="*/ 454970 w 6884912"/>
              <a:gd name="connsiteY7" fmla="*/ 1023343 h 1161397"/>
              <a:gd name="connsiteX8" fmla="*/ 601644 w 6884912"/>
              <a:gd name="connsiteY8" fmla="*/ 1003997 h 1161397"/>
              <a:gd name="connsiteX9" fmla="*/ 651408 w 6884912"/>
              <a:gd name="connsiteY9" fmla="*/ 984938 h 1161397"/>
              <a:gd name="connsiteX10" fmla="*/ 673197 w 6884912"/>
              <a:gd name="connsiteY10" fmla="*/ 1010060 h 1161397"/>
              <a:gd name="connsiteX11" fmla="*/ 723108 w 6884912"/>
              <a:gd name="connsiteY11" fmla="*/ 980081 h 1161397"/>
              <a:gd name="connsiteX12" fmla="*/ 797699 w 6884912"/>
              <a:gd name="connsiteY12" fmla="*/ 931362 h 1161397"/>
              <a:gd name="connsiteX13" fmla="*/ 843359 w 6884912"/>
              <a:gd name="connsiteY13" fmla="*/ 910894 h 1161397"/>
              <a:gd name="connsiteX14" fmla="*/ 965215 w 6884912"/>
              <a:gd name="connsiteY14" fmla="*/ 846701 h 1161397"/>
              <a:gd name="connsiteX15" fmla="*/ 1085080 w 6884912"/>
              <a:gd name="connsiteY15" fmla="*/ 776086 h 1161397"/>
              <a:gd name="connsiteX16" fmla="*/ 1131224 w 6884912"/>
              <a:gd name="connsiteY16" fmla="*/ 706160 h 1161397"/>
              <a:gd name="connsiteX17" fmla="*/ 1138051 w 6884912"/>
              <a:gd name="connsiteY17" fmla="*/ 702034 h 1161397"/>
              <a:gd name="connsiteX18" fmla="*/ 1158800 w 6884912"/>
              <a:gd name="connsiteY18" fmla="*/ 700004 h 1161397"/>
              <a:gd name="connsiteX19" fmla="*/ 1166947 w 6884912"/>
              <a:gd name="connsiteY19" fmla="*/ 700762 h 1161397"/>
              <a:gd name="connsiteX20" fmla="*/ 1178135 w 6884912"/>
              <a:gd name="connsiteY20" fmla="*/ 698631 h 1161397"/>
              <a:gd name="connsiteX21" fmla="*/ 1178301 w 6884912"/>
              <a:gd name="connsiteY21" fmla="*/ 698094 h 1161397"/>
              <a:gd name="connsiteX22" fmla="*/ 1188995 w 6884912"/>
              <a:gd name="connsiteY22" fmla="*/ 697048 h 1161397"/>
              <a:gd name="connsiteX23" fmla="*/ 1242716 w 6884912"/>
              <a:gd name="connsiteY23" fmla="*/ 698052 h 1161397"/>
              <a:gd name="connsiteX24" fmla="*/ 1299977 w 6884912"/>
              <a:gd name="connsiteY24" fmla="*/ 639196 h 1161397"/>
              <a:gd name="connsiteX25" fmla="*/ 1326190 w 6884912"/>
              <a:gd name="connsiteY25" fmla="*/ 625955 h 1161397"/>
              <a:gd name="connsiteX26" fmla="*/ 1339600 w 6884912"/>
              <a:gd name="connsiteY26" fmla="*/ 616295 h 1161397"/>
              <a:gd name="connsiteX27" fmla="*/ 1340054 w 6884912"/>
              <a:gd name="connsiteY27" fmla="*/ 614022 h 1161397"/>
              <a:gd name="connsiteX28" fmla="*/ 1391606 w 6884912"/>
              <a:gd name="connsiteY28" fmla="*/ 615229 h 1161397"/>
              <a:gd name="connsiteX29" fmla="*/ 1397565 w 6884912"/>
              <a:gd name="connsiteY29" fmla="*/ 611490 h 1161397"/>
              <a:gd name="connsiteX30" fmla="*/ 1432302 w 6884912"/>
              <a:gd name="connsiteY30" fmla="*/ 617267 h 1161397"/>
              <a:gd name="connsiteX31" fmla="*/ 1449644 w 6884912"/>
              <a:gd name="connsiteY31" fmla="*/ 617591 h 1161397"/>
              <a:gd name="connsiteX32" fmla="*/ 1455793 w 6884912"/>
              <a:gd name="connsiteY32" fmla="*/ 623174 h 1161397"/>
              <a:gd name="connsiteX33" fmla="*/ 1480758 w 6884912"/>
              <a:gd name="connsiteY33" fmla="*/ 620863 h 1161397"/>
              <a:gd name="connsiteX34" fmla="*/ 1483154 w 6884912"/>
              <a:gd name="connsiteY34" fmla="*/ 618527 h 1161397"/>
              <a:gd name="connsiteX35" fmla="*/ 1505495 w 6884912"/>
              <a:gd name="connsiteY35" fmla="*/ 624325 h 1161397"/>
              <a:gd name="connsiteX36" fmla="*/ 1526340 w 6884912"/>
              <a:gd name="connsiteY36" fmla="*/ 638496 h 1161397"/>
              <a:gd name="connsiteX37" fmla="*/ 1731986 w 6884912"/>
              <a:gd name="connsiteY37" fmla="*/ 589682 h 1161397"/>
              <a:gd name="connsiteX38" fmla="*/ 1927935 w 6884912"/>
              <a:gd name="connsiteY38" fmla="*/ 628540 h 1161397"/>
              <a:gd name="connsiteX39" fmla="*/ 2039075 w 6884912"/>
              <a:gd name="connsiteY39" fmla="*/ 599964 h 1161397"/>
              <a:gd name="connsiteX40" fmla="*/ 2066980 w 6884912"/>
              <a:gd name="connsiteY40" fmla="*/ 550413 h 1161397"/>
              <a:gd name="connsiteX41" fmla="*/ 2352236 w 6884912"/>
              <a:gd name="connsiteY41" fmla="*/ 519602 h 1161397"/>
              <a:gd name="connsiteX42" fmla="*/ 2420791 w 6884912"/>
              <a:gd name="connsiteY42" fmla="*/ 492826 h 1161397"/>
              <a:gd name="connsiteX43" fmla="*/ 2489932 w 6884912"/>
              <a:gd name="connsiteY43" fmla="*/ 507864 h 1161397"/>
              <a:gd name="connsiteX44" fmla="*/ 2512917 w 6884912"/>
              <a:gd name="connsiteY44" fmla="*/ 489127 h 1161397"/>
              <a:gd name="connsiteX45" fmla="*/ 2516783 w 6884912"/>
              <a:gd name="connsiteY45" fmla="*/ 485473 h 1161397"/>
              <a:gd name="connsiteX46" fmla="*/ 2534360 w 6884912"/>
              <a:gd name="connsiteY46" fmla="*/ 480064 h 1161397"/>
              <a:gd name="connsiteX47" fmla="*/ 2536691 w 6884912"/>
              <a:gd name="connsiteY47" fmla="*/ 467018 h 1161397"/>
              <a:gd name="connsiteX48" fmla="*/ 2561265 w 6884912"/>
              <a:gd name="connsiteY48" fmla="*/ 450623 h 1161397"/>
              <a:gd name="connsiteX49" fmla="*/ 2594349 w 6884912"/>
              <a:gd name="connsiteY49" fmla="*/ 443884 h 1161397"/>
              <a:gd name="connsiteX50" fmla="*/ 2754324 w 6884912"/>
              <a:gd name="connsiteY50" fmla="*/ 424766 h 1161397"/>
              <a:gd name="connsiteX51" fmla="*/ 2848470 w 6884912"/>
              <a:gd name="connsiteY51" fmla="*/ 405966 h 1161397"/>
              <a:gd name="connsiteX52" fmla="*/ 2881772 w 6884912"/>
              <a:gd name="connsiteY52" fmla="*/ 387260 h 1161397"/>
              <a:gd name="connsiteX53" fmla="*/ 2929932 w 6884912"/>
              <a:gd name="connsiteY53" fmla="*/ 368912 h 1161397"/>
              <a:gd name="connsiteX54" fmla="*/ 3013020 w 6884912"/>
              <a:gd name="connsiteY54" fmla="*/ 327578 h 1161397"/>
              <a:gd name="connsiteX55" fmla="*/ 3222191 w 6884912"/>
              <a:gd name="connsiteY55" fmla="*/ 307887 h 1161397"/>
              <a:gd name="connsiteX56" fmla="*/ 3227953 w 6884912"/>
              <a:gd name="connsiteY56" fmla="*/ 297650 h 1161397"/>
              <a:gd name="connsiteX57" fmla="*/ 3510042 w 6884912"/>
              <a:gd name="connsiteY57" fmla="*/ 311820 h 1161397"/>
              <a:gd name="connsiteX58" fmla="*/ 3626773 w 6884912"/>
              <a:gd name="connsiteY58" fmla="*/ 290452 h 1161397"/>
              <a:gd name="connsiteX59" fmla="*/ 3666217 w 6884912"/>
              <a:gd name="connsiteY59" fmla="*/ 273255 h 1161397"/>
              <a:gd name="connsiteX60" fmla="*/ 3732427 w 6884912"/>
              <a:gd name="connsiteY60" fmla="*/ 245039 h 1161397"/>
              <a:gd name="connsiteX61" fmla="*/ 3777022 w 6884912"/>
              <a:gd name="connsiteY61" fmla="*/ 200276 h 1161397"/>
              <a:gd name="connsiteX62" fmla="*/ 3791246 w 6884912"/>
              <a:gd name="connsiteY62" fmla="*/ 189996 h 1161397"/>
              <a:gd name="connsiteX63" fmla="*/ 3819864 w 6884912"/>
              <a:gd name="connsiteY63" fmla="*/ 194605 h 1161397"/>
              <a:gd name="connsiteX64" fmla="*/ 3830398 w 6884912"/>
              <a:gd name="connsiteY64" fmla="*/ 188383 h 1161397"/>
              <a:gd name="connsiteX65" fmla="*/ 3834360 w 6884912"/>
              <a:gd name="connsiteY65" fmla="*/ 188992 h 1161397"/>
              <a:gd name="connsiteX66" fmla="*/ 3843715 w 6884912"/>
              <a:gd name="connsiteY66" fmla="*/ 188752 h 1161397"/>
              <a:gd name="connsiteX67" fmla="*/ 3842609 w 6884912"/>
              <a:gd name="connsiteY67" fmla="*/ 197386 h 1161397"/>
              <a:gd name="connsiteX68" fmla="*/ 3853961 w 6884912"/>
              <a:gd name="connsiteY68" fmla="*/ 213380 h 1161397"/>
              <a:gd name="connsiteX69" fmla="*/ 3907640 w 6884912"/>
              <a:gd name="connsiteY69" fmla="*/ 207568 h 1161397"/>
              <a:gd name="connsiteX70" fmla="*/ 3910449 w 6884912"/>
              <a:gd name="connsiteY70" fmla="*/ 197808 h 1161397"/>
              <a:gd name="connsiteX71" fmla="*/ 3917197 w 6884912"/>
              <a:gd name="connsiteY71" fmla="*/ 196121 h 1161397"/>
              <a:gd name="connsiteX72" fmla="*/ 3922400 w 6884912"/>
              <a:gd name="connsiteY72" fmla="*/ 205056 h 1161397"/>
              <a:gd name="connsiteX73" fmla="*/ 4013061 w 6884912"/>
              <a:gd name="connsiteY73" fmla="*/ 224874 h 1161397"/>
              <a:gd name="connsiteX74" fmla="*/ 4220717 w 6884912"/>
              <a:gd name="connsiteY74" fmla="*/ 192946 h 1161397"/>
              <a:gd name="connsiteX75" fmla="*/ 4228802 w 6884912"/>
              <a:gd name="connsiteY75" fmla="*/ 201468 h 1161397"/>
              <a:gd name="connsiteX76" fmla="*/ 4289361 w 6884912"/>
              <a:gd name="connsiteY76" fmla="*/ 196642 h 1161397"/>
              <a:gd name="connsiteX77" fmla="*/ 4498913 w 6884912"/>
              <a:gd name="connsiteY77" fmla="*/ 118915 h 1161397"/>
              <a:gd name="connsiteX78" fmla="*/ 4617330 w 6884912"/>
              <a:gd name="connsiteY78" fmla="*/ 111163 h 1161397"/>
              <a:gd name="connsiteX79" fmla="*/ 4659778 w 6884912"/>
              <a:gd name="connsiteY79" fmla="*/ 118219 h 1161397"/>
              <a:gd name="connsiteX80" fmla="*/ 4730870 w 6884912"/>
              <a:gd name="connsiteY80" fmla="*/ 129432 h 1161397"/>
              <a:gd name="connsiteX81" fmla="*/ 4844073 w 6884912"/>
              <a:gd name="connsiteY81" fmla="*/ 161768 h 1161397"/>
              <a:gd name="connsiteX82" fmla="*/ 4856454 w 6884912"/>
              <a:gd name="connsiteY82" fmla="*/ 130488 h 1161397"/>
              <a:gd name="connsiteX83" fmla="*/ 4920038 w 6884912"/>
              <a:gd name="connsiteY83" fmla="*/ 140418 h 1161397"/>
              <a:gd name="connsiteX84" fmla="*/ 5016639 w 6884912"/>
              <a:gd name="connsiteY84" fmla="*/ 158905 h 1161397"/>
              <a:gd name="connsiteX85" fmla="*/ 5072009 w 6884912"/>
              <a:gd name="connsiteY85" fmla="*/ 161502 h 1161397"/>
              <a:gd name="connsiteX86" fmla="*/ 5223626 w 6884912"/>
              <a:gd name="connsiteY86" fmla="*/ 177356 h 1161397"/>
              <a:gd name="connsiteX87" fmla="*/ 5375773 w 6884912"/>
              <a:gd name="connsiteY87" fmla="*/ 199913 h 1161397"/>
              <a:gd name="connsiteX88" fmla="*/ 5467502 w 6884912"/>
              <a:gd name="connsiteY88" fmla="*/ 250963 h 1161397"/>
              <a:gd name="connsiteX89" fmla="*/ 5592395 w 6884912"/>
              <a:gd name="connsiteY89" fmla="*/ 265434 h 1161397"/>
              <a:gd name="connsiteX90" fmla="*/ 5613532 w 6884912"/>
              <a:gd name="connsiteY90" fmla="*/ 273379 h 1161397"/>
              <a:gd name="connsiteX91" fmla="*/ 5642173 w 6884912"/>
              <a:gd name="connsiteY91" fmla="*/ 266904 h 1161397"/>
              <a:gd name="connsiteX92" fmla="*/ 5756910 w 6884912"/>
              <a:gd name="connsiteY92" fmla="*/ 239211 h 1161397"/>
              <a:gd name="connsiteX93" fmla="*/ 5846667 w 6884912"/>
              <a:gd name="connsiteY93" fmla="*/ 201786 h 1161397"/>
              <a:gd name="connsiteX94" fmla="*/ 5960732 w 6884912"/>
              <a:gd name="connsiteY94" fmla="*/ 220708 h 1161397"/>
              <a:gd name="connsiteX95" fmla="*/ 6029542 w 6884912"/>
              <a:gd name="connsiteY95" fmla="*/ 210339 h 1161397"/>
              <a:gd name="connsiteX96" fmla="*/ 6141123 w 6884912"/>
              <a:gd name="connsiteY96" fmla="*/ 159923 h 1161397"/>
              <a:gd name="connsiteX97" fmla="*/ 6290640 w 6884912"/>
              <a:gd name="connsiteY97" fmla="*/ 167441 h 1161397"/>
              <a:gd name="connsiteX98" fmla="*/ 6322806 w 6884912"/>
              <a:gd name="connsiteY98" fmla="*/ 213293 h 1161397"/>
              <a:gd name="connsiteX99" fmla="*/ 6380420 w 6884912"/>
              <a:gd name="connsiteY99" fmla="*/ 173195 h 1161397"/>
              <a:gd name="connsiteX100" fmla="*/ 6507891 w 6884912"/>
              <a:gd name="connsiteY100" fmla="*/ 118474 h 1161397"/>
              <a:gd name="connsiteX101" fmla="*/ 6571807 w 6884912"/>
              <a:gd name="connsiteY101" fmla="*/ 98636 h 1161397"/>
              <a:gd name="connsiteX102" fmla="*/ 6671880 w 6884912"/>
              <a:gd name="connsiteY102" fmla="*/ 82931 h 1161397"/>
              <a:gd name="connsiteX103" fmla="*/ 6702266 w 6884912"/>
              <a:gd name="connsiteY103" fmla="*/ 75470 h 1161397"/>
              <a:gd name="connsiteX104" fmla="*/ 6845802 w 6884912"/>
              <a:gd name="connsiteY104" fmla="*/ 24496 h 1161397"/>
              <a:gd name="connsiteX105" fmla="*/ 6884912 w 6884912"/>
              <a:gd name="connsiteY105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673197 w 6884912"/>
              <a:gd name="connsiteY9" fmla="*/ 1010060 h 1161397"/>
              <a:gd name="connsiteX10" fmla="*/ 723108 w 6884912"/>
              <a:gd name="connsiteY10" fmla="*/ 980081 h 1161397"/>
              <a:gd name="connsiteX11" fmla="*/ 797699 w 6884912"/>
              <a:gd name="connsiteY11" fmla="*/ 931362 h 1161397"/>
              <a:gd name="connsiteX12" fmla="*/ 843359 w 6884912"/>
              <a:gd name="connsiteY12" fmla="*/ 910894 h 1161397"/>
              <a:gd name="connsiteX13" fmla="*/ 965215 w 6884912"/>
              <a:gd name="connsiteY13" fmla="*/ 846701 h 1161397"/>
              <a:gd name="connsiteX14" fmla="*/ 1085080 w 6884912"/>
              <a:gd name="connsiteY14" fmla="*/ 776086 h 1161397"/>
              <a:gd name="connsiteX15" fmla="*/ 1131224 w 6884912"/>
              <a:gd name="connsiteY15" fmla="*/ 706160 h 1161397"/>
              <a:gd name="connsiteX16" fmla="*/ 1138051 w 6884912"/>
              <a:gd name="connsiteY16" fmla="*/ 702034 h 1161397"/>
              <a:gd name="connsiteX17" fmla="*/ 1158800 w 6884912"/>
              <a:gd name="connsiteY17" fmla="*/ 700004 h 1161397"/>
              <a:gd name="connsiteX18" fmla="*/ 1166947 w 6884912"/>
              <a:gd name="connsiteY18" fmla="*/ 700762 h 1161397"/>
              <a:gd name="connsiteX19" fmla="*/ 1178135 w 6884912"/>
              <a:gd name="connsiteY19" fmla="*/ 698631 h 1161397"/>
              <a:gd name="connsiteX20" fmla="*/ 1178301 w 6884912"/>
              <a:gd name="connsiteY20" fmla="*/ 698094 h 1161397"/>
              <a:gd name="connsiteX21" fmla="*/ 1188995 w 6884912"/>
              <a:gd name="connsiteY21" fmla="*/ 697048 h 1161397"/>
              <a:gd name="connsiteX22" fmla="*/ 1242716 w 6884912"/>
              <a:gd name="connsiteY22" fmla="*/ 698052 h 1161397"/>
              <a:gd name="connsiteX23" fmla="*/ 1299977 w 6884912"/>
              <a:gd name="connsiteY23" fmla="*/ 639196 h 1161397"/>
              <a:gd name="connsiteX24" fmla="*/ 1326190 w 6884912"/>
              <a:gd name="connsiteY24" fmla="*/ 625955 h 1161397"/>
              <a:gd name="connsiteX25" fmla="*/ 1339600 w 6884912"/>
              <a:gd name="connsiteY25" fmla="*/ 616295 h 1161397"/>
              <a:gd name="connsiteX26" fmla="*/ 1340054 w 6884912"/>
              <a:gd name="connsiteY26" fmla="*/ 614022 h 1161397"/>
              <a:gd name="connsiteX27" fmla="*/ 1391606 w 6884912"/>
              <a:gd name="connsiteY27" fmla="*/ 615229 h 1161397"/>
              <a:gd name="connsiteX28" fmla="*/ 1397565 w 6884912"/>
              <a:gd name="connsiteY28" fmla="*/ 611490 h 1161397"/>
              <a:gd name="connsiteX29" fmla="*/ 1432302 w 6884912"/>
              <a:gd name="connsiteY29" fmla="*/ 617267 h 1161397"/>
              <a:gd name="connsiteX30" fmla="*/ 1449644 w 6884912"/>
              <a:gd name="connsiteY30" fmla="*/ 617591 h 1161397"/>
              <a:gd name="connsiteX31" fmla="*/ 1455793 w 6884912"/>
              <a:gd name="connsiteY31" fmla="*/ 623174 h 1161397"/>
              <a:gd name="connsiteX32" fmla="*/ 1480758 w 6884912"/>
              <a:gd name="connsiteY32" fmla="*/ 620863 h 1161397"/>
              <a:gd name="connsiteX33" fmla="*/ 1483154 w 6884912"/>
              <a:gd name="connsiteY33" fmla="*/ 618527 h 1161397"/>
              <a:gd name="connsiteX34" fmla="*/ 1505495 w 6884912"/>
              <a:gd name="connsiteY34" fmla="*/ 624325 h 1161397"/>
              <a:gd name="connsiteX35" fmla="*/ 1526340 w 6884912"/>
              <a:gd name="connsiteY35" fmla="*/ 638496 h 1161397"/>
              <a:gd name="connsiteX36" fmla="*/ 1731986 w 6884912"/>
              <a:gd name="connsiteY36" fmla="*/ 589682 h 1161397"/>
              <a:gd name="connsiteX37" fmla="*/ 1927935 w 6884912"/>
              <a:gd name="connsiteY37" fmla="*/ 628540 h 1161397"/>
              <a:gd name="connsiteX38" fmla="*/ 2039075 w 6884912"/>
              <a:gd name="connsiteY38" fmla="*/ 599964 h 1161397"/>
              <a:gd name="connsiteX39" fmla="*/ 2066980 w 6884912"/>
              <a:gd name="connsiteY39" fmla="*/ 550413 h 1161397"/>
              <a:gd name="connsiteX40" fmla="*/ 2352236 w 6884912"/>
              <a:gd name="connsiteY40" fmla="*/ 519602 h 1161397"/>
              <a:gd name="connsiteX41" fmla="*/ 2420791 w 6884912"/>
              <a:gd name="connsiteY41" fmla="*/ 492826 h 1161397"/>
              <a:gd name="connsiteX42" fmla="*/ 2489932 w 6884912"/>
              <a:gd name="connsiteY42" fmla="*/ 507864 h 1161397"/>
              <a:gd name="connsiteX43" fmla="*/ 2512917 w 6884912"/>
              <a:gd name="connsiteY43" fmla="*/ 489127 h 1161397"/>
              <a:gd name="connsiteX44" fmla="*/ 2516783 w 6884912"/>
              <a:gd name="connsiteY44" fmla="*/ 485473 h 1161397"/>
              <a:gd name="connsiteX45" fmla="*/ 2534360 w 6884912"/>
              <a:gd name="connsiteY45" fmla="*/ 480064 h 1161397"/>
              <a:gd name="connsiteX46" fmla="*/ 2536691 w 6884912"/>
              <a:gd name="connsiteY46" fmla="*/ 467018 h 1161397"/>
              <a:gd name="connsiteX47" fmla="*/ 2561265 w 6884912"/>
              <a:gd name="connsiteY47" fmla="*/ 450623 h 1161397"/>
              <a:gd name="connsiteX48" fmla="*/ 2594349 w 6884912"/>
              <a:gd name="connsiteY48" fmla="*/ 443884 h 1161397"/>
              <a:gd name="connsiteX49" fmla="*/ 2754324 w 6884912"/>
              <a:gd name="connsiteY49" fmla="*/ 424766 h 1161397"/>
              <a:gd name="connsiteX50" fmla="*/ 2848470 w 6884912"/>
              <a:gd name="connsiteY50" fmla="*/ 405966 h 1161397"/>
              <a:gd name="connsiteX51" fmla="*/ 2881772 w 6884912"/>
              <a:gd name="connsiteY51" fmla="*/ 387260 h 1161397"/>
              <a:gd name="connsiteX52" fmla="*/ 2929932 w 6884912"/>
              <a:gd name="connsiteY52" fmla="*/ 368912 h 1161397"/>
              <a:gd name="connsiteX53" fmla="*/ 3013020 w 6884912"/>
              <a:gd name="connsiteY53" fmla="*/ 327578 h 1161397"/>
              <a:gd name="connsiteX54" fmla="*/ 3222191 w 6884912"/>
              <a:gd name="connsiteY54" fmla="*/ 307887 h 1161397"/>
              <a:gd name="connsiteX55" fmla="*/ 3227953 w 6884912"/>
              <a:gd name="connsiteY55" fmla="*/ 297650 h 1161397"/>
              <a:gd name="connsiteX56" fmla="*/ 3510042 w 6884912"/>
              <a:gd name="connsiteY56" fmla="*/ 311820 h 1161397"/>
              <a:gd name="connsiteX57" fmla="*/ 3626773 w 6884912"/>
              <a:gd name="connsiteY57" fmla="*/ 290452 h 1161397"/>
              <a:gd name="connsiteX58" fmla="*/ 3666217 w 6884912"/>
              <a:gd name="connsiteY58" fmla="*/ 273255 h 1161397"/>
              <a:gd name="connsiteX59" fmla="*/ 3732427 w 6884912"/>
              <a:gd name="connsiteY59" fmla="*/ 245039 h 1161397"/>
              <a:gd name="connsiteX60" fmla="*/ 3777022 w 6884912"/>
              <a:gd name="connsiteY60" fmla="*/ 200276 h 1161397"/>
              <a:gd name="connsiteX61" fmla="*/ 3791246 w 6884912"/>
              <a:gd name="connsiteY61" fmla="*/ 189996 h 1161397"/>
              <a:gd name="connsiteX62" fmla="*/ 3819864 w 6884912"/>
              <a:gd name="connsiteY62" fmla="*/ 194605 h 1161397"/>
              <a:gd name="connsiteX63" fmla="*/ 3830398 w 6884912"/>
              <a:gd name="connsiteY63" fmla="*/ 188383 h 1161397"/>
              <a:gd name="connsiteX64" fmla="*/ 3834360 w 6884912"/>
              <a:gd name="connsiteY64" fmla="*/ 188992 h 1161397"/>
              <a:gd name="connsiteX65" fmla="*/ 3843715 w 6884912"/>
              <a:gd name="connsiteY65" fmla="*/ 188752 h 1161397"/>
              <a:gd name="connsiteX66" fmla="*/ 3842609 w 6884912"/>
              <a:gd name="connsiteY66" fmla="*/ 197386 h 1161397"/>
              <a:gd name="connsiteX67" fmla="*/ 3853961 w 6884912"/>
              <a:gd name="connsiteY67" fmla="*/ 213380 h 1161397"/>
              <a:gd name="connsiteX68" fmla="*/ 3907640 w 6884912"/>
              <a:gd name="connsiteY68" fmla="*/ 207568 h 1161397"/>
              <a:gd name="connsiteX69" fmla="*/ 3910449 w 6884912"/>
              <a:gd name="connsiteY69" fmla="*/ 197808 h 1161397"/>
              <a:gd name="connsiteX70" fmla="*/ 3917197 w 6884912"/>
              <a:gd name="connsiteY70" fmla="*/ 196121 h 1161397"/>
              <a:gd name="connsiteX71" fmla="*/ 3922400 w 6884912"/>
              <a:gd name="connsiteY71" fmla="*/ 205056 h 1161397"/>
              <a:gd name="connsiteX72" fmla="*/ 4013061 w 6884912"/>
              <a:gd name="connsiteY72" fmla="*/ 224874 h 1161397"/>
              <a:gd name="connsiteX73" fmla="*/ 4220717 w 6884912"/>
              <a:gd name="connsiteY73" fmla="*/ 192946 h 1161397"/>
              <a:gd name="connsiteX74" fmla="*/ 4228802 w 6884912"/>
              <a:gd name="connsiteY74" fmla="*/ 201468 h 1161397"/>
              <a:gd name="connsiteX75" fmla="*/ 4289361 w 6884912"/>
              <a:gd name="connsiteY75" fmla="*/ 196642 h 1161397"/>
              <a:gd name="connsiteX76" fmla="*/ 4498913 w 6884912"/>
              <a:gd name="connsiteY76" fmla="*/ 118915 h 1161397"/>
              <a:gd name="connsiteX77" fmla="*/ 4617330 w 6884912"/>
              <a:gd name="connsiteY77" fmla="*/ 111163 h 1161397"/>
              <a:gd name="connsiteX78" fmla="*/ 4659778 w 6884912"/>
              <a:gd name="connsiteY78" fmla="*/ 118219 h 1161397"/>
              <a:gd name="connsiteX79" fmla="*/ 4730870 w 6884912"/>
              <a:gd name="connsiteY79" fmla="*/ 129432 h 1161397"/>
              <a:gd name="connsiteX80" fmla="*/ 4844073 w 6884912"/>
              <a:gd name="connsiteY80" fmla="*/ 161768 h 1161397"/>
              <a:gd name="connsiteX81" fmla="*/ 4856454 w 6884912"/>
              <a:gd name="connsiteY81" fmla="*/ 130488 h 1161397"/>
              <a:gd name="connsiteX82" fmla="*/ 4920038 w 6884912"/>
              <a:gd name="connsiteY82" fmla="*/ 140418 h 1161397"/>
              <a:gd name="connsiteX83" fmla="*/ 5016639 w 6884912"/>
              <a:gd name="connsiteY83" fmla="*/ 158905 h 1161397"/>
              <a:gd name="connsiteX84" fmla="*/ 5072009 w 6884912"/>
              <a:gd name="connsiteY84" fmla="*/ 161502 h 1161397"/>
              <a:gd name="connsiteX85" fmla="*/ 5223626 w 6884912"/>
              <a:gd name="connsiteY85" fmla="*/ 177356 h 1161397"/>
              <a:gd name="connsiteX86" fmla="*/ 5375773 w 6884912"/>
              <a:gd name="connsiteY86" fmla="*/ 199913 h 1161397"/>
              <a:gd name="connsiteX87" fmla="*/ 5467502 w 6884912"/>
              <a:gd name="connsiteY87" fmla="*/ 250963 h 1161397"/>
              <a:gd name="connsiteX88" fmla="*/ 5592395 w 6884912"/>
              <a:gd name="connsiteY88" fmla="*/ 265434 h 1161397"/>
              <a:gd name="connsiteX89" fmla="*/ 5613532 w 6884912"/>
              <a:gd name="connsiteY89" fmla="*/ 273379 h 1161397"/>
              <a:gd name="connsiteX90" fmla="*/ 5642173 w 6884912"/>
              <a:gd name="connsiteY90" fmla="*/ 266904 h 1161397"/>
              <a:gd name="connsiteX91" fmla="*/ 5756910 w 6884912"/>
              <a:gd name="connsiteY91" fmla="*/ 239211 h 1161397"/>
              <a:gd name="connsiteX92" fmla="*/ 5846667 w 6884912"/>
              <a:gd name="connsiteY92" fmla="*/ 201786 h 1161397"/>
              <a:gd name="connsiteX93" fmla="*/ 5960732 w 6884912"/>
              <a:gd name="connsiteY93" fmla="*/ 220708 h 1161397"/>
              <a:gd name="connsiteX94" fmla="*/ 6029542 w 6884912"/>
              <a:gd name="connsiteY94" fmla="*/ 210339 h 1161397"/>
              <a:gd name="connsiteX95" fmla="*/ 6141123 w 6884912"/>
              <a:gd name="connsiteY95" fmla="*/ 159923 h 1161397"/>
              <a:gd name="connsiteX96" fmla="*/ 6290640 w 6884912"/>
              <a:gd name="connsiteY96" fmla="*/ 167441 h 1161397"/>
              <a:gd name="connsiteX97" fmla="*/ 6322806 w 6884912"/>
              <a:gd name="connsiteY97" fmla="*/ 213293 h 1161397"/>
              <a:gd name="connsiteX98" fmla="*/ 6380420 w 6884912"/>
              <a:gd name="connsiteY98" fmla="*/ 173195 h 1161397"/>
              <a:gd name="connsiteX99" fmla="*/ 6507891 w 6884912"/>
              <a:gd name="connsiteY99" fmla="*/ 118474 h 1161397"/>
              <a:gd name="connsiteX100" fmla="*/ 6571807 w 6884912"/>
              <a:gd name="connsiteY100" fmla="*/ 98636 h 1161397"/>
              <a:gd name="connsiteX101" fmla="*/ 6671880 w 6884912"/>
              <a:gd name="connsiteY101" fmla="*/ 82931 h 1161397"/>
              <a:gd name="connsiteX102" fmla="*/ 6702266 w 6884912"/>
              <a:gd name="connsiteY102" fmla="*/ 75470 h 1161397"/>
              <a:gd name="connsiteX103" fmla="*/ 6845802 w 6884912"/>
              <a:gd name="connsiteY103" fmla="*/ 24496 h 1161397"/>
              <a:gd name="connsiteX104" fmla="*/ 6884912 w 6884912"/>
              <a:gd name="connsiteY104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601644 w 6884912"/>
              <a:gd name="connsiteY7" fmla="*/ 1003997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80081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188995 w 6884912"/>
              <a:gd name="connsiteY20" fmla="*/ 697048 h 1161397"/>
              <a:gd name="connsiteX21" fmla="*/ 1242716 w 6884912"/>
              <a:gd name="connsiteY21" fmla="*/ 698052 h 1161397"/>
              <a:gd name="connsiteX22" fmla="*/ 1299977 w 6884912"/>
              <a:gd name="connsiteY22" fmla="*/ 639196 h 1161397"/>
              <a:gd name="connsiteX23" fmla="*/ 1326190 w 6884912"/>
              <a:gd name="connsiteY23" fmla="*/ 625955 h 1161397"/>
              <a:gd name="connsiteX24" fmla="*/ 1339600 w 6884912"/>
              <a:gd name="connsiteY24" fmla="*/ 616295 h 1161397"/>
              <a:gd name="connsiteX25" fmla="*/ 1340054 w 6884912"/>
              <a:gd name="connsiteY25" fmla="*/ 614022 h 1161397"/>
              <a:gd name="connsiteX26" fmla="*/ 1391606 w 6884912"/>
              <a:gd name="connsiteY26" fmla="*/ 615229 h 1161397"/>
              <a:gd name="connsiteX27" fmla="*/ 1397565 w 6884912"/>
              <a:gd name="connsiteY27" fmla="*/ 611490 h 1161397"/>
              <a:gd name="connsiteX28" fmla="*/ 1432302 w 6884912"/>
              <a:gd name="connsiteY28" fmla="*/ 617267 h 1161397"/>
              <a:gd name="connsiteX29" fmla="*/ 1449644 w 6884912"/>
              <a:gd name="connsiteY29" fmla="*/ 617591 h 1161397"/>
              <a:gd name="connsiteX30" fmla="*/ 1455793 w 6884912"/>
              <a:gd name="connsiteY30" fmla="*/ 623174 h 1161397"/>
              <a:gd name="connsiteX31" fmla="*/ 1480758 w 6884912"/>
              <a:gd name="connsiteY31" fmla="*/ 620863 h 1161397"/>
              <a:gd name="connsiteX32" fmla="*/ 1483154 w 6884912"/>
              <a:gd name="connsiteY32" fmla="*/ 618527 h 1161397"/>
              <a:gd name="connsiteX33" fmla="*/ 1505495 w 6884912"/>
              <a:gd name="connsiteY33" fmla="*/ 624325 h 1161397"/>
              <a:gd name="connsiteX34" fmla="*/ 1526340 w 6884912"/>
              <a:gd name="connsiteY34" fmla="*/ 638496 h 1161397"/>
              <a:gd name="connsiteX35" fmla="*/ 1731986 w 6884912"/>
              <a:gd name="connsiteY35" fmla="*/ 589682 h 1161397"/>
              <a:gd name="connsiteX36" fmla="*/ 1927935 w 6884912"/>
              <a:gd name="connsiteY36" fmla="*/ 628540 h 1161397"/>
              <a:gd name="connsiteX37" fmla="*/ 2039075 w 6884912"/>
              <a:gd name="connsiteY37" fmla="*/ 599964 h 1161397"/>
              <a:gd name="connsiteX38" fmla="*/ 2066980 w 6884912"/>
              <a:gd name="connsiteY38" fmla="*/ 550413 h 1161397"/>
              <a:gd name="connsiteX39" fmla="*/ 2352236 w 6884912"/>
              <a:gd name="connsiteY39" fmla="*/ 519602 h 1161397"/>
              <a:gd name="connsiteX40" fmla="*/ 2420791 w 6884912"/>
              <a:gd name="connsiteY40" fmla="*/ 492826 h 1161397"/>
              <a:gd name="connsiteX41" fmla="*/ 2489932 w 6884912"/>
              <a:gd name="connsiteY41" fmla="*/ 507864 h 1161397"/>
              <a:gd name="connsiteX42" fmla="*/ 2512917 w 6884912"/>
              <a:gd name="connsiteY42" fmla="*/ 489127 h 1161397"/>
              <a:gd name="connsiteX43" fmla="*/ 2516783 w 6884912"/>
              <a:gd name="connsiteY43" fmla="*/ 485473 h 1161397"/>
              <a:gd name="connsiteX44" fmla="*/ 2534360 w 6884912"/>
              <a:gd name="connsiteY44" fmla="*/ 480064 h 1161397"/>
              <a:gd name="connsiteX45" fmla="*/ 2536691 w 6884912"/>
              <a:gd name="connsiteY45" fmla="*/ 467018 h 1161397"/>
              <a:gd name="connsiteX46" fmla="*/ 2561265 w 6884912"/>
              <a:gd name="connsiteY46" fmla="*/ 450623 h 1161397"/>
              <a:gd name="connsiteX47" fmla="*/ 2594349 w 6884912"/>
              <a:gd name="connsiteY47" fmla="*/ 443884 h 1161397"/>
              <a:gd name="connsiteX48" fmla="*/ 2754324 w 6884912"/>
              <a:gd name="connsiteY48" fmla="*/ 424766 h 1161397"/>
              <a:gd name="connsiteX49" fmla="*/ 2848470 w 6884912"/>
              <a:gd name="connsiteY49" fmla="*/ 405966 h 1161397"/>
              <a:gd name="connsiteX50" fmla="*/ 2881772 w 6884912"/>
              <a:gd name="connsiteY50" fmla="*/ 387260 h 1161397"/>
              <a:gd name="connsiteX51" fmla="*/ 2929932 w 6884912"/>
              <a:gd name="connsiteY51" fmla="*/ 368912 h 1161397"/>
              <a:gd name="connsiteX52" fmla="*/ 3013020 w 6884912"/>
              <a:gd name="connsiteY52" fmla="*/ 327578 h 1161397"/>
              <a:gd name="connsiteX53" fmla="*/ 3222191 w 6884912"/>
              <a:gd name="connsiteY53" fmla="*/ 307887 h 1161397"/>
              <a:gd name="connsiteX54" fmla="*/ 3227953 w 6884912"/>
              <a:gd name="connsiteY54" fmla="*/ 297650 h 1161397"/>
              <a:gd name="connsiteX55" fmla="*/ 3510042 w 6884912"/>
              <a:gd name="connsiteY55" fmla="*/ 311820 h 1161397"/>
              <a:gd name="connsiteX56" fmla="*/ 3626773 w 6884912"/>
              <a:gd name="connsiteY56" fmla="*/ 290452 h 1161397"/>
              <a:gd name="connsiteX57" fmla="*/ 3666217 w 6884912"/>
              <a:gd name="connsiteY57" fmla="*/ 273255 h 1161397"/>
              <a:gd name="connsiteX58" fmla="*/ 3732427 w 6884912"/>
              <a:gd name="connsiteY58" fmla="*/ 245039 h 1161397"/>
              <a:gd name="connsiteX59" fmla="*/ 3777022 w 6884912"/>
              <a:gd name="connsiteY59" fmla="*/ 200276 h 1161397"/>
              <a:gd name="connsiteX60" fmla="*/ 3791246 w 6884912"/>
              <a:gd name="connsiteY60" fmla="*/ 189996 h 1161397"/>
              <a:gd name="connsiteX61" fmla="*/ 3819864 w 6884912"/>
              <a:gd name="connsiteY61" fmla="*/ 194605 h 1161397"/>
              <a:gd name="connsiteX62" fmla="*/ 3830398 w 6884912"/>
              <a:gd name="connsiteY62" fmla="*/ 188383 h 1161397"/>
              <a:gd name="connsiteX63" fmla="*/ 3834360 w 6884912"/>
              <a:gd name="connsiteY63" fmla="*/ 188992 h 1161397"/>
              <a:gd name="connsiteX64" fmla="*/ 3843715 w 6884912"/>
              <a:gd name="connsiteY64" fmla="*/ 188752 h 1161397"/>
              <a:gd name="connsiteX65" fmla="*/ 3842609 w 6884912"/>
              <a:gd name="connsiteY65" fmla="*/ 197386 h 1161397"/>
              <a:gd name="connsiteX66" fmla="*/ 3853961 w 6884912"/>
              <a:gd name="connsiteY66" fmla="*/ 213380 h 1161397"/>
              <a:gd name="connsiteX67" fmla="*/ 3907640 w 6884912"/>
              <a:gd name="connsiteY67" fmla="*/ 207568 h 1161397"/>
              <a:gd name="connsiteX68" fmla="*/ 3910449 w 6884912"/>
              <a:gd name="connsiteY68" fmla="*/ 197808 h 1161397"/>
              <a:gd name="connsiteX69" fmla="*/ 3917197 w 6884912"/>
              <a:gd name="connsiteY69" fmla="*/ 196121 h 1161397"/>
              <a:gd name="connsiteX70" fmla="*/ 3922400 w 6884912"/>
              <a:gd name="connsiteY70" fmla="*/ 205056 h 1161397"/>
              <a:gd name="connsiteX71" fmla="*/ 4013061 w 6884912"/>
              <a:gd name="connsiteY71" fmla="*/ 224874 h 1161397"/>
              <a:gd name="connsiteX72" fmla="*/ 4220717 w 6884912"/>
              <a:gd name="connsiteY72" fmla="*/ 192946 h 1161397"/>
              <a:gd name="connsiteX73" fmla="*/ 4228802 w 6884912"/>
              <a:gd name="connsiteY73" fmla="*/ 201468 h 1161397"/>
              <a:gd name="connsiteX74" fmla="*/ 4289361 w 6884912"/>
              <a:gd name="connsiteY74" fmla="*/ 196642 h 1161397"/>
              <a:gd name="connsiteX75" fmla="*/ 4498913 w 6884912"/>
              <a:gd name="connsiteY75" fmla="*/ 118915 h 1161397"/>
              <a:gd name="connsiteX76" fmla="*/ 4617330 w 6884912"/>
              <a:gd name="connsiteY76" fmla="*/ 111163 h 1161397"/>
              <a:gd name="connsiteX77" fmla="*/ 4659778 w 6884912"/>
              <a:gd name="connsiteY77" fmla="*/ 118219 h 1161397"/>
              <a:gd name="connsiteX78" fmla="*/ 4730870 w 6884912"/>
              <a:gd name="connsiteY78" fmla="*/ 129432 h 1161397"/>
              <a:gd name="connsiteX79" fmla="*/ 4844073 w 6884912"/>
              <a:gd name="connsiteY79" fmla="*/ 161768 h 1161397"/>
              <a:gd name="connsiteX80" fmla="*/ 4856454 w 6884912"/>
              <a:gd name="connsiteY80" fmla="*/ 130488 h 1161397"/>
              <a:gd name="connsiteX81" fmla="*/ 4920038 w 6884912"/>
              <a:gd name="connsiteY81" fmla="*/ 140418 h 1161397"/>
              <a:gd name="connsiteX82" fmla="*/ 5016639 w 6884912"/>
              <a:gd name="connsiteY82" fmla="*/ 158905 h 1161397"/>
              <a:gd name="connsiteX83" fmla="*/ 5072009 w 6884912"/>
              <a:gd name="connsiteY83" fmla="*/ 161502 h 1161397"/>
              <a:gd name="connsiteX84" fmla="*/ 5223626 w 6884912"/>
              <a:gd name="connsiteY84" fmla="*/ 177356 h 1161397"/>
              <a:gd name="connsiteX85" fmla="*/ 5375773 w 6884912"/>
              <a:gd name="connsiteY85" fmla="*/ 199913 h 1161397"/>
              <a:gd name="connsiteX86" fmla="*/ 5467502 w 6884912"/>
              <a:gd name="connsiteY86" fmla="*/ 250963 h 1161397"/>
              <a:gd name="connsiteX87" fmla="*/ 5592395 w 6884912"/>
              <a:gd name="connsiteY87" fmla="*/ 265434 h 1161397"/>
              <a:gd name="connsiteX88" fmla="*/ 5613532 w 6884912"/>
              <a:gd name="connsiteY88" fmla="*/ 273379 h 1161397"/>
              <a:gd name="connsiteX89" fmla="*/ 5642173 w 6884912"/>
              <a:gd name="connsiteY89" fmla="*/ 266904 h 1161397"/>
              <a:gd name="connsiteX90" fmla="*/ 5756910 w 6884912"/>
              <a:gd name="connsiteY90" fmla="*/ 239211 h 1161397"/>
              <a:gd name="connsiteX91" fmla="*/ 5846667 w 6884912"/>
              <a:gd name="connsiteY91" fmla="*/ 201786 h 1161397"/>
              <a:gd name="connsiteX92" fmla="*/ 5960732 w 6884912"/>
              <a:gd name="connsiteY92" fmla="*/ 220708 h 1161397"/>
              <a:gd name="connsiteX93" fmla="*/ 6029542 w 6884912"/>
              <a:gd name="connsiteY93" fmla="*/ 210339 h 1161397"/>
              <a:gd name="connsiteX94" fmla="*/ 6141123 w 6884912"/>
              <a:gd name="connsiteY94" fmla="*/ 159923 h 1161397"/>
              <a:gd name="connsiteX95" fmla="*/ 6290640 w 6884912"/>
              <a:gd name="connsiteY95" fmla="*/ 167441 h 1161397"/>
              <a:gd name="connsiteX96" fmla="*/ 6322806 w 6884912"/>
              <a:gd name="connsiteY96" fmla="*/ 213293 h 1161397"/>
              <a:gd name="connsiteX97" fmla="*/ 6380420 w 6884912"/>
              <a:gd name="connsiteY97" fmla="*/ 173195 h 1161397"/>
              <a:gd name="connsiteX98" fmla="*/ 6507891 w 6884912"/>
              <a:gd name="connsiteY98" fmla="*/ 118474 h 1161397"/>
              <a:gd name="connsiteX99" fmla="*/ 6571807 w 6884912"/>
              <a:gd name="connsiteY99" fmla="*/ 98636 h 1161397"/>
              <a:gd name="connsiteX100" fmla="*/ 6671880 w 6884912"/>
              <a:gd name="connsiteY100" fmla="*/ 82931 h 1161397"/>
              <a:gd name="connsiteX101" fmla="*/ 6702266 w 6884912"/>
              <a:gd name="connsiteY101" fmla="*/ 75470 h 1161397"/>
              <a:gd name="connsiteX102" fmla="*/ 6845802 w 6884912"/>
              <a:gd name="connsiteY102" fmla="*/ 24496 h 1161397"/>
              <a:gd name="connsiteX103" fmla="*/ 6884912 w 6884912"/>
              <a:gd name="connsiteY103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58800 w 6884912"/>
              <a:gd name="connsiteY16" fmla="*/ 700004 h 1161397"/>
              <a:gd name="connsiteX17" fmla="*/ 1166947 w 6884912"/>
              <a:gd name="connsiteY17" fmla="*/ 700762 h 1161397"/>
              <a:gd name="connsiteX18" fmla="*/ 1178135 w 6884912"/>
              <a:gd name="connsiteY18" fmla="*/ 698631 h 1161397"/>
              <a:gd name="connsiteX19" fmla="*/ 1178301 w 6884912"/>
              <a:gd name="connsiteY19" fmla="*/ 698094 h 1161397"/>
              <a:gd name="connsiteX20" fmla="*/ 1242716 w 6884912"/>
              <a:gd name="connsiteY20" fmla="*/ 698052 h 1161397"/>
              <a:gd name="connsiteX21" fmla="*/ 1299977 w 6884912"/>
              <a:gd name="connsiteY21" fmla="*/ 639196 h 1161397"/>
              <a:gd name="connsiteX22" fmla="*/ 1326190 w 6884912"/>
              <a:gd name="connsiteY22" fmla="*/ 625955 h 1161397"/>
              <a:gd name="connsiteX23" fmla="*/ 1339600 w 6884912"/>
              <a:gd name="connsiteY23" fmla="*/ 616295 h 1161397"/>
              <a:gd name="connsiteX24" fmla="*/ 1340054 w 6884912"/>
              <a:gd name="connsiteY24" fmla="*/ 614022 h 1161397"/>
              <a:gd name="connsiteX25" fmla="*/ 1391606 w 6884912"/>
              <a:gd name="connsiteY25" fmla="*/ 615229 h 1161397"/>
              <a:gd name="connsiteX26" fmla="*/ 1397565 w 6884912"/>
              <a:gd name="connsiteY26" fmla="*/ 611490 h 1161397"/>
              <a:gd name="connsiteX27" fmla="*/ 1432302 w 6884912"/>
              <a:gd name="connsiteY27" fmla="*/ 617267 h 1161397"/>
              <a:gd name="connsiteX28" fmla="*/ 1449644 w 6884912"/>
              <a:gd name="connsiteY28" fmla="*/ 617591 h 1161397"/>
              <a:gd name="connsiteX29" fmla="*/ 1455793 w 6884912"/>
              <a:gd name="connsiteY29" fmla="*/ 623174 h 1161397"/>
              <a:gd name="connsiteX30" fmla="*/ 1480758 w 6884912"/>
              <a:gd name="connsiteY30" fmla="*/ 620863 h 1161397"/>
              <a:gd name="connsiteX31" fmla="*/ 1483154 w 6884912"/>
              <a:gd name="connsiteY31" fmla="*/ 618527 h 1161397"/>
              <a:gd name="connsiteX32" fmla="*/ 1505495 w 6884912"/>
              <a:gd name="connsiteY32" fmla="*/ 624325 h 1161397"/>
              <a:gd name="connsiteX33" fmla="*/ 1526340 w 6884912"/>
              <a:gd name="connsiteY33" fmla="*/ 638496 h 1161397"/>
              <a:gd name="connsiteX34" fmla="*/ 1731986 w 6884912"/>
              <a:gd name="connsiteY34" fmla="*/ 589682 h 1161397"/>
              <a:gd name="connsiteX35" fmla="*/ 1927935 w 6884912"/>
              <a:gd name="connsiteY35" fmla="*/ 628540 h 1161397"/>
              <a:gd name="connsiteX36" fmla="*/ 2039075 w 6884912"/>
              <a:gd name="connsiteY36" fmla="*/ 599964 h 1161397"/>
              <a:gd name="connsiteX37" fmla="*/ 2066980 w 6884912"/>
              <a:gd name="connsiteY37" fmla="*/ 550413 h 1161397"/>
              <a:gd name="connsiteX38" fmla="*/ 2352236 w 6884912"/>
              <a:gd name="connsiteY38" fmla="*/ 519602 h 1161397"/>
              <a:gd name="connsiteX39" fmla="*/ 2420791 w 6884912"/>
              <a:gd name="connsiteY39" fmla="*/ 492826 h 1161397"/>
              <a:gd name="connsiteX40" fmla="*/ 2489932 w 6884912"/>
              <a:gd name="connsiteY40" fmla="*/ 507864 h 1161397"/>
              <a:gd name="connsiteX41" fmla="*/ 2512917 w 6884912"/>
              <a:gd name="connsiteY41" fmla="*/ 489127 h 1161397"/>
              <a:gd name="connsiteX42" fmla="*/ 2516783 w 6884912"/>
              <a:gd name="connsiteY42" fmla="*/ 485473 h 1161397"/>
              <a:gd name="connsiteX43" fmla="*/ 2534360 w 6884912"/>
              <a:gd name="connsiteY43" fmla="*/ 480064 h 1161397"/>
              <a:gd name="connsiteX44" fmla="*/ 2536691 w 6884912"/>
              <a:gd name="connsiteY44" fmla="*/ 467018 h 1161397"/>
              <a:gd name="connsiteX45" fmla="*/ 2561265 w 6884912"/>
              <a:gd name="connsiteY45" fmla="*/ 450623 h 1161397"/>
              <a:gd name="connsiteX46" fmla="*/ 2594349 w 6884912"/>
              <a:gd name="connsiteY46" fmla="*/ 443884 h 1161397"/>
              <a:gd name="connsiteX47" fmla="*/ 2754324 w 6884912"/>
              <a:gd name="connsiteY47" fmla="*/ 424766 h 1161397"/>
              <a:gd name="connsiteX48" fmla="*/ 2848470 w 6884912"/>
              <a:gd name="connsiteY48" fmla="*/ 405966 h 1161397"/>
              <a:gd name="connsiteX49" fmla="*/ 2881772 w 6884912"/>
              <a:gd name="connsiteY49" fmla="*/ 387260 h 1161397"/>
              <a:gd name="connsiteX50" fmla="*/ 2929932 w 6884912"/>
              <a:gd name="connsiteY50" fmla="*/ 368912 h 1161397"/>
              <a:gd name="connsiteX51" fmla="*/ 3013020 w 6884912"/>
              <a:gd name="connsiteY51" fmla="*/ 327578 h 1161397"/>
              <a:gd name="connsiteX52" fmla="*/ 3222191 w 6884912"/>
              <a:gd name="connsiteY52" fmla="*/ 307887 h 1161397"/>
              <a:gd name="connsiteX53" fmla="*/ 3227953 w 6884912"/>
              <a:gd name="connsiteY53" fmla="*/ 297650 h 1161397"/>
              <a:gd name="connsiteX54" fmla="*/ 3510042 w 6884912"/>
              <a:gd name="connsiteY54" fmla="*/ 311820 h 1161397"/>
              <a:gd name="connsiteX55" fmla="*/ 3626773 w 6884912"/>
              <a:gd name="connsiteY55" fmla="*/ 290452 h 1161397"/>
              <a:gd name="connsiteX56" fmla="*/ 3666217 w 6884912"/>
              <a:gd name="connsiteY56" fmla="*/ 273255 h 1161397"/>
              <a:gd name="connsiteX57" fmla="*/ 3732427 w 6884912"/>
              <a:gd name="connsiteY57" fmla="*/ 245039 h 1161397"/>
              <a:gd name="connsiteX58" fmla="*/ 3777022 w 6884912"/>
              <a:gd name="connsiteY58" fmla="*/ 200276 h 1161397"/>
              <a:gd name="connsiteX59" fmla="*/ 3791246 w 6884912"/>
              <a:gd name="connsiteY59" fmla="*/ 189996 h 1161397"/>
              <a:gd name="connsiteX60" fmla="*/ 3819864 w 6884912"/>
              <a:gd name="connsiteY60" fmla="*/ 194605 h 1161397"/>
              <a:gd name="connsiteX61" fmla="*/ 3830398 w 6884912"/>
              <a:gd name="connsiteY61" fmla="*/ 188383 h 1161397"/>
              <a:gd name="connsiteX62" fmla="*/ 3834360 w 6884912"/>
              <a:gd name="connsiteY62" fmla="*/ 188992 h 1161397"/>
              <a:gd name="connsiteX63" fmla="*/ 3843715 w 6884912"/>
              <a:gd name="connsiteY63" fmla="*/ 188752 h 1161397"/>
              <a:gd name="connsiteX64" fmla="*/ 3842609 w 6884912"/>
              <a:gd name="connsiteY64" fmla="*/ 197386 h 1161397"/>
              <a:gd name="connsiteX65" fmla="*/ 3853961 w 6884912"/>
              <a:gd name="connsiteY65" fmla="*/ 213380 h 1161397"/>
              <a:gd name="connsiteX66" fmla="*/ 3907640 w 6884912"/>
              <a:gd name="connsiteY66" fmla="*/ 207568 h 1161397"/>
              <a:gd name="connsiteX67" fmla="*/ 3910449 w 6884912"/>
              <a:gd name="connsiteY67" fmla="*/ 197808 h 1161397"/>
              <a:gd name="connsiteX68" fmla="*/ 3917197 w 6884912"/>
              <a:gd name="connsiteY68" fmla="*/ 196121 h 1161397"/>
              <a:gd name="connsiteX69" fmla="*/ 3922400 w 6884912"/>
              <a:gd name="connsiteY69" fmla="*/ 205056 h 1161397"/>
              <a:gd name="connsiteX70" fmla="*/ 4013061 w 6884912"/>
              <a:gd name="connsiteY70" fmla="*/ 224874 h 1161397"/>
              <a:gd name="connsiteX71" fmla="*/ 4220717 w 6884912"/>
              <a:gd name="connsiteY71" fmla="*/ 192946 h 1161397"/>
              <a:gd name="connsiteX72" fmla="*/ 4228802 w 6884912"/>
              <a:gd name="connsiteY72" fmla="*/ 201468 h 1161397"/>
              <a:gd name="connsiteX73" fmla="*/ 4289361 w 6884912"/>
              <a:gd name="connsiteY73" fmla="*/ 196642 h 1161397"/>
              <a:gd name="connsiteX74" fmla="*/ 4498913 w 6884912"/>
              <a:gd name="connsiteY74" fmla="*/ 118915 h 1161397"/>
              <a:gd name="connsiteX75" fmla="*/ 4617330 w 6884912"/>
              <a:gd name="connsiteY75" fmla="*/ 111163 h 1161397"/>
              <a:gd name="connsiteX76" fmla="*/ 4659778 w 6884912"/>
              <a:gd name="connsiteY76" fmla="*/ 118219 h 1161397"/>
              <a:gd name="connsiteX77" fmla="*/ 4730870 w 6884912"/>
              <a:gd name="connsiteY77" fmla="*/ 129432 h 1161397"/>
              <a:gd name="connsiteX78" fmla="*/ 4844073 w 6884912"/>
              <a:gd name="connsiteY78" fmla="*/ 161768 h 1161397"/>
              <a:gd name="connsiteX79" fmla="*/ 4856454 w 6884912"/>
              <a:gd name="connsiteY79" fmla="*/ 130488 h 1161397"/>
              <a:gd name="connsiteX80" fmla="*/ 4920038 w 6884912"/>
              <a:gd name="connsiteY80" fmla="*/ 140418 h 1161397"/>
              <a:gd name="connsiteX81" fmla="*/ 5016639 w 6884912"/>
              <a:gd name="connsiteY81" fmla="*/ 158905 h 1161397"/>
              <a:gd name="connsiteX82" fmla="*/ 5072009 w 6884912"/>
              <a:gd name="connsiteY82" fmla="*/ 161502 h 1161397"/>
              <a:gd name="connsiteX83" fmla="*/ 5223626 w 6884912"/>
              <a:gd name="connsiteY83" fmla="*/ 177356 h 1161397"/>
              <a:gd name="connsiteX84" fmla="*/ 5375773 w 6884912"/>
              <a:gd name="connsiteY84" fmla="*/ 199913 h 1161397"/>
              <a:gd name="connsiteX85" fmla="*/ 5467502 w 6884912"/>
              <a:gd name="connsiteY85" fmla="*/ 250963 h 1161397"/>
              <a:gd name="connsiteX86" fmla="*/ 5592395 w 6884912"/>
              <a:gd name="connsiteY86" fmla="*/ 265434 h 1161397"/>
              <a:gd name="connsiteX87" fmla="*/ 5613532 w 6884912"/>
              <a:gd name="connsiteY87" fmla="*/ 273379 h 1161397"/>
              <a:gd name="connsiteX88" fmla="*/ 5642173 w 6884912"/>
              <a:gd name="connsiteY88" fmla="*/ 266904 h 1161397"/>
              <a:gd name="connsiteX89" fmla="*/ 5756910 w 6884912"/>
              <a:gd name="connsiteY89" fmla="*/ 239211 h 1161397"/>
              <a:gd name="connsiteX90" fmla="*/ 5846667 w 6884912"/>
              <a:gd name="connsiteY90" fmla="*/ 201786 h 1161397"/>
              <a:gd name="connsiteX91" fmla="*/ 5960732 w 6884912"/>
              <a:gd name="connsiteY91" fmla="*/ 220708 h 1161397"/>
              <a:gd name="connsiteX92" fmla="*/ 6029542 w 6884912"/>
              <a:gd name="connsiteY92" fmla="*/ 210339 h 1161397"/>
              <a:gd name="connsiteX93" fmla="*/ 6141123 w 6884912"/>
              <a:gd name="connsiteY93" fmla="*/ 159923 h 1161397"/>
              <a:gd name="connsiteX94" fmla="*/ 6290640 w 6884912"/>
              <a:gd name="connsiteY94" fmla="*/ 167441 h 1161397"/>
              <a:gd name="connsiteX95" fmla="*/ 6322806 w 6884912"/>
              <a:gd name="connsiteY95" fmla="*/ 213293 h 1161397"/>
              <a:gd name="connsiteX96" fmla="*/ 6380420 w 6884912"/>
              <a:gd name="connsiteY96" fmla="*/ 173195 h 1161397"/>
              <a:gd name="connsiteX97" fmla="*/ 6507891 w 6884912"/>
              <a:gd name="connsiteY97" fmla="*/ 118474 h 1161397"/>
              <a:gd name="connsiteX98" fmla="*/ 6571807 w 6884912"/>
              <a:gd name="connsiteY98" fmla="*/ 98636 h 1161397"/>
              <a:gd name="connsiteX99" fmla="*/ 6671880 w 6884912"/>
              <a:gd name="connsiteY99" fmla="*/ 82931 h 1161397"/>
              <a:gd name="connsiteX100" fmla="*/ 6702266 w 6884912"/>
              <a:gd name="connsiteY100" fmla="*/ 75470 h 1161397"/>
              <a:gd name="connsiteX101" fmla="*/ 6845802 w 6884912"/>
              <a:gd name="connsiteY101" fmla="*/ 24496 h 1161397"/>
              <a:gd name="connsiteX102" fmla="*/ 6884912 w 6884912"/>
              <a:gd name="connsiteY102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66947 w 6884912"/>
              <a:gd name="connsiteY16" fmla="*/ 700762 h 1161397"/>
              <a:gd name="connsiteX17" fmla="*/ 1178135 w 6884912"/>
              <a:gd name="connsiteY17" fmla="*/ 698631 h 1161397"/>
              <a:gd name="connsiteX18" fmla="*/ 1178301 w 6884912"/>
              <a:gd name="connsiteY18" fmla="*/ 698094 h 1161397"/>
              <a:gd name="connsiteX19" fmla="*/ 1242716 w 6884912"/>
              <a:gd name="connsiteY19" fmla="*/ 698052 h 1161397"/>
              <a:gd name="connsiteX20" fmla="*/ 1299977 w 6884912"/>
              <a:gd name="connsiteY20" fmla="*/ 639196 h 1161397"/>
              <a:gd name="connsiteX21" fmla="*/ 1326190 w 6884912"/>
              <a:gd name="connsiteY21" fmla="*/ 625955 h 1161397"/>
              <a:gd name="connsiteX22" fmla="*/ 1339600 w 6884912"/>
              <a:gd name="connsiteY22" fmla="*/ 616295 h 1161397"/>
              <a:gd name="connsiteX23" fmla="*/ 1340054 w 6884912"/>
              <a:gd name="connsiteY23" fmla="*/ 614022 h 1161397"/>
              <a:gd name="connsiteX24" fmla="*/ 1391606 w 6884912"/>
              <a:gd name="connsiteY24" fmla="*/ 615229 h 1161397"/>
              <a:gd name="connsiteX25" fmla="*/ 1397565 w 6884912"/>
              <a:gd name="connsiteY25" fmla="*/ 611490 h 1161397"/>
              <a:gd name="connsiteX26" fmla="*/ 1432302 w 6884912"/>
              <a:gd name="connsiteY26" fmla="*/ 617267 h 1161397"/>
              <a:gd name="connsiteX27" fmla="*/ 1449644 w 6884912"/>
              <a:gd name="connsiteY27" fmla="*/ 617591 h 1161397"/>
              <a:gd name="connsiteX28" fmla="*/ 1455793 w 6884912"/>
              <a:gd name="connsiteY28" fmla="*/ 623174 h 1161397"/>
              <a:gd name="connsiteX29" fmla="*/ 1480758 w 6884912"/>
              <a:gd name="connsiteY29" fmla="*/ 620863 h 1161397"/>
              <a:gd name="connsiteX30" fmla="*/ 1483154 w 6884912"/>
              <a:gd name="connsiteY30" fmla="*/ 618527 h 1161397"/>
              <a:gd name="connsiteX31" fmla="*/ 1505495 w 6884912"/>
              <a:gd name="connsiteY31" fmla="*/ 624325 h 1161397"/>
              <a:gd name="connsiteX32" fmla="*/ 1526340 w 6884912"/>
              <a:gd name="connsiteY32" fmla="*/ 638496 h 1161397"/>
              <a:gd name="connsiteX33" fmla="*/ 1731986 w 6884912"/>
              <a:gd name="connsiteY33" fmla="*/ 589682 h 1161397"/>
              <a:gd name="connsiteX34" fmla="*/ 1927935 w 6884912"/>
              <a:gd name="connsiteY34" fmla="*/ 628540 h 1161397"/>
              <a:gd name="connsiteX35" fmla="*/ 2039075 w 6884912"/>
              <a:gd name="connsiteY35" fmla="*/ 599964 h 1161397"/>
              <a:gd name="connsiteX36" fmla="*/ 2066980 w 6884912"/>
              <a:gd name="connsiteY36" fmla="*/ 550413 h 1161397"/>
              <a:gd name="connsiteX37" fmla="*/ 2352236 w 6884912"/>
              <a:gd name="connsiteY37" fmla="*/ 519602 h 1161397"/>
              <a:gd name="connsiteX38" fmla="*/ 2420791 w 6884912"/>
              <a:gd name="connsiteY38" fmla="*/ 492826 h 1161397"/>
              <a:gd name="connsiteX39" fmla="*/ 2489932 w 6884912"/>
              <a:gd name="connsiteY39" fmla="*/ 507864 h 1161397"/>
              <a:gd name="connsiteX40" fmla="*/ 2512917 w 6884912"/>
              <a:gd name="connsiteY40" fmla="*/ 489127 h 1161397"/>
              <a:gd name="connsiteX41" fmla="*/ 2516783 w 6884912"/>
              <a:gd name="connsiteY41" fmla="*/ 485473 h 1161397"/>
              <a:gd name="connsiteX42" fmla="*/ 2534360 w 6884912"/>
              <a:gd name="connsiteY42" fmla="*/ 480064 h 1161397"/>
              <a:gd name="connsiteX43" fmla="*/ 2536691 w 6884912"/>
              <a:gd name="connsiteY43" fmla="*/ 467018 h 1161397"/>
              <a:gd name="connsiteX44" fmla="*/ 2561265 w 6884912"/>
              <a:gd name="connsiteY44" fmla="*/ 450623 h 1161397"/>
              <a:gd name="connsiteX45" fmla="*/ 2594349 w 6884912"/>
              <a:gd name="connsiteY45" fmla="*/ 443884 h 1161397"/>
              <a:gd name="connsiteX46" fmla="*/ 2754324 w 6884912"/>
              <a:gd name="connsiteY46" fmla="*/ 424766 h 1161397"/>
              <a:gd name="connsiteX47" fmla="*/ 2848470 w 6884912"/>
              <a:gd name="connsiteY47" fmla="*/ 405966 h 1161397"/>
              <a:gd name="connsiteX48" fmla="*/ 2881772 w 6884912"/>
              <a:gd name="connsiteY48" fmla="*/ 387260 h 1161397"/>
              <a:gd name="connsiteX49" fmla="*/ 2929932 w 6884912"/>
              <a:gd name="connsiteY49" fmla="*/ 368912 h 1161397"/>
              <a:gd name="connsiteX50" fmla="*/ 3013020 w 6884912"/>
              <a:gd name="connsiteY50" fmla="*/ 327578 h 1161397"/>
              <a:gd name="connsiteX51" fmla="*/ 3222191 w 6884912"/>
              <a:gd name="connsiteY51" fmla="*/ 307887 h 1161397"/>
              <a:gd name="connsiteX52" fmla="*/ 3227953 w 6884912"/>
              <a:gd name="connsiteY52" fmla="*/ 297650 h 1161397"/>
              <a:gd name="connsiteX53" fmla="*/ 3510042 w 6884912"/>
              <a:gd name="connsiteY53" fmla="*/ 311820 h 1161397"/>
              <a:gd name="connsiteX54" fmla="*/ 3626773 w 6884912"/>
              <a:gd name="connsiteY54" fmla="*/ 290452 h 1161397"/>
              <a:gd name="connsiteX55" fmla="*/ 3666217 w 6884912"/>
              <a:gd name="connsiteY55" fmla="*/ 273255 h 1161397"/>
              <a:gd name="connsiteX56" fmla="*/ 3732427 w 6884912"/>
              <a:gd name="connsiteY56" fmla="*/ 245039 h 1161397"/>
              <a:gd name="connsiteX57" fmla="*/ 3777022 w 6884912"/>
              <a:gd name="connsiteY57" fmla="*/ 200276 h 1161397"/>
              <a:gd name="connsiteX58" fmla="*/ 3791246 w 6884912"/>
              <a:gd name="connsiteY58" fmla="*/ 189996 h 1161397"/>
              <a:gd name="connsiteX59" fmla="*/ 3819864 w 6884912"/>
              <a:gd name="connsiteY59" fmla="*/ 194605 h 1161397"/>
              <a:gd name="connsiteX60" fmla="*/ 3830398 w 6884912"/>
              <a:gd name="connsiteY60" fmla="*/ 188383 h 1161397"/>
              <a:gd name="connsiteX61" fmla="*/ 3834360 w 6884912"/>
              <a:gd name="connsiteY61" fmla="*/ 188992 h 1161397"/>
              <a:gd name="connsiteX62" fmla="*/ 3843715 w 6884912"/>
              <a:gd name="connsiteY62" fmla="*/ 188752 h 1161397"/>
              <a:gd name="connsiteX63" fmla="*/ 3842609 w 6884912"/>
              <a:gd name="connsiteY63" fmla="*/ 197386 h 1161397"/>
              <a:gd name="connsiteX64" fmla="*/ 3853961 w 6884912"/>
              <a:gd name="connsiteY64" fmla="*/ 213380 h 1161397"/>
              <a:gd name="connsiteX65" fmla="*/ 3907640 w 6884912"/>
              <a:gd name="connsiteY65" fmla="*/ 207568 h 1161397"/>
              <a:gd name="connsiteX66" fmla="*/ 3910449 w 6884912"/>
              <a:gd name="connsiteY66" fmla="*/ 197808 h 1161397"/>
              <a:gd name="connsiteX67" fmla="*/ 3917197 w 6884912"/>
              <a:gd name="connsiteY67" fmla="*/ 196121 h 1161397"/>
              <a:gd name="connsiteX68" fmla="*/ 3922400 w 6884912"/>
              <a:gd name="connsiteY68" fmla="*/ 205056 h 1161397"/>
              <a:gd name="connsiteX69" fmla="*/ 4013061 w 6884912"/>
              <a:gd name="connsiteY69" fmla="*/ 224874 h 1161397"/>
              <a:gd name="connsiteX70" fmla="*/ 4220717 w 6884912"/>
              <a:gd name="connsiteY70" fmla="*/ 192946 h 1161397"/>
              <a:gd name="connsiteX71" fmla="*/ 4228802 w 6884912"/>
              <a:gd name="connsiteY71" fmla="*/ 201468 h 1161397"/>
              <a:gd name="connsiteX72" fmla="*/ 4289361 w 6884912"/>
              <a:gd name="connsiteY72" fmla="*/ 196642 h 1161397"/>
              <a:gd name="connsiteX73" fmla="*/ 4498913 w 6884912"/>
              <a:gd name="connsiteY73" fmla="*/ 118915 h 1161397"/>
              <a:gd name="connsiteX74" fmla="*/ 4617330 w 6884912"/>
              <a:gd name="connsiteY74" fmla="*/ 111163 h 1161397"/>
              <a:gd name="connsiteX75" fmla="*/ 4659778 w 6884912"/>
              <a:gd name="connsiteY75" fmla="*/ 118219 h 1161397"/>
              <a:gd name="connsiteX76" fmla="*/ 4730870 w 6884912"/>
              <a:gd name="connsiteY76" fmla="*/ 129432 h 1161397"/>
              <a:gd name="connsiteX77" fmla="*/ 4844073 w 6884912"/>
              <a:gd name="connsiteY77" fmla="*/ 161768 h 1161397"/>
              <a:gd name="connsiteX78" fmla="*/ 4856454 w 6884912"/>
              <a:gd name="connsiteY78" fmla="*/ 130488 h 1161397"/>
              <a:gd name="connsiteX79" fmla="*/ 4920038 w 6884912"/>
              <a:gd name="connsiteY79" fmla="*/ 140418 h 1161397"/>
              <a:gd name="connsiteX80" fmla="*/ 5016639 w 6884912"/>
              <a:gd name="connsiteY80" fmla="*/ 158905 h 1161397"/>
              <a:gd name="connsiteX81" fmla="*/ 5072009 w 6884912"/>
              <a:gd name="connsiteY81" fmla="*/ 161502 h 1161397"/>
              <a:gd name="connsiteX82" fmla="*/ 5223626 w 6884912"/>
              <a:gd name="connsiteY82" fmla="*/ 177356 h 1161397"/>
              <a:gd name="connsiteX83" fmla="*/ 5375773 w 6884912"/>
              <a:gd name="connsiteY83" fmla="*/ 199913 h 1161397"/>
              <a:gd name="connsiteX84" fmla="*/ 5467502 w 6884912"/>
              <a:gd name="connsiteY84" fmla="*/ 250963 h 1161397"/>
              <a:gd name="connsiteX85" fmla="*/ 5592395 w 6884912"/>
              <a:gd name="connsiteY85" fmla="*/ 265434 h 1161397"/>
              <a:gd name="connsiteX86" fmla="*/ 5613532 w 6884912"/>
              <a:gd name="connsiteY86" fmla="*/ 273379 h 1161397"/>
              <a:gd name="connsiteX87" fmla="*/ 5642173 w 6884912"/>
              <a:gd name="connsiteY87" fmla="*/ 266904 h 1161397"/>
              <a:gd name="connsiteX88" fmla="*/ 5756910 w 6884912"/>
              <a:gd name="connsiteY88" fmla="*/ 239211 h 1161397"/>
              <a:gd name="connsiteX89" fmla="*/ 5846667 w 6884912"/>
              <a:gd name="connsiteY89" fmla="*/ 201786 h 1161397"/>
              <a:gd name="connsiteX90" fmla="*/ 5960732 w 6884912"/>
              <a:gd name="connsiteY90" fmla="*/ 220708 h 1161397"/>
              <a:gd name="connsiteX91" fmla="*/ 6029542 w 6884912"/>
              <a:gd name="connsiteY91" fmla="*/ 210339 h 1161397"/>
              <a:gd name="connsiteX92" fmla="*/ 6141123 w 6884912"/>
              <a:gd name="connsiteY92" fmla="*/ 159923 h 1161397"/>
              <a:gd name="connsiteX93" fmla="*/ 6290640 w 6884912"/>
              <a:gd name="connsiteY93" fmla="*/ 167441 h 1161397"/>
              <a:gd name="connsiteX94" fmla="*/ 6322806 w 6884912"/>
              <a:gd name="connsiteY94" fmla="*/ 213293 h 1161397"/>
              <a:gd name="connsiteX95" fmla="*/ 6380420 w 6884912"/>
              <a:gd name="connsiteY95" fmla="*/ 173195 h 1161397"/>
              <a:gd name="connsiteX96" fmla="*/ 6507891 w 6884912"/>
              <a:gd name="connsiteY96" fmla="*/ 118474 h 1161397"/>
              <a:gd name="connsiteX97" fmla="*/ 6571807 w 6884912"/>
              <a:gd name="connsiteY97" fmla="*/ 98636 h 1161397"/>
              <a:gd name="connsiteX98" fmla="*/ 6671880 w 6884912"/>
              <a:gd name="connsiteY98" fmla="*/ 82931 h 1161397"/>
              <a:gd name="connsiteX99" fmla="*/ 6702266 w 6884912"/>
              <a:gd name="connsiteY99" fmla="*/ 75470 h 1161397"/>
              <a:gd name="connsiteX100" fmla="*/ 6845802 w 6884912"/>
              <a:gd name="connsiteY100" fmla="*/ 24496 h 1161397"/>
              <a:gd name="connsiteX101" fmla="*/ 6884912 w 6884912"/>
              <a:gd name="connsiteY101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38051 w 6884912"/>
              <a:gd name="connsiteY15" fmla="*/ 702034 h 1161397"/>
              <a:gd name="connsiteX16" fmla="*/ 1178135 w 6884912"/>
              <a:gd name="connsiteY16" fmla="*/ 698631 h 1161397"/>
              <a:gd name="connsiteX17" fmla="*/ 1178301 w 6884912"/>
              <a:gd name="connsiteY17" fmla="*/ 698094 h 1161397"/>
              <a:gd name="connsiteX18" fmla="*/ 1242716 w 6884912"/>
              <a:gd name="connsiteY18" fmla="*/ 698052 h 1161397"/>
              <a:gd name="connsiteX19" fmla="*/ 1299977 w 6884912"/>
              <a:gd name="connsiteY19" fmla="*/ 639196 h 1161397"/>
              <a:gd name="connsiteX20" fmla="*/ 1326190 w 6884912"/>
              <a:gd name="connsiteY20" fmla="*/ 625955 h 1161397"/>
              <a:gd name="connsiteX21" fmla="*/ 1339600 w 6884912"/>
              <a:gd name="connsiteY21" fmla="*/ 616295 h 1161397"/>
              <a:gd name="connsiteX22" fmla="*/ 1340054 w 6884912"/>
              <a:gd name="connsiteY22" fmla="*/ 614022 h 1161397"/>
              <a:gd name="connsiteX23" fmla="*/ 1391606 w 6884912"/>
              <a:gd name="connsiteY23" fmla="*/ 615229 h 1161397"/>
              <a:gd name="connsiteX24" fmla="*/ 1397565 w 6884912"/>
              <a:gd name="connsiteY24" fmla="*/ 611490 h 1161397"/>
              <a:gd name="connsiteX25" fmla="*/ 1432302 w 6884912"/>
              <a:gd name="connsiteY25" fmla="*/ 617267 h 1161397"/>
              <a:gd name="connsiteX26" fmla="*/ 1449644 w 6884912"/>
              <a:gd name="connsiteY26" fmla="*/ 617591 h 1161397"/>
              <a:gd name="connsiteX27" fmla="*/ 1455793 w 6884912"/>
              <a:gd name="connsiteY27" fmla="*/ 623174 h 1161397"/>
              <a:gd name="connsiteX28" fmla="*/ 1480758 w 6884912"/>
              <a:gd name="connsiteY28" fmla="*/ 620863 h 1161397"/>
              <a:gd name="connsiteX29" fmla="*/ 1483154 w 6884912"/>
              <a:gd name="connsiteY29" fmla="*/ 618527 h 1161397"/>
              <a:gd name="connsiteX30" fmla="*/ 1505495 w 6884912"/>
              <a:gd name="connsiteY30" fmla="*/ 624325 h 1161397"/>
              <a:gd name="connsiteX31" fmla="*/ 1526340 w 6884912"/>
              <a:gd name="connsiteY31" fmla="*/ 638496 h 1161397"/>
              <a:gd name="connsiteX32" fmla="*/ 1731986 w 6884912"/>
              <a:gd name="connsiteY32" fmla="*/ 589682 h 1161397"/>
              <a:gd name="connsiteX33" fmla="*/ 1927935 w 6884912"/>
              <a:gd name="connsiteY33" fmla="*/ 628540 h 1161397"/>
              <a:gd name="connsiteX34" fmla="*/ 2039075 w 6884912"/>
              <a:gd name="connsiteY34" fmla="*/ 599964 h 1161397"/>
              <a:gd name="connsiteX35" fmla="*/ 2066980 w 6884912"/>
              <a:gd name="connsiteY35" fmla="*/ 550413 h 1161397"/>
              <a:gd name="connsiteX36" fmla="*/ 2352236 w 6884912"/>
              <a:gd name="connsiteY36" fmla="*/ 519602 h 1161397"/>
              <a:gd name="connsiteX37" fmla="*/ 2420791 w 6884912"/>
              <a:gd name="connsiteY37" fmla="*/ 492826 h 1161397"/>
              <a:gd name="connsiteX38" fmla="*/ 2489932 w 6884912"/>
              <a:gd name="connsiteY38" fmla="*/ 507864 h 1161397"/>
              <a:gd name="connsiteX39" fmla="*/ 2512917 w 6884912"/>
              <a:gd name="connsiteY39" fmla="*/ 489127 h 1161397"/>
              <a:gd name="connsiteX40" fmla="*/ 2516783 w 6884912"/>
              <a:gd name="connsiteY40" fmla="*/ 485473 h 1161397"/>
              <a:gd name="connsiteX41" fmla="*/ 2534360 w 6884912"/>
              <a:gd name="connsiteY41" fmla="*/ 480064 h 1161397"/>
              <a:gd name="connsiteX42" fmla="*/ 2536691 w 6884912"/>
              <a:gd name="connsiteY42" fmla="*/ 467018 h 1161397"/>
              <a:gd name="connsiteX43" fmla="*/ 2561265 w 6884912"/>
              <a:gd name="connsiteY43" fmla="*/ 450623 h 1161397"/>
              <a:gd name="connsiteX44" fmla="*/ 2594349 w 6884912"/>
              <a:gd name="connsiteY44" fmla="*/ 443884 h 1161397"/>
              <a:gd name="connsiteX45" fmla="*/ 2754324 w 6884912"/>
              <a:gd name="connsiteY45" fmla="*/ 424766 h 1161397"/>
              <a:gd name="connsiteX46" fmla="*/ 2848470 w 6884912"/>
              <a:gd name="connsiteY46" fmla="*/ 405966 h 1161397"/>
              <a:gd name="connsiteX47" fmla="*/ 2881772 w 6884912"/>
              <a:gd name="connsiteY47" fmla="*/ 387260 h 1161397"/>
              <a:gd name="connsiteX48" fmla="*/ 2929932 w 6884912"/>
              <a:gd name="connsiteY48" fmla="*/ 368912 h 1161397"/>
              <a:gd name="connsiteX49" fmla="*/ 3013020 w 6884912"/>
              <a:gd name="connsiteY49" fmla="*/ 327578 h 1161397"/>
              <a:gd name="connsiteX50" fmla="*/ 3222191 w 6884912"/>
              <a:gd name="connsiteY50" fmla="*/ 307887 h 1161397"/>
              <a:gd name="connsiteX51" fmla="*/ 3227953 w 6884912"/>
              <a:gd name="connsiteY51" fmla="*/ 297650 h 1161397"/>
              <a:gd name="connsiteX52" fmla="*/ 3510042 w 6884912"/>
              <a:gd name="connsiteY52" fmla="*/ 311820 h 1161397"/>
              <a:gd name="connsiteX53" fmla="*/ 3626773 w 6884912"/>
              <a:gd name="connsiteY53" fmla="*/ 290452 h 1161397"/>
              <a:gd name="connsiteX54" fmla="*/ 3666217 w 6884912"/>
              <a:gd name="connsiteY54" fmla="*/ 273255 h 1161397"/>
              <a:gd name="connsiteX55" fmla="*/ 3732427 w 6884912"/>
              <a:gd name="connsiteY55" fmla="*/ 245039 h 1161397"/>
              <a:gd name="connsiteX56" fmla="*/ 3777022 w 6884912"/>
              <a:gd name="connsiteY56" fmla="*/ 200276 h 1161397"/>
              <a:gd name="connsiteX57" fmla="*/ 3791246 w 6884912"/>
              <a:gd name="connsiteY57" fmla="*/ 189996 h 1161397"/>
              <a:gd name="connsiteX58" fmla="*/ 3819864 w 6884912"/>
              <a:gd name="connsiteY58" fmla="*/ 194605 h 1161397"/>
              <a:gd name="connsiteX59" fmla="*/ 3830398 w 6884912"/>
              <a:gd name="connsiteY59" fmla="*/ 188383 h 1161397"/>
              <a:gd name="connsiteX60" fmla="*/ 3834360 w 6884912"/>
              <a:gd name="connsiteY60" fmla="*/ 188992 h 1161397"/>
              <a:gd name="connsiteX61" fmla="*/ 3843715 w 6884912"/>
              <a:gd name="connsiteY61" fmla="*/ 188752 h 1161397"/>
              <a:gd name="connsiteX62" fmla="*/ 3842609 w 6884912"/>
              <a:gd name="connsiteY62" fmla="*/ 197386 h 1161397"/>
              <a:gd name="connsiteX63" fmla="*/ 3853961 w 6884912"/>
              <a:gd name="connsiteY63" fmla="*/ 213380 h 1161397"/>
              <a:gd name="connsiteX64" fmla="*/ 3907640 w 6884912"/>
              <a:gd name="connsiteY64" fmla="*/ 207568 h 1161397"/>
              <a:gd name="connsiteX65" fmla="*/ 3910449 w 6884912"/>
              <a:gd name="connsiteY65" fmla="*/ 197808 h 1161397"/>
              <a:gd name="connsiteX66" fmla="*/ 3917197 w 6884912"/>
              <a:gd name="connsiteY66" fmla="*/ 196121 h 1161397"/>
              <a:gd name="connsiteX67" fmla="*/ 3922400 w 6884912"/>
              <a:gd name="connsiteY67" fmla="*/ 205056 h 1161397"/>
              <a:gd name="connsiteX68" fmla="*/ 4013061 w 6884912"/>
              <a:gd name="connsiteY68" fmla="*/ 224874 h 1161397"/>
              <a:gd name="connsiteX69" fmla="*/ 4220717 w 6884912"/>
              <a:gd name="connsiteY69" fmla="*/ 192946 h 1161397"/>
              <a:gd name="connsiteX70" fmla="*/ 4228802 w 6884912"/>
              <a:gd name="connsiteY70" fmla="*/ 201468 h 1161397"/>
              <a:gd name="connsiteX71" fmla="*/ 4289361 w 6884912"/>
              <a:gd name="connsiteY71" fmla="*/ 196642 h 1161397"/>
              <a:gd name="connsiteX72" fmla="*/ 4498913 w 6884912"/>
              <a:gd name="connsiteY72" fmla="*/ 118915 h 1161397"/>
              <a:gd name="connsiteX73" fmla="*/ 4617330 w 6884912"/>
              <a:gd name="connsiteY73" fmla="*/ 111163 h 1161397"/>
              <a:gd name="connsiteX74" fmla="*/ 4659778 w 6884912"/>
              <a:gd name="connsiteY74" fmla="*/ 118219 h 1161397"/>
              <a:gd name="connsiteX75" fmla="*/ 4730870 w 6884912"/>
              <a:gd name="connsiteY75" fmla="*/ 129432 h 1161397"/>
              <a:gd name="connsiteX76" fmla="*/ 4844073 w 6884912"/>
              <a:gd name="connsiteY76" fmla="*/ 161768 h 1161397"/>
              <a:gd name="connsiteX77" fmla="*/ 4856454 w 6884912"/>
              <a:gd name="connsiteY77" fmla="*/ 130488 h 1161397"/>
              <a:gd name="connsiteX78" fmla="*/ 4920038 w 6884912"/>
              <a:gd name="connsiteY78" fmla="*/ 140418 h 1161397"/>
              <a:gd name="connsiteX79" fmla="*/ 5016639 w 6884912"/>
              <a:gd name="connsiteY79" fmla="*/ 158905 h 1161397"/>
              <a:gd name="connsiteX80" fmla="*/ 5072009 w 6884912"/>
              <a:gd name="connsiteY80" fmla="*/ 161502 h 1161397"/>
              <a:gd name="connsiteX81" fmla="*/ 5223626 w 6884912"/>
              <a:gd name="connsiteY81" fmla="*/ 177356 h 1161397"/>
              <a:gd name="connsiteX82" fmla="*/ 5375773 w 6884912"/>
              <a:gd name="connsiteY82" fmla="*/ 199913 h 1161397"/>
              <a:gd name="connsiteX83" fmla="*/ 5467502 w 6884912"/>
              <a:gd name="connsiteY83" fmla="*/ 250963 h 1161397"/>
              <a:gd name="connsiteX84" fmla="*/ 5592395 w 6884912"/>
              <a:gd name="connsiteY84" fmla="*/ 265434 h 1161397"/>
              <a:gd name="connsiteX85" fmla="*/ 5613532 w 6884912"/>
              <a:gd name="connsiteY85" fmla="*/ 273379 h 1161397"/>
              <a:gd name="connsiteX86" fmla="*/ 5642173 w 6884912"/>
              <a:gd name="connsiteY86" fmla="*/ 266904 h 1161397"/>
              <a:gd name="connsiteX87" fmla="*/ 5756910 w 6884912"/>
              <a:gd name="connsiteY87" fmla="*/ 239211 h 1161397"/>
              <a:gd name="connsiteX88" fmla="*/ 5846667 w 6884912"/>
              <a:gd name="connsiteY88" fmla="*/ 201786 h 1161397"/>
              <a:gd name="connsiteX89" fmla="*/ 5960732 w 6884912"/>
              <a:gd name="connsiteY89" fmla="*/ 220708 h 1161397"/>
              <a:gd name="connsiteX90" fmla="*/ 6029542 w 6884912"/>
              <a:gd name="connsiteY90" fmla="*/ 210339 h 1161397"/>
              <a:gd name="connsiteX91" fmla="*/ 6141123 w 6884912"/>
              <a:gd name="connsiteY91" fmla="*/ 159923 h 1161397"/>
              <a:gd name="connsiteX92" fmla="*/ 6290640 w 6884912"/>
              <a:gd name="connsiteY92" fmla="*/ 167441 h 1161397"/>
              <a:gd name="connsiteX93" fmla="*/ 6322806 w 6884912"/>
              <a:gd name="connsiteY93" fmla="*/ 213293 h 1161397"/>
              <a:gd name="connsiteX94" fmla="*/ 6380420 w 6884912"/>
              <a:gd name="connsiteY94" fmla="*/ 173195 h 1161397"/>
              <a:gd name="connsiteX95" fmla="*/ 6507891 w 6884912"/>
              <a:gd name="connsiteY95" fmla="*/ 118474 h 1161397"/>
              <a:gd name="connsiteX96" fmla="*/ 6571807 w 6884912"/>
              <a:gd name="connsiteY96" fmla="*/ 98636 h 1161397"/>
              <a:gd name="connsiteX97" fmla="*/ 6671880 w 6884912"/>
              <a:gd name="connsiteY97" fmla="*/ 82931 h 1161397"/>
              <a:gd name="connsiteX98" fmla="*/ 6702266 w 6884912"/>
              <a:gd name="connsiteY98" fmla="*/ 75470 h 1161397"/>
              <a:gd name="connsiteX99" fmla="*/ 6845802 w 6884912"/>
              <a:gd name="connsiteY99" fmla="*/ 24496 h 1161397"/>
              <a:gd name="connsiteX100" fmla="*/ 6884912 w 6884912"/>
              <a:gd name="connsiteY100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178301 w 6884912"/>
              <a:gd name="connsiteY16" fmla="*/ 698094 h 1161397"/>
              <a:gd name="connsiteX17" fmla="*/ 1242716 w 6884912"/>
              <a:gd name="connsiteY17" fmla="*/ 698052 h 1161397"/>
              <a:gd name="connsiteX18" fmla="*/ 1299977 w 6884912"/>
              <a:gd name="connsiteY18" fmla="*/ 639196 h 1161397"/>
              <a:gd name="connsiteX19" fmla="*/ 1326190 w 6884912"/>
              <a:gd name="connsiteY19" fmla="*/ 625955 h 1161397"/>
              <a:gd name="connsiteX20" fmla="*/ 1339600 w 6884912"/>
              <a:gd name="connsiteY20" fmla="*/ 616295 h 1161397"/>
              <a:gd name="connsiteX21" fmla="*/ 1340054 w 6884912"/>
              <a:gd name="connsiteY21" fmla="*/ 614022 h 1161397"/>
              <a:gd name="connsiteX22" fmla="*/ 1391606 w 6884912"/>
              <a:gd name="connsiteY22" fmla="*/ 615229 h 1161397"/>
              <a:gd name="connsiteX23" fmla="*/ 1397565 w 6884912"/>
              <a:gd name="connsiteY23" fmla="*/ 611490 h 1161397"/>
              <a:gd name="connsiteX24" fmla="*/ 1432302 w 6884912"/>
              <a:gd name="connsiteY24" fmla="*/ 617267 h 1161397"/>
              <a:gd name="connsiteX25" fmla="*/ 1449644 w 6884912"/>
              <a:gd name="connsiteY25" fmla="*/ 617591 h 1161397"/>
              <a:gd name="connsiteX26" fmla="*/ 1455793 w 6884912"/>
              <a:gd name="connsiteY26" fmla="*/ 623174 h 1161397"/>
              <a:gd name="connsiteX27" fmla="*/ 1480758 w 6884912"/>
              <a:gd name="connsiteY27" fmla="*/ 620863 h 1161397"/>
              <a:gd name="connsiteX28" fmla="*/ 1483154 w 6884912"/>
              <a:gd name="connsiteY28" fmla="*/ 618527 h 1161397"/>
              <a:gd name="connsiteX29" fmla="*/ 1505495 w 6884912"/>
              <a:gd name="connsiteY29" fmla="*/ 624325 h 1161397"/>
              <a:gd name="connsiteX30" fmla="*/ 1526340 w 6884912"/>
              <a:gd name="connsiteY30" fmla="*/ 638496 h 1161397"/>
              <a:gd name="connsiteX31" fmla="*/ 1731986 w 6884912"/>
              <a:gd name="connsiteY31" fmla="*/ 589682 h 1161397"/>
              <a:gd name="connsiteX32" fmla="*/ 1927935 w 6884912"/>
              <a:gd name="connsiteY32" fmla="*/ 628540 h 1161397"/>
              <a:gd name="connsiteX33" fmla="*/ 2039075 w 6884912"/>
              <a:gd name="connsiteY33" fmla="*/ 599964 h 1161397"/>
              <a:gd name="connsiteX34" fmla="*/ 2066980 w 6884912"/>
              <a:gd name="connsiteY34" fmla="*/ 550413 h 1161397"/>
              <a:gd name="connsiteX35" fmla="*/ 2352236 w 6884912"/>
              <a:gd name="connsiteY35" fmla="*/ 519602 h 1161397"/>
              <a:gd name="connsiteX36" fmla="*/ 2420791 w 6884912"/>
              <a:gd name="connsiteY36" fmla="*/ 492826 h 1161397"/>
              <a:gd name="connsiteX37" fmla="*/ 2489932 w 6884912"/>
              <a:gd name="connsiteY37" fmla="*/ 507864 h 1161397"/>
              <a:gd name="connsiteX38" fmla="*/ 2512917 w 6884912"/>
              <a:gd name="connsiteY38" fmla="*/ 489127 h 1161397"/>
              <a:gd name="connsiteX39" fmla="*/ 2516783 w 6884912"/>
              <a:gd name="connsiteY39" fmla="*/ 485473 h 1161397"/>
              <a:gd name="connsiteX40" fmla="*/ 2534360 w 6884912"/>
              <a:gd name="connsiteY40" fmla="*/ 480064 h 1161397"/>
              <a:gd name="connsiteX41" fmla="*/ 2536691 w 6884912"/>
              <a:gd name="connsiteY41" fmla="*/ 467018 h 1161397"/>
              <a:gd name="connsiteX42" fmla="*/ 2561265 w 6884912"/>
              <a:gd name="connsiteY42" fmla="*/ 450623 h 1161397"/>
              <a:gd name="connsiteX43" fmla="*/ 2594349 w 6884912"/>
              <a:gd name="connsiteY43" fmla="*/ 443884 h 1161397"/>
              <a:gd name="connsiteX44" fmla="*/ 2754324 w 6884912"/>
              <a:gd name="connsiteY44" fmla="*/ 424766 h 1161397"/>
              <a:gd name="connsiteX45" fmla="*/ 2848470 w 6884912"/>
              <a:gd name="connsiteY45" fmla="*/ 405966 h 1161397"/>
              <a:gd name="connsiteX46" fmla="*/ 2881772 w 6884912"/>
              <a:gd name="connsiteY46" fmla="*/ 387260 h 1161397"/>
              <a:gd name="connsiteX47" fmla="*/ 2929932 w 6884912"/>
              <a:gd name="connsiteY47" fmla="*/ 368912 h 1161397"/>
              <a:gd name="connsiteX48" fmla="*/ 3013020 w 6884912"/>
              <a:gd name="connsiteY48" fmla="*/ 327578 h 1161397"/>
              <a:gd name="connsiteX49" fmla="*/ 3222191 w 6884912"/>
              <a:gd name="connsiteY49" fmla="*/ 307887 h 1161397"/>
              <a:gd name="connsiteX50" fmla="*/ 3227953 w 6884912"/>
              <a:gd name="connsiteY50" fmla="*/ 297650 h 1161397"/>
              <a:gd name="connsiteX51" fmla="*/ 3510042 w 6884912"/>
              <a:gd name="connsiteY51" fmla="*/ 311820 h 1161397"/>
              <a:gd name="connsiteX52" fmla="*/ 3626773 w 6884912"/>
              <a:gd name="connsiteY52" fmla="*/ 290452 h 1161397"/>
              <a:gd name="connsiteX53" fmla="*/ 3666217 w 6884912"/>
              <a:gd name="connsiteY53" fmla="*/ 273255 h 1161397"/>
              <a:gd name="connsiteX54" fmla="*/ 3732427 w 6884912"/>
              <a:gd name="connsiteY54" fmla="*/ 245039 h 1161397"/>
              <a:gd name="connsiteX55" fmla="*/ 3777022 w 6884912"/>
              <a:gd name="connsiteY55" fmla="*/ 200276 h 1161397"/>
              <a:gd name="connsiteX56" fmla="*/ 3791246 w 6884912"/>
              <a:gd name="connsiteY56" fmla="*/ 189996 h 1161397"/>
              <a:gd name="connsiteX57" fmla="*/ 3819864 w 6884912"/>
              <a:gd name="connsiteY57" fmla="*/ 194605 h 1161397"/>
              <a:gd name="connsiteX58" fmla="*/ 3830398 w 6884912"/>
              <a:gd name="connsiteY58" fmla="*/ 188383 h 1161397"/>
              <a:gd name="connsiteX59" fmla="*/ 3834360 w 6884912"/>
              <a:gd name="connsiteY59" fmla="*/ 188992 h 1161397"/>
              <a:gd name="connsiteX60" fmla="*/ 3843715 w 6884912"/>
              <a:gd name="connsiteY60" fmla="*/ 188752 h 1161397"/>
              <a:gd name="connsiteX61" fmla="*/ 3842609 w 6884912"/>
              <a:gd name="connsiteY61" fmla="*/ 197386 h 1161397"/>
              <a:gd name="connsiteX62" fmla="*/ 3853961 w 6884912"/>
              <a:gd name="connsiteY62" fmla="*/ 213380 h 1161397"/>
              <a:gd name="connsiteX63" fmla="*/ 3907640 w 6884912"/>
              <a:gd name="connsiteY63" fmla="*/ 207568 h 1161397"/>
              <a:gd name="connsiteX64" fmla="*/ 3910449 w 6884912"/>
              <a:gd name="connsiteY64" fmla="*/ 197808 h 1161397"/>
              <a:gd name="connsiteX65" fmla="*/ 3917197 w 6884912"/>
              <a:gd name="connsiteY65" fmla="*/ 196121 h 1161397"/>
              <a:gd name="connsiteX66" fmla="*/ 3922400 w 6884912"/>
              <a:gd name="connsiteY66" fmla="*/ 205056 h 1161397"/>
              <a:gd name="connsiteX67" fmla="*/ 4013061 w 6884912"/>
              <a:gd name="connsiteY67" fmla="*/ 224874 h 1161397"/>
              <a:gd name="connsiteX68" fmla="*/ 4220717 w 6884912"/>
              <a:gd name="connsiteY68" fmla="*/ 192946 h 1161397"/>
              <a:gd name="connsiteX69" fmla="*/ 4228802 w 6884912"/>
              <a:gd name="connsiteY69" fmla="*/ 201468 h 1161397"/>
              <a:gd name="connsiteX70" fmla="*/ 4289361 w 6884912"/>
              <a:gd name="connsiteY70" fmla="*/ 196642 h 1161397"/>
              <a:gd name="connsiteX71" fmla="*/ 4498913 w 6884912"/>
              <a:gd name="connsiteY71" fmla="*/ 118915 h 1161397"/>
              <a:gd name="connsiteX72" fmla="*/ 4617330 w 6884912"/>
              <a:gd name="connsiteY72" fmla="*/ 111163 h 1161397"/>
              <a:gd name="connsiteX73" fmla="*/ 4659778 w 6884912"/>
              <a:gd name="connsiteY73" fmla="*/ 118219 h 1161397"/>
              <a:gd name="connsiteX74" fmla="*/ 4730870 w 6884912"/>
              <a:gd name="connsiteY74" fmla="*/ 129432 h 1161397"/>
              <a:gd name="connsiteX75" fmla="*/ 4844073 w 6884912"/>
              <a:gd name="connsiteY75" fmla="*/ 161768 h 1161397"/>
              <a:gd name="connsiteX76" fmla="*/ 4856454 w 6884912"/>
              <a:gd name="connsiteY76" fmla="*/ 130488 h 1161397"/>
              <a:gd name="connsiteX77" fmla="*/ 4920038 w 6884912"/>
              <a:gd name="connsiteY77" fmla="*/ 140418 h 1161397"/>
              <a:gd name="connsiteX78" fmla="*/ 5016639 w 6884912"/>
              <a:gd name="connsiteY78" fmla="*/ 158905 h 1161397"/>
              <a:gd name="connsiteX79" fmla="*/ 5072009 w 6884912"/>
              <a:gd name="connsiteY79" fmla="*/ 161502 h 1161397"/>
              <a:gd name="connsiteX80" fmla="*/ 5223626 w 6884912"/>
              <a:gd name="connsiteY80" fmla="*/ 177356 h 1161397"/>
              <a:gd name="connsiteX81" fmla="*/ 5375773 w 6884912"/>
              <a:gd name="connsiteY81" fmla="*/ 199913 h 1161397"/>
              <a:gd name="connsiteX82" fmla="*/ 5467502 w 6884912"/>
              <a:gd name="connsiteY82" fmla="*/ 250963 h 1161397"/>
              <a:gd name="connsiteX83" fmla="*/ 5592395 w 6884912"/>
              <a:gd name="connsiteY83" fmla="*/ 265434 h 1161397"/>
              <a:gd name="connsiteX84" fmla="*/ 5613532 w 6884912"/>
              <a:gd name="connsiteY84" fmla="*/ 273379 h 1161397"/>
              <a:gd name="connsiteX85" fmla="*/ 5642173 w 6884912"/>
              <a:gd name="connsiteY85" fmla="*/ 266904 h 1161397"/>
              <a:gd name="connsiteX86" fmla="*/ 5756910 w 6884912"/>
              <a:gd name="connsiteY86" fmla="*/ 239211 h 1161397"/>
              <a:gd name="connsiteX87" fmla="*/ 5846667 w 6884912"/>
              <a:gd name="connsiteY87" fmla="*/ 201786 h 1161397"/>
              <a:gd name="connsiteX88" fmla="*/ 5960732 w 6884912"/>
              <a:gd name="connsiteY88" fmla="*/ 220708 h 1161397"/>
              <a:gd name="connsiteX89" fmla="*/ 6029542 w 6884912"/>
              <a:gd name="connsiteY89" fmla="*/ 210339 h 1161397"/>
              <a:gd name="connsiteX90" fmla="*/ 6141123 w 6884912"/>
              <a:gd name="connsiteY90" fmla="*/ 159923 h 1161397"/>
              <a:gd name="connsiteX91" fmla="*/ 6290640 w 6884912"/>
              <a:gd name="connsiteY91" fmla="*/ 167441 h 1161397"/>
              <a:gd name="connsiteX92" fmla="*/ 6322806 w 6884912"/>
              <a:gd name="connsiteY92" fmla="*/ 213293 h 1161397"/>
              <a:gd name="connsiteX93" fmla="*/ 6380420 w 6884912"/>
              <a:gd name="connsiteY93" fmla="*/ 173195 h 1161397"/>
              <a:gd name="connsiteX94" fmla="*/ 6507891 w 6884912"/>
              <a:gd name="connsiteY94" fmla="*/ 118474 h 1161397"/>
              <a:gd name="connsiteX95" fmla="*/ 6571807 w 6884912"/>
              <a:gd name="connsiteY95" fmla="*/ 98636 h 1161397"/>
              <a:gd name="connsiteX96" fmla="*/ 6671880 w 6884912"/>
              <a:gd name="connsiteY96" fmla="*/ 82931 h 1161397"/>
              <a:gd name="connsiteX97" fmla="*/ 6702266 w 6884912"/>
              <a:gd name="connsiteY97" fmla="*/ 75470 h 1161397"/>
              <a:gd name="connsiteX98" fmla="*/ 6845802 w 6884912"/>
              <a:gd name="connsiteY98" fmla="*/ 24496 h 1161397"/>
              <a:gd name="connsiteX99" fmla="*/ 6884912 w 6884912"/>
              <a:gd name="connsiteY99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178135 w 6884912"/>
              <a:gd name="connsiteY15" fmla="*/ 698631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1224 w 6884912"/>
              <a:gd name="connsiteY14" fmla="*/ 706160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11320 h 1161397"/>
              <a:gd name="connsiteX5" fmla="*/ 213420 w 6884912"/>
              <a:gd name="connsiteY5" fmla="*/ 1056868 h 1161397"/>
              <a:gd name="connsiteX6" fmla="*/ 454970 w 6884912"/>
              <a:gd name="connsiteY6" fmla="*/ 1023343 h 1161397"/>
              <a:gd name="connsiteX7" fmla="*/ 548162 w 6884912"/>
              <a:gd name="connsiteY7" fmla="*/ 984908 h 1161397"/>
              <a:gd name="connsiteX8" fmla="*/ 651408 w 6884912"/>
              <a:gd name="connsiteY8" fmla="*/ 984938 h 1161397"/>
              <a:gd name="connsiteX9" fmla="*/ 723108 w 6884912"/>
              <a:gd name="connsiteY9" fmla="*/ 941904 h 1161397"/>
              <a:gd name="connsiteX10" fmla="*/ 797699 w 6884912"/>
              <a:gd name="connsiteY10" fmla="*/ 931362 h 1161397"/>
              <a:gd name="connsiteX11" fmla="*/ 843359 w 6884912"/>
              <a:gd name="connsiteY11" fmla="*/ 910894 h 1161397"/>
              <a:gd name="connsiteX12" fmla="*/ 965215 w 6884912"/>
              <a:gd name="connsiteY12" fmla="*/ 846701 h 1161397"/>
              <a:gd name="connsiteX13" fmla="*/ 1085080 w 6884912"/>
              <a:gd name="connsiteY13" fmla="*/ 776086 h 1161397"/>
              <a:gd name="connsiteX14" fmla="*/ 1137166 w 6884912"/>
              <a:gd name="connsiteY14" fmla="*/ 744338 h 1161397"/>
              <a:gd name="connsiteX15" fmla="*/ 1207847 w 6884912"/>
              <a:gd name="connsiteY15" fmla="*/ 689087 h 1161397"/>
              <a:gd name="connsiteX16" fmla="*/ 1242716 w 6884912"/>
              <a:gd name="connsiteY16" fmla="*/ 698052 h 1161397"/>
              <a:gd name="connsiteX17" fmla="*/ 1299977 w 6884912"/>
              <a:gd name="connsiteY17" fmla="*/ 639196 h 1161397"/>
              <a:gd name="connsiteX18" fmla="*/ 1326190 w 6884912"/>
              <a:gd name="connsiteY18" fmla="*/ 625955 h 1161397"/>
              <a:gd name="connsiteX19" fmla="*/ 1339600 w 6884912"/>
              <a:gd name="connsiteY19" fmla="*/ 616295 h 1161397"/>
              <a:gd name="connsiteX20" fmla="*/ 1340054 w 6884912"/>
              <a:gd name="connsiteY20" fmla="*/ 614022 h 1161397"/>
              <a:gd name="connsiteX21" fmla="*/ 1391606 w 6884912"/>
              <a:gd name="connsiteY21" fmla="*/ 615229 h 1161397"/>
              <a:gd name="connsiteX22" fmla="*/ 1397565 w 6884912"/>
              <a:gd name="connsiteY22" fmla="*/ 611490 h 1161397"/>
              <a:gd name="connsiteX23" fmla="*/ 1432302 w 6884912"/>
              <a:gd name="connsiteY23" fmla="*/ 617267 h 1161397"/>
              <a:gd name="connsiteX24" fmla="*/ 1449644 w 6884912"/>
              <a:gd name="connsiteY24" fmla="*/ 617591 h 1161397"/>
              <a:gd name="connsiteX25" fmla="*/ 1455793 w 6884912"/>
              <a:gd name="connsiteY25" fmla="*/ 623174 h 1161397"/>
              <a:gd name="connsiteX26" fmla="*/ 1480758 w 6884912"/>
              <a:gd name="connsiteY26" fmla="*/ 620863 h 1161397"/>
              <a:gd name="connsiteX27" fmla="*/ 1483154 w 6884912"/>
              <a:gd name="connsiteY27" fmla="*/ 618527 h 1161397"/>
              <a:gd name="connsiteX28" fmla="*/ 1505495 w 6884912"/>
              <a:gd name="connsiteY28" fmla="*/ 624325 h 1161397"/>
              <a:gd name="connsiteX29" fmla="*/ 1526340 w 6884912"/>
              <a:gd name="connsiteY29" fmla="*/ 638496 h 1161397"/>
              <a:gd name="connsiteX30" fmla="*/ 1731986 w 6884912"/>
              <a:gd name="connsiteY30" fmla="*/ 589682 h 1161397"/>
              <a:gd name="connsiteX31" fmla="*/ 1927935 w 6884912"/>
              <a:gd name="connsiteY31" fmla="*/ 628540 h 1161397"/>
              <a:gd name="connsiteX32" fmla="*/ 2039075 w 6884912"/>
              <a:gd name="connsiteY32" fmla="*/ 599964 h 1161397"/>
              <a:gd name="connsiteX33" fmla="*/ 2066980 w 6884912"/>
              <a:gd name="connsiteY33" fmla="*/ 550413 h 1161397"/>
              <a:gd name="connsiteX34" fmla="*/ 2352236 w 6884912"/>
              <a:gd name="connsiteY34" fmla="*/ 519602 h 1161397"/>
              <a:gd name="connsiteX35" fmla="*/ 2420791 w 6884912"/>
              <a:gd name="connsiteY35" fmla="*/ 492826 h 1161397"/>
              <a:gd name="connsiteX36" fmla="*/ 2489932 w 6884912"/>
              <a:gd name="connsiteY36" fmla="*/ 507864 h 1161397"/>
              <a:gd name="connsiteX37" fmla="*/ 2512917 w 6884912"/>
              <a:gd name="connsiteY37" fmla="*/ 489127 h 1161397"/>
              <a:gd name="connsiteX38" fmla="*/ 2516783 w 6884912"/>
              <a:gd name="connsiteY38" fmla="*/ 485473 h 1161397"/>
              <a:gd name="connsiteX39" fmla="*/ 2534360 w 6884912"/>
              <a:gd name="connsiteY39" fmla="*/ 480064 h 1161397"/>
              <a:gd name="connsiteX40" fmla="*/ 2536691 w 6884912"/>
              <a:gd name="connsiteY40" fmla="*/ 467018 h 1161397"/>
              <a:gd name="connsiteX41" fmla="*/ 2561265 w 6884912"/>
              <a:gd name="connsiteY41" fmla="*/ 450623 h 1161397"/>
              <a:gd name="connsiteX42" fmla="*/ 2594349 w 6884912"/>
              <a:gd name="connsiteY42" fmla="*/ 443884 h 1161397"/>
              <a:gd name="connsiteX43" fmla="*/ 2754324 w 6884912"/>
              <a:gd name="connsiteY43" fmla="*/ 424766 h 1161397"/>
              <a:gd name="connsiteX44" fmla="*/ 2848470 w 6884912"/>
              <a:gd name="connsiteY44" fmla="*/ 405966 h 1161397"/>
              <a:gd name="connsiteX45" fmla="*/ 2881772 w 6884912"/>
              <a:gd name="connsiteY45" fmla="*/ 387260 h 1161397"/>
              <a:gd name="connsiteX46" fmla="*/ 2929932 w 6884912"/>
              <a:gd name="connsiteY46" fmla="*/ 368912 h 1161397"/>
              <a:gd name="connsiteX47" fmla="*/ 3013020 w 6884912"/>
              <a:gd name="connsiteY47" fmla="*/ 327578 h 1161397"/>
              <a:gd name="connsiteX48" fmla="*/ 3222191 w 6884912"/>
              <a:gd name="connsiteY48" fmla="*/ 307887 h 1161397"/>
              <a:gd name="connsiteX49" fmla="*/ 3227953 w 6884912"/>
              <a:gd name="connsiteY49" fmla="*/ 297650 h 1161397"/>
              <a:gd name="connsiteX50" fmla="*/ 3510042 w 6884912"/>
              <a:gd name="connsiteY50" fmla="*/ 311820 h 1161397"/>
              <a:gd name="connsiteX51" fmla="*/ 3626773 w 6884912"/>
              <a:gd name="connsiteY51" fmla="*/ 290452 h 1161397"/>
              <a:gd name="connsiteX52" fmla="*/ 3666217 w 6884912"/>
              <a:gd name="connsiteY52" fmla="*/ 273255 h 1161397"/>
              <a:gd name="connsiteX53" fmla="*/ 3732427 w 6884912"/>
              <a:gd name="connsiteY53" fmla="*/ 245039 h 1161397"/>
              <a:gd name="connsiteX54" fmla="*/ 3777022 w 6884912"/>
              <a:gd name="connsiteY54" fmla="*/ 200276 h 1161397"/>
              <a:gd name="connsiteX55" fmla="*/ 3791246 w 6884912"/>
              <a:gd name="connsiteY55" fmla="*/ 189996 h 1161397"/>
              <a:gd name="connsiteX56" fmla="*/ 3819864 w 6884912"/>
              <a:gd name="connsiteY56" fmla="*/ 194605 h 1161397"/>
              <a:gd name="connsiteX57" fmla="*/ 3830398 w 6884912"/>
              <a:gd name="connsiteY57" fmla="*/ 188383 h 1161397"/>
              <a:gd name="connsiteX58" fmla="*/ 3834360 w 6884912"/>
              <a:gd name="connsiteY58" fmla="*/ 188992 h 1161397"/>
              <a:gd name="connsiteX59" fmla="*/ 3843715 w 6884912"/>
              <a:gd name="connsiteY59" fmla="*/ 188752 h 1161397"/>
              <a:gd name="connsiteX60" fmla="*/ 3842609 w 6884912"/>
              <a:gd name="connsiteY60" fmla="*/ 197386 h 1161397"/>
              <a:gd name="connsiteX61" fmla="*/ 3853961 w 6884912"/>
              <a:gd name="connsiteY61" fmla="*/ 213380 h 1161397"/>
              <a:gd name="connsiteX62" fmla="*/ 3907640 w 6884912"/>
              <a:gd name="connsiteY62" fmla="*/ 207568 h 1161397"/>
              <a:gd name="connsiteX63" fmla="*/ 3910449 w 6884912"/>
              <a:gd name="connsiteY63" fmla="*/ 197808 h 1161397"/>
              <a:gd name="connsiteX64" fmla="*/ 3917197 w 6884912"/>
              <a:gd name="connsiteY64" fmla="*/ 196121 h 1161397"/>
              <a:gd name="connsiteX65" fmla="*/ 3922400 w 6884912"/>
              <a:gd name="connsiteY65" fmla="*/ 205056 h 1161397"/>
              <a:gd name="connsiteX66" fmla="*/ 4013061 w 6884912"/>
              <a:gd name="connsiteY66" fmla="*/ 224874 h 1161397"/>
              <a:gd name="connsiteX67" fmla="*/ 4220717 w 6884912"/>
              <a:gd name="connsiteY67" fmla="*/ 192946 h 1161397"/>
              <a:gd name="connsiteX68" fmla="*/ 4228802 w 6884912"/>
              <a:gd name="connsiteY68" fmla="*/ 201468 h 1161397"/>
              <a:gd name="connsiteX69" fmla="*/ 4289361 w 6884912"/>
              <a:gd name="connsiteY69" fmla="*/ 196642 h 1161397"/>
              <a:gd name="connsiteX70" fmla="*/ 4498913 w 6884912"/>
              <a:gd name="connsiteY70" fmla="*/ 118915 h 1161397"/>
              <a:gd name="connsiteX71" fmla="*/ 4617330 w 6884912"/>
              <a:gd name="connsiteY71" fmla="*/ 111163 h 1161397"/>
              <a:gd name="connsiteX72" fmla="*/ 4659778 w 6884912"/>
              <a:gd name="connsiteY72" fmla="*/ 118219 h 1161397"/>
              <a:gd name="connsiteX73" fmla="*/ 4730870 w 6884912"/>
              <a:gd name="connsiteY73" fmla="*/ 129432 h 1161397"/>
              <a:gd name="connsiteX74" fmla="*/ 4844073 w 6884912"/>
              <a:gd name="connsiteY74" fmla="*/ 161768 h 1161397"/>
              <a:gd name="connsiteX75" fmla="*/ 4856454 w 6884912"/>
              <a:gd name="connsiteY75" fmla="*/ 130488 h 1161397"/>
              <a:gd name="connsiteX76" fmla="*/ 4920038 w 6884912"/>
              <a:gd name="connsiteY76" fmla="*/ 140418 h 1161397"/>
              <a:gd name="connsiteX77" fmla="*/ 5016639 w 6884912"/>
              <a:gd name="connsiteY77" fmla="*/ 158905 h 1161397"/>
              <a:gd name="connsiteX78" fmla="*/ 5072009 w 6884912"/>
              <a:gd name="connsiteY78" fmla="*/ 161502 h 1161397"/>
              <a:gd name="connsiteX79" fmla="*/ 5223626 w 6884912"/>
              <a:gd name="connsiteY79" fmla="*/ 177356 h 1161397"/>
              <a:gd name="connsiteX80" fmla="*/ 5375773 w 6884912"/>
              <a:gd name="connsiteY80" fmla="*/ 199913 h 1161397"/>
              <a:gd name="connsiteX81" fmla="*/ 5467502 w 6884912"/>
              <a:gd name="connsiteY81" fmla="*/ 250963 h 1161397"/>
              <a:gd name="connsiteX82" fmla="*/ 5592395 w 6884912"/>
              <a:gd name="connsiteY82" fmla="*/ 265434 h 1161397"/>
              <a:gd name="connsiteX83" fmla="*/ 5613532 w 6884912"/>
              <a:gd name="connsiteY83" fmla="*/ 273379 h 1161397"/>
              <a:gd name="connsiteX84" fmla="*/ 5642173 w 6884912"/>
              <a:gd name="connsiteY84" fmla="*/ 266904 h 1161397"/>
              <a:gd name="connsiteX85" fmla="*/ 5756910 w 6884912"/>
              <a:gd name="connsiteY85" fmla="*/ 239211 h 1161397"/>
              <a:gd name="connsiteX86" fmla="*/ 5846667 w 6884912"/>
              <a:gd name="connsiteY86" fmla="*/ 201786 h 1161397"/>
              <a:gd name="connsiteX87" fmla="*/ 5960732 w 6884912"/>
              <a:gd name="connsiteY87" fmla="*/ 220708 h 1161397"/>
              <a:gd name="connsiteX88" fmla="*/ 6029542 w 6884912"/>
              <a:gd name="connsiteY88" fmla="*/ 210339 h 1161397"/>
              <a:gd name="connsiteX89" fmla="*/ 6141123 w 6884912"/>
              <a:gd name="connsiteY89" fmla="*/ 159923 h 1161397"/>
              <a:gd name="connsiteX90" fmla="*/ 6290640 w 6884912"/>
              <a:gd name="connsiteY90" fmla="*/ 167441 h 1161397"/>
              <a:gd name="connsiteX91" fmla="*/ 6322806 w 6884912"/>
              <a:gd name="connsiteY91" fmla="*/ 213293 h 1161397"/>
              <a:gd name="connsiteX92" fmla="*/ 6380420 w 6884912"/>
              <a:gd name="connsiteY92" fmla="*/ 173195 h 1161397"/>
              <a:gd name="connsiteX93" fmla="*/ 6507891 w 6884912"/>
              <a:gd name="connsiteY93" fmla="*/ 118474 h 1161397"/>
              <a:gd name="connsiteX94" fmla="*/ 6571807 w 6884912"/>
              <a:gd name="connsiteY94" fmla="*/ 98636 h 1161397"/>
              <a:gd name="connsiteX95" fmla="*/ 6671880 w 6884912"/>
              <a:gd name="connsiteY95" fmla="*/ 82931 h 1161397"/>
              <a:gd name="connsiteX96" fmla="*/ 6702266 w 6884912"/>
              <a:gd name="connsiteY96" fmla="*/ 75470 h 1161397"/>
              <a:gd name="connsiteX97" fmla="*/ 6845802 w 6884912"/>
              <a:gd name="connsiteY97" fmla="*/ 24496 h 1161397"/>
              <a:gd name="connsiteX98" fmla="*/ 6884912 w 6884912"/>
              <a:gd name="connsiteY98" fmla="*/ 0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088181"/>
                  <a:pt x="115388" y="1111320"/>
                </a:cubicBezTo>
                <a:cubicBezTo>
                  <a:pt x="146435" y="1096221"/>
                  <a:pt x="156823" y="1079485"/>
                  <a:pt x="213420" y="1056868"/>
                </a:cubicBezTo>
                <a:cubicBezTo>
                  <a:pt x="288217" y="1040787"/>
                  <a:pt x="383333" y="1044881"/>
                  <a:pt x="454970" y="1023343"/>
                </a:cubicBezTo>
                <a:cubicBezTo>
                  <a:pt x="440966" y="999969"/>
                  <a:pt x="571419" y="1006841"/>
                  <a:pt x="548162" y="984908"/>
                </a:cubicBezTo>
                <a:cubicBezTo>
                  <a:pt x="561321" y="956563"/>
                  <a:pt x="637415" y="1010272"/>
                  <a:pt x="651408" y="984938"/>
                </a:cubicBezTo>
                <a:cubicBezTo>
                  <a:pt x="671652" y="980952"/>
                  <a:pt x="698726" y="950833"/>
                  <a:pt x="723108" y="941904"/>
                </a:cubicBezTo>
                <a:cubicBezTo>
                  <a:pt x="760262" y="946949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6251" y="768649"/>
                  <a:pt x="1137166" y="744338"/>
                </a:cubicBezTo>
                <a:lnTo>
                  <a:pt x="1207847" y="689087"/>
                </a:lnTo>
                <a:cubicBezTo>
                  <a:pt x="1226429" y="687736"/>
                  <a:pt x="1222409" y="707958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cubicBezTo>
                  <a:pt x="1339751" y="615537"/>
                  <a:pt x="1339903" y="614780"/>
                  <a:pt x="1340054" y="614022"/>
                </a:cubicBez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61730" y="317407"/>
                  <a:pt x="3186369" y="312875"/>
                  <a:pt x="3222191" y="307887"/>
                </a:cubicBezTo>
                <a:cubicBezTo>
                  <a:pt x="3223593" y="304249"/>
                  <a:pt x="3179978" y="296995"/>
                  <a:pt x="3227953" y="297650"/>
                </a:cubicBezTo>
                <a:cubicBezTo>
                  <a:pt x="3275928" y="298306"/>
                  <a:pt x="3443572" y="313020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62781" y="222856"/>
                  <a:pt x="4184760" y="196847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61586" y="136690"/>
                  <a:pt x="4823142" y="161592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7769" y="214252"/>
                  <a:pt x="6349573" y="188998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lnTo>
                  <a:pt x="6884912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Thumbs up sign with solid fill">
            <a:extLst>
              <a:ext uri="{FF2B5EF4-FFF2-40B4-BE49-F238E27FC236}">
                <a16:creationId xmlns:a16="http://schemas.microsoft.com/office/drawing/2014/main" id="{521E8E29-1B9C-1208-EDE5-7759C7369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272510" y="1873045"/>
            <a:ext cx="1907865" cy="19078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C5A006F-D50F-F588-A136-BE074CABE3B4}"/>
              </a:ext>
            </a:extLst>
          </p:cNvPr>
          <p:cNvSpPr txBox="1"/>
          <p:nvPr/>
        </p:nvSpPr>
        <p:spPr>
          <a:xfrm>
            <a:off x="2493529" y="575074"/>
            <a:ext cx="6377961" cy="56454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b="1" dirty="0">
                <a:latin typeface="Avenir Next LT Pro" panose="020B0504020202020204" pitchFamily="34" charset="0"/>
              </a:rPr>
              <a:t>RECOMMENDATIONS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latin typeface="Avenir Next LT Pro" panose="020B0504020202020204" pitchFamily="34" charset="0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Avenir Next LT Pro" panose="020B0504020202020204" pitchFamily="34" charset="0"/>
              </a:rPr>
              <a:t>Prioritize PJME in Capacity Planning</a:t>
            </a:r>
            <a:r>
              <a:rPr lang="en-US" sz="2000" dirty="0">
                <a:latin typeface="Avenir Next LT Pro" panose="020B0504020202020204" pitchFamily="34" charset="0"/>
              </a:rPr>
              <a:t>: Allocate resources to manage PJME’s 62k MW peaks and 32k MW total, using YoY MW change to forecast demand.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venir Next LT Pro" panose="020B0504020202020204" pitchFamily="34" charset="0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Avenir Next LT Pro" panose="020B0504020202020204" pitchFamily="34" charset="0"/>
              </a:rPr>
              <a:t>Optimize Peak Hours</a:t>
            </a:r>
            <a:r>
              <a:rPr lang="en-US" sz="2000" dirty="0">
                <a:latin typeface="Avenir Next LT Pro" panose="020B0504020202020204" pitchFamily="34" charset="0"/>
              </a:rPr>
              <a:t>: Target 10:00–22:00 for efficiency programs (e.g., demand response) to reduce strain, especially for AEP and COMED.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latin typeface="Avenir Next LT Pro" panose="020B0504020202020204" pitchFamily="34" charset="0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Avenir Next LT Pro" panose="020B0504020202020204" pitchFamily="34" charset="0"/>
              </a:rPr>
              <a:t>Leverage YoY Insights</a:t>
            </a:r>
            <a:r>
              <a:rPr lang="en-US" sz="2000" dirty="0">
                <a:latin typeface="Avenir Next LT Pro" panose="020B0504020202020204" pitchFamily="34" charset="0"/>
              </a:rPr>
              <a:t>: Use YoY insights to identify companies with rising consumption (e.g., PJME’s YoY growth) for infrastructure investments.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latin typeface="Avenir Next LT Pro" panose="020B0504020202020204" pitchFamily="34" charset="0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latin typeface="Avenir Next LT Pro" panose="020B0504020202020204" pitchFamily="34" charset="0"/>
              </a:rPr>
              <a:t>High-Demand Need</a:t>
            </a:r>
            <a:r>
              <a:rPr lang="en-US" sz="2000" dirty="0">
                <a:latin typeface="Avenir Next LT Pro" panose="020B0504020202020204" pitchFamily="34" charset="0"/>
              </a:rPr>
              <a:t>: Focus on high-demand companies and hours to drive grid stability and growth.</a:t>
            </a:r>
          </a:p>
        </p:txBody>
      </p:sp>
    </p:spTree>
    <p:extLst>
      <p:ext uri="{BB962C8B-B14F-4D97-AF65-F5344CB8AC3E}">
        <p14:creationId xmlns:p14="http://schemas.microsoft.com/office/powerpoint/2010/main" val="2643106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5085FC49-FAED-58EF-5BB2-3AC4BB953F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049371"/>
              </p:ext>
            </p:extLst>
          </p:nvPr>
        </p:nvGraphicFramePr>
        <p:xfrm>
          <a:off x="427703" y="722671"/>
          <a:ext cx="8318091" cy="55611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111052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A3621"/>
      </a:dk2>
      <a:lt2>
        <a:srgbClr val="E2E8E5"/>
      </a:lt2>
      <a:accent1>
        <a:srgbClr val="EA73A4"/>
      </a:accent1>
      <a:accent2>
        <a:srgbClr val="E55454"/>
      </a:accent2>
      <a:accent3>
        <a:srgbClr val="E59053"/>
      </a:accent3>
      <a:accent4>
        <a:srgbClr val="B6A343"/>
      </a:accent4>
      <a:accent5>
        <a:srgbClr val="95AB54"/>
      </a:accent5>
      <a:accent6>
        <a:srgbClr val="69B643"/>
      </a:accent6>
      <a:hlink>
        <a:srgbClr val="578F78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DC63875-93AA-4071-87B6-34CD7D8639C4}">
  <we:reference id="wa200005566" version="1.0.0.0" store="en-US" storeType="OMEX"/>
  <we:alternateReferences>
    <we:reference id="wa200005566" version="1.0.0.0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654</TotalTime>
  <Words>591</Words>
  <Application>Microsoft Office PowerPoint</Application>
  <PresentationFormat>On-screen Show (4:3)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Avenir Next LT Pro</vt:lpstr>
      <vt:lpstr>Calibri</vt:lpstr>
      <vt:lpstr>Calibri Light</vt:lpstr>
      <vt:lpstr>AccentBoxVTI</vt:lpstr>
      <vt:lpstr>Office 2013 - 2022 Theme</vt:lpstr>
      <vt:lpstr>SMARTERISE Phase 1 - Data Analyst Assessment!  Energy Consumption Analysis for TPI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Godspeed Okwuonu</dc:creator>
  <cp:lastModifiedBy>Godspeed Okwuonu</cp:lastModifiedBy>
  <cp:revision>52</cp:revision>
  <dcterms:created xsi:type="dcterms:W3CDTF">2023-12-07T08:21:52Z</dcterms:created>
  <dcterms:modified xsi:type="dcterms:W3CDTF">2025-04-23T05:31:03Z</dcterms:modified>
</cp:coreProperties>
</file>