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4" r:id="rId15"/>
    <p:sldId id="272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1" autoAdjust="0"/>
    <p:restoredTop sz="86477" autoAdjust="0"/>
  </p:normalViewPr>
  <p:slideViewPr>
    <p:cSldViewPr>
      <p:cViewPr varScale="1">
        <p:scale>
          <a:sx n="101" d="100"/>
          <a:sy n="101" d="100"/>
        </p:scale>
        <p:origin x="-19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0AF5-9A96-4834-B60D-77F19BD57F99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3EBD-4BD3-4CEA-9E8B-C499DB9B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3EBD-4BD3-4CEA-9E8B-C499DB9BA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C324-8C66-4AFD-B7DD-DFFC70A9D6F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590F-0430-4B81-B6D0-67364CA9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Hamster Wheel</a:t>
            </a: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b="1" dirty="0" smtClean="0"/>
              <a:t>How</a:t>
            </a:r>
            <a:r>
              <a:rPr lang="en-US" dirty="0" smtClean="0"/>
              <a:t> and </a:t>
            </a:r>
            <a:r>
              <a:rPr lang="en-US" b="1" dirty="0" smtClean="0"/>
              <a:t>Why</a:t>
            </a:r>
            <a:r>
              <a:rPr lang="en-US" dirty="0" smtClean="0"/>
              <a:t> of </a:t>
            </a:r>
            <a:r>
              <a:rPr lang="en-US" b="1" dirty="0" smtClean="0"/>
              <a:t>Agile 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1242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©Ron Neely</a:t>
            </a:r>
          </a:p>
          <a:p>
            <a:pPr algn="r"/>
            <a:r>
              <a:rPr lang="en-US" dirty="0" smtClean="0"/>
              <a:t>January 18,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26" y="5486400"/>
            <a:ext cx="759023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12950"/>
            <a:ext cx="1917519" cy="2201936"/>
          </a:xfrm>
          <a:prstGeom prst="rect">
            <a:avLst/>
          </a:prstGeom>
        </p:spPr>
      </p:pic>
      <p:pic>
        <p:nvPicPr>
          <p:cNvPr id="1026" name="Picture 2" descr="C:\Users\user\Documents\DS\Metis\SpeedCoder5.github.io\Metis\W1\Work\17696-Silver-tabby-cat-white-backgroundcropp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380" y="4114800"/>
            <a:ext cx="126762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 Important for </a:t>
            </a:r>
            <a:r>
              <a:rPr lang="en-US" dirty="0" smtClean="0">
                <a:solidFill>
                  <a:srgbClr val="00B050"/>
                </a:solidFill>
              </a:rPr>
              <a:t>Working</a:t>
            </a:r>
            <a:r>
              <a:rPr lang="en-US" dirty="0" smtClean="0"/>
              <a:t> Data Scientists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1035241"/>
            <a:ext cx="4152709" cy="4070159"/>
            <a:chOff x="2171891" y="1619327"/>
            <a:chExt cx="4152709" cy="4070159"/>
          </a:xfrm>
        </p:grpSpPr>
        <p:pic>
          <p:nvPicPr>
            <p:cNvPr id="2050" name="Picture 2" descr="C:\Users\user\Documents\DS\Metis\SpeedCoder5.github.io\Metis\W1\Work\PieChart\Pi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891" y="1619327"/>
              <a:ext cx="4070159" cy="40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819399" y="2667000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2667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C000"/>
                  </a:solidFill>
                </a:rPr>
                <a:t>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9700" y="4419600"/>
              <a:ext cx="3187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Communication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05000" y="5410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Verification = Client Agreement + Reality Check</a:t>
            </a:r>
          </a:p>
        </p:txBody>
      </p:sp>
    </p:spTree>
    <p:extLst>
      <p:ext uri="{BB962C8B-B14F-4D97-AF65-F5344CB8AC3E}">
        <p14:creationId xmlns:p14="http://schemas.microsoft.com/office/powerpoint/2010/main" val="384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Agile Approach                       to Verification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1035241"/>
            <a:ext cx="4070159" cy="4070159"/>
            <a:chOff x="2171891" y="1619327"/>
            <a:chExt cx="4070159" cy="4070159"/>
          </a:xfrm>
        </p:grpSpPr>
        <p:pic>
          <p:nvPicPr>
            <p:cNvPr id="2050" name="Picture 2" descr="C:\Users\user\Documents\DS\Metis\SpeedCoder5.github.io\Metis\W1\Work\PieChart\Pie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891" y="1619327"/>
              <a:ext cx="4070159" cy="40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534091" y="2680954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0491" y="2680955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C000"/>
                  </a:solidFill>
                </a:rPr>
                <a:t>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9700" y="4419600"/>
              <a:ext cx="3187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Communication</a:t>
              </a:r>
            </a:p>
          </p:txBody>
        </p:sp>
      </p:grpSp>
      <p:pic>
        <p:nvPicPr>
          <p:cNvPr id="3078" name="Picture 6" descr="C:\Users\user\Documents\DS\Metis\SpeedCoder5.github.io\Metis\W1\Work\PieChart\iterat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3914"/>
            <a:ext cx="5495925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05000" y="58775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Verification = Client Agreement + Reality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1285875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Iterate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162800" y="3276600"/>
            <a:ext cx="12858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Science Project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1066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Why?  -  because we (i.e. the client) wants to know</a:t>
            </a:r>
          </a:p>
          <a:p>
            <a:pPr marL="0" indent="0">
              <a:buNone/>
            </a:pPr>
            <a:r>
              <a:rPr lang="en-US" dirty="0" smtClean="0"/>
              <a:t>How?  -  iterate Data, Analysis, &amp; Communication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2667000"/>
            <a:ext cx="8305800" cy="609600"/>
            <a:chOff x="304800" y="1981200"/>
            <a:chExt cx="8305800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62000" y="2590800"/>
              <a:ext cx="7848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304800" y="1981200"/>
              <a:ext cx="25908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3600" dirty="0" smtClean="0"/>
                <a:t>Unknown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5257800"/>
            <a:ext cx="8305800" cy="609600"/>
            <a:chOff x="304800" y="5410200"/>
            <a:chExt cx="8305800" cy="609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62000" y="5410200"/>
              <a:ext cx="7848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04800" y="5410200"/>
              <a:ext cx="25908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3600" dirty="0" smtClean="0"/>
                <a:t>Known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981200"/>
            <a:ext cx="2590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4" y="3289830"/>
            <a:ext cx="1974826" cy="196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3200400" y="3581400"/>
            <a:ext cx="609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Science Project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3820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Keep going until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2667000"/>
            <a:ext cx="8305800" cy="609600"/>
            <a:chOff x="304800" y="1981200"/>
            <a:chExt cx="8305800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62000" y="2590800"/>
              <a:ext cx="7848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304800" y="1981200"/>
              <a:ext cx="25908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3600" dirty="0" smtClean="0"/>
                <a:t>Unknown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5257800"/>
            <a:ext cx="8305800" cy="609600"/>
            <a:chOff x="304800" y="5410200"/>
            <a:chExt cx="8305800" cy="609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62000" y="5410200"/>
              <a:ext cx="7848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04800" y="5410200"/>
              <a:ext cx="25908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3600" dirty="0" smtClean="0"/>
                <a:t>Known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981200"/>
            <a:ext cx="2590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78863">
            <a:off x="2971800" y="3289830"/>
            <a:ext cx="1974826" cy="196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0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Science Project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3820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Keep going until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2667000"/>
            <a:ext cx="8305800" cy="609600"/>
            <a:chOff x="304800" y="1981200"/>
            <a:chExt cx="8305800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62000" y="2590800"/>
              <a:ext cx="7848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304800" y="1981200"/>
              <a:ext cx="25908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3600" dirty="0" smtClean="0"/>
                <a:t>Unknown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" y="5257800"/>
            <a:ext cx="8305800" cy="609600"/>
            <a:chOff x="304800" y="5410200"/>
            <a:chExt cx="8305800" cy="609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62000" y="5410200"/>
              <a:ext cx="7848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04800" y="5410200"/>
              <a:ext cx="25908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3600" dirty="0" smtClean="0"/>
                <a:t>Known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981200"/>
            <a:ext cx="2590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5644">
            <a:off x="5006679" y="3289830"/>
            <a:ext cx="1974826" cy="196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Science Project Wheel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5257800"/>
            <a:ext cx="7848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981200"/>
            <a:ext cx="2590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128041" y="5105400"/>
            <a:ext cx="2015959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strike="sngStrike" smtClean="0"/>
              <a:t>Un</a:t>
            </a:r>
            <a:r>
              <a:rPr lang="en-US" sz="3600" smtClean="0"/>
              <a:t>Known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05" y="3289830"/>
            <a:ext cx="1974826" cy="196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38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                the client knows what they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Until the Cat is Curious Again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295400"/>
            <a:ext cx="8046156" cy="4525963"/>
          </a:xfrm>
        </p:spPr>
      </p:pic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400800" y="5954950"/>
            <a:ext cx="2057400" cy="71596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58200" y="594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612"/>
            <a:ext cx="2438400" cy="2342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3118" y="-2"/>
            <a:ext cx="2766038" cy="2133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-1"/>
            <a:ext cx="5181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209800"/>
            <a:ext cx="4114800" cy="274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do</a:t>
            </a:r>
          </a:p>
          <a:p>
            <a:r>
              <a:rPr lang="en-US" b="1" dirty="0" smtClean="0"/>
              <a:t>Cats</a:t>
            </a:r>
          </a:p>
          <a:p>
            <a:r>
              <a:rPr lang="en-US" b="1" dirty="0" smtClean="0"/>
              <a:t>Hamsters</a:t>
            </a:r>
          </a:p>
          <a:p>
            <a:r>
              <a:rPr lang="en-US" b="1" dirty="0" smtClean="0"/>
              <a:t>Hamster Wheels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relate to </a:t>
            </a:r>
            <a:r>
              <a:rPr lang="en-US" b="1" dirty="0" smtClean="0"/>
              <a:t>Data </a:t>
            </a:r>
            <a:r>
              <a:rPr lang="en-US" b="1" dirty="0"/>
              <a:t>Science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62400" y="914400"/>
            <a:ext cx="4910666" cy="1550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Doing vast amounts of homework with my pets led me to wonder: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62400" y="5105400"/>
            <a:ext cx="5181600" cy="135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Or, was I doing too much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omework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53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Found Answer on My Favorite Tee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85800"/>
            <a:ext cx="5943600" cy="5425999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533400" y="6142037"/>
            <a:ext cx="8534400" cy="79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Curiosity = Desire To</a:t>
            </a:r>
            <a:r>
              <a:rPr lang="en-US" baseline="0" dirty="0" smtClean="0"/>
              <a:t> Know the Unknown</a:t>
            </a:r>
          </a:p>
        </p:txBody>
      </p:sp>
    </p:spTree>
    <p:extLst>
      <p:ext uri="{BB962C8B-B14F-4D97-AF65-F5344CB8AC3E}">
        <p14:creationId xmlns:p14="http://schemas.microsoft.com/office/powerpoint/2010/main" val="34222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1371600"/>
            <a:ext cx="7995139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Curiosity</a:t>
            </a:r>
            <a:r>
              <a:rPr lang="en-US" baseline="0" dirty="0" smtClean="0"/>
              <a:t> = Potential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25908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Unknown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Known</a:t>
            </a:r>
          </a:p>
          <a:p>
            <a:pPr marL="0" indent="0"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>
                <a:solidFill>
                  <a:schemeClr val="bg1">
                    <a:lumMod val="75000"/>
                  </a:schemeClr>
                </a:solidFill>
              </a:rPr>
              <a:t>http://physics20project.weebly.com/unit-4-work-and-energy.html (c) </a:t>
            </a:r>
            <a:r>
              <a:rPr lang="en-US" sz="1400" u="sng" dirty="0" smtClean="0">
                <a:solidFill>
                  <a:schemeClr val="bg1">
                    <a:lumMod val="75000"/>
                  </a:schemeClr>
                </a:solidFill>
              </a:rPr>
              <a:t>2007-2010 </a:t>
            </a:r>
            <a:r>
              <a:rPr lang="en-US" sz="1400" u="sng" dirty="0">
                <a:solidFill>
                  <a:schemeClr val="bg1">
                    <a:lumMod val="75000"/>
                  </a:schemeClr>
                </a:solidFill>
              </a:rPr>
              <a:t>Univ. </a:t>
            </a:r>
            <a:r>
              <a:rPr lang="en-US" sz="1400" u="sng" dirty="0" err="1">
                <a:solidFill>
                  <a:schemeClr val="bg1">
                    <a:lumMod val="75000"/>
                  </a:schemeClr>
                </a:solidFill>
              </a:rPr>
              <a:t>Walkato</a:t>
            </a:r>
            <a:r>
              <a:rPr lang="en-US" sz="1400" u="sng" dirty="0">
                <a:solidFill>
                  <a:schemeClr val="bg1">
                    <a:lumMod val="75000"/>
                  </a:schemeClr>
                </a:solidFill>
              </a:rPr>
              <a:t> www.sciencelearn.org.nz</a:t>
            </a:r>
          </a:p>
          <a:p>
            <a:pPr algn="r"/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2619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7995139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Science Projects -&gt; How to Know Unknown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829" y="5334000"/>
            <a:ext cx="25908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strike="sngStrike" dirty="0" err="1" smtClean="0"/>
              <a:t>Un</a:t>
            </a:r>
            <a:r>
              <a:rPr lang="en-US" sz="3600" dirty="0" err="1" smtClean="0"/>
              <a:t>Known</a:t>
            </a:r>
            <a:endParaRPr lang="en-US" sz="3600" dirty="0" smtClean="0"/>
          </a:p>
          <a:p>
            <a:pPr marL="0" indent="0">
              <a:buNone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>
                <a:solidFill>
                  <a:schemeClr val="bg1">
                    <a:lumMod val="75000"/>
                  </a:schemeClr>
                </a:solidFill>
              </a:rPr>
              <a:t>http://physics20project.weebly.com/unit-4-work-and-energy.html (c) </a:t>
            </a:r>
            <a:r>
              <a:rPr lang="en-US" sz="1400" u="sng" dirty="0" smtClean="0">
                <a:solidFill>
                  <a:schemeClr val="bg1">
                    <a:lumMod val="75000"/>
                  </a:schemeClr>
                </a:solidFill>
              </a:rPr>
              <a:t>2007-2010 </a:t>
            </a:r>
            <a:r>
              <a:rPr lang="en-US" sz="1400" u="sng" dirty="0">
                <a:solidFill>
                  <a:schemeClr val="bg1">
                    <a:lumMod val="75000"/>
                  </a:schemeClr>
                </a:solidFill>
              </a:rPr>
              <a:t>Univ. </a:t>
            </a:r>
            <a:r>
              <a:rPr lang="en-US" sz="1400" u="sng" dirty="0" err="1">
                <a:solidFill>
                  <a:schemeClr val="bg1">
                    <a:lumMod val="75000"/>
                  </a:schemeClr>
                </a:solidFill>
              </a:rPr>
              <a:t>Walkato</a:t>
            </a:r>
            <a:r>
              <a:rPr lang="en-US" sz="1400" u="sng" dirty="0">
                <a:solidFill>
                  <a:schemeClr val="bg1">
                    <a:lumMod val="75000"/>
                  </a:schemeClr>
                </a:solidFill>
              </a:rPr>
              <a:t> www.sciencelearn.org.nz</a:t>
            </a:r>
          </a:p>
          <a:p>
            <a:pPr algn="r"/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5817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Components of a Data Science Project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1035241"/>
            <a:ext cx="4152709" cy="4070159"/>
            <a:chOff x="2171891" y="1619327"/>
            <a:chExt cx="4152709" cy="4070159"/>
          </a:xfrm>
        </p:grpSpPr>
        <p:pic>
          <p:nvPicPr>
            <p:cNvPr id="2050" name="Picture 2" descr="C:\Users\user\Documents\DS\Metis\SpeedCoder5.github.io\Metis\W1\Work\PieChart\Pi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891" y="1619327"/>
              <a:ext cx="4070159" cy="40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819399" y="2667000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2667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C000"/>
                  </a:solidFill>
                </a:rPr>
                <a:t>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9700" y="4419600"/>
              <a:ext cx="3187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Components of a Data Science Project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1035241"/>
            <a:ext cx="4152709" cy="4070159"/>
            <a:chOff x="2171891" y="1619327"/>
            <a:chExt cx="4152709" cy="4070159"/>
          </a:xfrm>
        </p:grpSpPr>
        <p:pic>
          <p:nvPicPr>
            <p:cNvPr id="2050" name="Picture 2" descr="C:\Users\user\Documents\DS\Metis\SpeedCoder5.github.io\Metis\W1\Work\PieChart\Pi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891" y="1619327"/>
              <a:ext cx="4070159" cy="40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819399" y="2667000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2667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C000"/>
                  </a:solidFill>
                </a:rPr>
                <a:t>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9700" y="4419600"/>
              <a:ext cx="3187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Communication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499" y="762000"/>
            <a:ext cx="3022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Facts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- Real World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Info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- Gathered </a:t>
            </a:r>
            <a:r>
              <a:rPr lang="en-US" sz="2800" dirty="0">
                <a:solidFill>
                  <a:srgbClr val="FF0000"/>
                </a:solidFill>
              </a:rPr>
              <a:t>Facts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Components of a Data Science Project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1035241"/>
            <a:ext cx="4152709" cy="4070159"/>
            <a:chOff x="2171891" y="1619327"/>
            <a:chExt cx="4152709" cy="4070159"/>
          </a:xfrm>
        </p:grpSpPr>
        <p:pic>
          <p:nvPicPr>
            <p:cNvPr id="2050" name="Picture 2" descr="C:\Users\user\Documents\DS\Metis\SpeedCoder5.github.io\Metis\W1\Work\PieChart\Pi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891" y="1619327"/>
              <a:ext cx="4070159" cy="40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819399" y="2667000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2667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C000"/>
                  </a:solidFill>
                </a:rPr>
                <a:t>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9700" y="4419600"/>
              <a:ext cx="3187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Communication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53200" y="914400"/>
            <a:ext cx="259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Data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C000"/>
                </a:solidFill>
              </a:rPr>
              <a:t>Cleaned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C000"/>
                </a:solidFill>
              </a:rPr>
              <a:t>Digested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Models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C000"/>
                </a:solidFill>
              </a:rPr>
              <a:t>Math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C000"/>
                </a:solidFill>
              </a:rPr>
              <a:t>Simulation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C000"/>
                </a:solidFill>
              </a:rPr>
              <a:t>Prediction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C000"/>
                </a:solidFill>
              </a:rPr>
              <a:t>Machine Learning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Visualizations</a:t>
            </a:r>
          </a:p>
          <a:p>
            <a:endParaRPr lang="en-US" sz="2800" u="sng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Components of a Data Science Project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8400" y="1035241"/>
            <a:ext cx="4152709" cy="4070159"/>
            <a:chOff x="2171891" y="1619327"/>
            <a:chExt cx="4152709" cy="4070159"/>
          </a:xfrm>
        </p:grpSpPr>
        <p:pic>
          <p:nvPicPr>
            <p:cNvPr id="2050" name="Picture 2" descr="C:\Users\user\Documents\DS\Metis\SpeedCoder5.github.io\Metis\W1\Work\PieChart\Pie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891" y="1619327"/>
              <a:ext cx="4070159" cy="4070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819399" y="2667000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2667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C000"/>
                  </a:solidFill>
                </a:rPr>
                <a:t>Analysis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9699" y="4419600"/>
              <a:ext cx="3302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0B050"/>
                  </a:solidFill>
                </a:rPr>
                <a:t>Communication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57400" y="51054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Verification = Client Agreement + Reality Check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- Reports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- Presentations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-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384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278</Words>
  <Application>Microsoft Office PowerPoint</Application>
  <PresentationFormat>On-screen Show (4:3)</PresentationFormat>
  <Paragraphs>89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Hamster Wheel and the  How and Why of Agile Data Science</vt:lpstr>
      <vt:lpstr>The Question?</vt:lpstr>
      <vt:lpstr>Found Answer on My Favorite Tee</vt:lpstr>
      <vt:lpstr>Curiosity = Potential Energy</vt:lpstr>
      <vt:lpstr>Data Science Projects -&gt; How to Know Unknown </vt:lpstr>
      <vt:lpstr>3 Components of a Data Science Project </vt:lpstr>
      <vt:lpstr>3 Components of a Data Science Project </vt:lpstr>
      <vt:lpstr>3 Components of a Data Science Project </vt:lpstr>
      <vt:lpstr>3 Components of a Data Science Project </vt:lpstr>
      <vt:lpstr>Most Important for Working Data Scientists</vt:lpstr>
      <vt:lpstr> Agile Approach                       to Verification</vt:lpstr>
      <vt:lpstr>The Data Science Project Wheel</vt:lpstr>
      <vt:lpstr>The Data Science Project Wheel</vt:lpstr>
      <vt:lpstr>The Data Science Project Wheel</vt:lpstr>
      <vt:lpstr>The Data Science Project Wheel</vt:lpstr>
      <vt:lpstr>Or Until the Cat is Curious Again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32</cp:revision>
  <cp:lastPrinted>2016-01-19T22:55:51Z</cp:lastPrinted>
  <dcterms:created xsi:type="dcterms:W3CDTF">2016-01-18T16:22:54Z</dcterms:created>
  <dcterms:modified xsi:type="dcterms:W3CDTF">2016-01-19T22:56:59Z</dcterms:modified>
</cp:coreProperties>
</file>