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73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667" y="-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BA0-9B2A-4B61-9C2B-61C3CDC8D0A4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F798-D01F-4FC4-844F-BBB576FDB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BA0-9B2A-4B61-9C2B-61C3CDC8D0A4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F798-D01F-4FC4-844F-BBB576FDB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BA0-9B2A-4B61-9C2B-61C3CDC8D0A4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F798-D01F-4FC4-844F-BBB576FDB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BA0-9B2A-4B61-9C2B-61C3CDC8D0A4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F798-D01F-4FC4-844F-BBB576FDB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BA0-9B2A-4B61-9C2B-61C3CDC8D0A4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F798-D01F-4FC4-844F-BBB576FDB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BA0-9B2A-4B61-9C2B-61C3CDC8D0A4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F798-D01F-4FC4-844F-BBB576FDB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BA0-9B2A-4B61-9C2B-61C3CDC8D0A4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F798-D01F-4FC4-844F-BBB576FDB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BA0-9B2A-4B61-9C2B-61C3CDC8D0A4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F798-D01F-4FC4-844F-BBB576FDB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BA0-9B2A-4B61-9C2B-61C3CDC8D0A4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F798-D01F-4FC4-844F-BBB576FDB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BA0-9B2A-4B61-9C2B-61C3CDC8D0A4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F798-D01F-4FC4-844F-BBB576FDB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BA0-9B2A-4B61-9C2B-61C3CDC8D0A4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1E3F798-D01F-4FC4-844F-BBB576FDB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42BBA0-9B2A-4B61-9C2B-61C3CDC8D0A4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E3F798-D01F-4FC4-844F-BBB576FDB9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463EA93-8BE1-4544-ABFC-D4C5E26D25DB}"/>
              </a:ext>
            </a:extLst>
          </p:cNvPr>
          <p:cNvSpPr txBox="1"/>
          <p:nvPr/>
        </p:nvSpPr>
        <p:spPr>
          <a:xfrm>
            <a:off x="2262187" y="2151727"/>
            <a:ext cx="76676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NAME</a:t>
            </a:r>
            <a:r>
              <a:rPr lang="en-US" sz="4000" dirty="0"/>
              <a:t> : Sojitra Devansh</a:t>
            </a:r>
          </a:p>
          <a:p>
            <a:r>
              <a:rPr lang="en-US" sz="4000" b="1" u="sng" dirty="0"/>
              <a:t>ENROLL NO</a:t>
            </a:r>
            <a:r>
              <a:rPr lang="en-US" sz="4000" dirty="0"/>
              <a:t> : 91900957046</a:t>
            </a:r>
          </a:p>
          <a:p>
            <a:r>
              <a:rPr lang="en-US" sz="4000" b="1" u="sng" dirty="0"/>
              <a:t>BRANCH</a:t>
            </a:r>
            <a:r>
              <a:rPr lang="en-US" sz="4000" dirty="0"/>
              <a:t> : ICT - Diplo</a:t>
            </a:r>
          </a:p>
          <a:p>
            <a:r>
              <a:rPr lang="en-US" sz="4000" dirty="0"/>
              <a:t>SEMSTER-1</a:t>
            </a:r>
          </a:p>
        </p:txBody>
      </p:sp>
    </p:spTree>
    <p:extLst>
      <p:ext uri="{BB962C8B-B14F-4D97-AF65-F5344CB8AC3E}">
        <p14:creationId xmlns:p14="http://schemas.microsoft.com/office/powerpoint/2010/main" xmlns="" val="292708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31FAE-9855-44B6-AEFE-994964AB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MultiColumn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0B9D2F-DDA8-4113-BE73-51CD604C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4737D6-90E3-4C92-A3BB-10A4C0AC5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9023"/>
            <a:ext cx="8590280" cy="42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489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31FAE-9855-44B6-AEFE-994964AB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Borders &amp;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0B9D2F-DDA8-4113-BE73-51CD604C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235AAE-DC14-4C02-8C63-678601E71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5392"/>
            <a:ext cx="10077450" cy="41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761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31FAE-9855-44B6-AEFE-994964AB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CSS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0B9D2F-DDA8-4113-BE73-51CD604C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EDC2DFD-E0C9-436C-B3C9-EB1559F7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7601"/>
            <a:ext cx="10223249" cy="41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54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31FAE-9855-44B6-AEFE-994964AB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0B9D2F-DDA8-4113-BE73-51CD604C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EA0AE14-44B8-410B-B7E5-8BF290FDE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290467"/>
            <a:ext cx="98488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304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70397A-98B0-4ABF-9135-5C1DB8F0BDE5}"/>
              </a:ext>
            </a:extLst>
          </p:cNvPr>
          <p:cNvSpPr txBox="1"/>
          <p:nvPr/>
        </p:nvSpPr>
        <p:spPr>
          <a:xfrm flipH="1">
            <a:off x="1737397" y="2644170"/>
            <a:ext cx="8717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u="sng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xmlns="" val="395651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31FAE-9855-44B6-AEFE-994964AB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Date &amp;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0B9D2F-DDA8-4113-BE73-51CD604C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A3C36E8-1AF7-40C3-9B95-3EC445C27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1391"/>
            <a:ext cx="7943850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458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31FAE-9855-44B6-AEFE-994964AB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0B9D2F-DDA8-4113-BE73-51CD604C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C0511D-5FF9-4B7A-AE4C-77093E54F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437"/>
            <a:ext cx="7515225" cy="41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862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31FAE-9855-44B6-AEFE-994964AB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Switch Case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0B9D2F-DDA8-4113-BE73-51CD604C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4D3878A-1EF9-40C8-9CBD-3C91C8A30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2081"/>
            <a:ext cx="7162800" cy="397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5356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SoloLearn</a:t>
            </a:r>
            <a:r>
              <a:rPr lang="en-US" b="1" dirty="0" smtClean="0"/>
              <a:t> HTML Certificate</a:t>
            </a:r>
            <a:endParaRPr lang="en-US" b="1" dirty="0"/>
          </a:p>
        </p:txBody>
      </p:sp>
      <p:pic>
        <p:nvPicPr>
          <p:cNvPr id="4" name="Content Placeholder 3" descr="HTML_certifica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14056" y="1954025"/>
            <a:ext cx="6163887" cy="435171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SoloLearn</a:t>
            </a:r>
            <a:r>
              <a:rPr lang="en-US" b="1" dirty="0" smtClean="0"/>
              <a:t> CSS Certificate</a:t>
            </a:r>
            <a:endParaRPr lang="en-US" dirty="0"/>
          </a:p>
        </p:txBody>
      </p:sp>
      <p:pic>
        <p:nvPicPr>
          <p:cNvPr id="4" name="Content Placeholder 3" descr="CSS_certifica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14056" y="1954025"/>
            <a:ext cx="6163887" cy="435171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70397A-98B0-4ABF-9135-5C1DB8F0BDE5}"/>
              </a:ext>
            </a:extLst>
          </p:cNvPr>
          <p:cNvSpPr txBox="1"/>
          <p:nvPr/>
        </p:nvSpPr>
        <p:spPr>
          <a:xfrm flipH="1">
            <a:off x="1737397" y="2644170"/>
            <a:ext cx="8717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u="sng" dirty="0"/>
              <a:t>HTML Website</a:t>
            </a:r>
          </a:p>
        </p:txBody>
      </p:sp>
    </p:spTree>
    <p:extLst>
      <p:ext uri="{BB962C8B-B14F-4D97-AF65-F5344CB8AC3E}">
        <p14:creationId xmlns:p14="http://schemas.microsoft.com/office/powerpoint/2010/main" xmlns="" val="104296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SoloLearn</a:t>
            </a:r>
            <a:r>
              <a:rPr lang="en-US" b="1" dirty="0" smtClean="0"/>
              <a:t> JavaScript Certificate</a:t>
            </a:r>
            <a:endParaRPr lang="en-US" dirty="0"/>
          </a:p>
        </p:txBody>
      </p:sp>
      <p:pic>
        <p:nvPicPr>
          <p:cNvPr id="4" name="Content Placeholder 3" descr="JavaScript_certifica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14056" y="1954025"/>
            <a:ext cx="6163887" cy="435171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Spoken Tutorial Certificate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95487" y="1935163"/>
            <a:ext cx="620102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Cheat Sheet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06551" y="1935163"/>
            <a:ext cx="417889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Spread Sheet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0762" y="2343150"/>
            <a:ext cx="10969510" cy="3156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747F2-A19F-4DF7-82AF-ADF32C08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HTML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FEA440-066E-4549-998A-A801D50E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B72B22F-0FD9-4873-854C-870BCD2AC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1591"/>
            <a:ext cx="7892248" cy="33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160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31FAE-9855-44B6-AEFE-994964AB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0B9D2F-DDA8-4113-BE73-51CD604C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D458AE5-0ACA-4BC5-B27B-238EB74C7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2117"/>
            <a:ext cx="8797770" cy="38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179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31FAE-9855-44B6-AEFE-994964AB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Columns &amp;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0B9D2F-DDA8-4113-BE73-51CD604C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4A3C2E-2896-4733-8E52-A17455D44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3682"/>
            <a:ext cx="8199268" cy="40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898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31FAE-9855-44B6-AEFE-994964AB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Cell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0B9D2F-DDA8-4113-BE73-51CD604C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C3DC9E3-E5AD-44A8-A36C-5A3C36BB0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1460"/>
            <a:ext cx="8307360" cy="406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221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31FAE-9855-44B6-AEFE-994964AB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Cell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0B9D2F-DDA8-4113-BE73-51CD604C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7E5434-FB07-4E6F-95D7-1EE37151D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5969"/>
            <a:ext cx="8083858" cy="424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469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31FAE-9855-44B6-AEFE-994964AB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MainFrame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0B9D2F-DDA8-4113-BE73-51CD604C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E13F6DC-4AF0-4758-BCB6-1B3CD2608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6709"/>
            <a:ext cx="80190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27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70397A-98B0-4ABF-9135-5C1DB8F0BDE5}"/>
              </a:ext>
            </a:extLst>
          </p:cNvPr>
          <p:cNvSpPr txBox="1"/>
          <p:nvPr/>
        </p:nvSpPr>
        <p:spPr>
          <a:xfrm flipH="1">
            <a:off x="1823122" y="1405920"/>
            <a:ext cx="87172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u="sng" dirty="0"/>
              <a:t>CSS (</a:t>
            </a:r>
            <a:r>
              <a:rPr lang="en-US" sz="9600" b="1" u="sng" dirty="0" smtClean="0"/>
              <a:t>Cascading Style Sheet)</a:t>
            </a:r>
            <a:endParaRPr lang="en-US" sz="9600" b="1" u="sng" dirty="0"/>
          </a:p>
        </p:txBody>
      </p:sp>
    </p:spTree>
    <p:extLst>
      <p:ext uri="{BB962C8B-B14F-4D97-AF65-F5344CB8AC3E}">
        <p14:creationId xmlns:p14="http://schemas.microsoft.com/office/powerpoint/2010/main" xmlns="" val="4062137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124</TotalTime>
  <Words>91</Words>
  <Application>Microsoft Office PowerPoint</Application>
  <PresentationFormat>Custom</PresentationFormat>
  <Paragraphs>39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Slide 1</vt:lpstr>
      <vt:lpstr>Slide 2</vt:lpstr>
      <vt:lpstr>HTML Form</vt:lpstr>
      <vt:lpstr>Table</vt:lpstr>
      <vt:lpstr>Columns &amp; Rows</vt:lpstr>
      <vt:lpstr>Cell Spacing</vt:lpstr>
      <vt:lpstr>Cell Padding</vt:lpstr>
      <vt:lpstr>MainFrame</vt:lpstr>
      <vt:lpstr>Slide 9</vt:lpstr>
      <vt:lpstr>MultiColumn</vt:lpstr>
      <vt:lpstr>Borders &amp; Fonts</vt:lpstr>
      <vt:lpstr>CSS Text</vt:lpstr>
      <vt:lpstr>CSS Selectors</vt:lpstr>
      <vt:lpstr>Slide 14</vt:lpstr>
      <vt:lpstr>Date &amp; Time</vt:lpstr>
      <vt:lpstr>Variables</vt:lpstr>
      <vt:lpstr>Switch Case Example</vt:lpstr>
      <vt:lpstr>SoloLearn HTML Certificate</vt:lpstr>
      <vt:lpstr>SoloLearn CSS Certificate</vt:lpstr>
      <vt:lpstr>SoloLearn JavaScript Certificate</vt:lpstr>
      <vt:lpstr>Spoken Tutorial Certificate</vt:lpstr>
      <vt:lpstr>Cheat Sheet</vt:lpstr>
      <vt:lpstr>Spread Sheet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Website</dc:title>
  <dc:creator>Sojitra Devansh</dc:creator>
  <cp:lastModifiedBy>SOJITRA DEV</cp:lastModifiedBy>
  <cp:revision>14</cp:revision>
  <dcterms:created xsi:type="dcterms:W3CDTF">2019-11-26T05:31:51Z</dcterms:created>
  <dcterms:modified xsi:type="dcterms:W3CDTF">2019-11-26T09:27:02Z</dcterms:modified>
</cp:coreProperties>
</file>