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3"/>
  </p:notesMasterIdLst>
  <p:sldIdLst>
    <p:sldId id="300" r:id="rId3"/>
    <p:sldId id="320" r:id="rId4"/>
    <p:sldId id="301" r:id="rId5"/>
    <p:sldId id="302" r:id="rId6"/>
    <p:sldId id="323" r:id="rId7"/>
    <p:sldId id="325" r:id="rId8"/>
    <p:sldId id="25891" r:id="rId9"/>
    <p:sldId id="326" r:id="rId10"/>
    <p:sldId id="25890" r:id="rId11"/>
    <p:sldId id="324" r:id="rId12"/>
    <p:sldId id="328" r:id="rId13"/>
    <p:sldId id="306" r:id="rId14"/>
    <p:sldId id="329" r:id="rId15"/>
    <p:sldId id="327" r:id="rId16"/>
    <p:sldId id="25894" r:id="rId17"/>
    <p:sldId id="25895" r:id="rId18"/>
    <p:sldId id="25896" r:id="rId19"/>
    <p:sldId id="25897" r:id="rId20"/>
    <p:sldId id="25898" r:id="rId21"/>
    <p:sldId id="331" r:id="rId22"/>
  </p:sldIdLst>
  <p:sldSz cx="12192000" cy="6858000"/>
  <p:notesSz cx="6858000" cy="9144000"/>
  <p:custDataLst>
    <p:tags r:id="rId24"/>
  </p:custDataLst>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525" userDrawn="1">
          <p15:clr>
            <a:srgbClr val="A4A3A4"/>
          </p15:clr>
        </p15:guide>
        <p15:guide id="3"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0078"/>
    <a:srgbClr val="280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48" autoAdjust="0"/>
    <p:restoredTop sz="86384" autoAdjust="0"/>
  </p:normalViewPr>
  <p:slideViewPr>
    <p:cSldViewPr showGuides="1">
      <p:cViewPr varScale="1">
        <p:scale>
          <a:sx n="91" d="100"/>
          <a:sy n="91" d="100"/>
        </p:scale>
        <p:origin x="474" y="84"/>
      </p:cViewPr>
      <p:guideLst>
        <p:guide orient="horz" pos="2160"/>
        <p:guide orient="horz" pos="1525"/>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l-SI"/>
              <a:t>Napoved števila strank</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l-SI"/>
        </a:p>
      </c:txPr>
    </c:title>
    <c:autoTitleDeleted val="0"/>
    <c:plotArea>
      <c:layout>
        <c:manualLayout>
          <c:layoutTarget val="inner"/>
          <c:xMode val="edge"/>
          <c:yMode val="edge"/>
          <c:x val="0.1156920384951881"/>
          <c:y val="0.16708333333333336"/>
          <c:w val="0.80789129483814526"/>
          <c:h val="0.61498432487605714"/>
        </c:manualLayout>
      </c:layout>
      <c:scatterChart>
        <c:scatterStyle val="lineMarker"/>
        <c:varyColors val="0"/>
        <c:ser>
          <c:idx val="0"/>
          <c:order val="0"/>
          <c:tx>
            <c:strRef>
              <c:f>Sheet1!$F$1</c:f>
              <c:strCache>
                <c:ptCount val="1"/>
                <c:pt idx="0">
                  <c:v>Št. strank</c:v>
                </c:pt>
              </c:strCache>
            </c:strRef>
          </c:tx>
          <c:spPr>
            <a:ln w="25400" cap="rnd">
              <a:noFill/>
              <a:round/>
            </a:ln>
            <a:effectLst/>
          </c:spPr>
          <c:marker>
            <c:symbol val="circle"/>
            <c:size val="5"/>
            <c:spPr>
              <a:solidFill>
                <a:schemeClr val="accent1"/>
              </a:solidFill>
              <a:ln w="9525">
                <a:solidFill>
                  <a:schemeClr val="accent1"/>
                </a:solidFill>
              </a:ln>
              <a:effectLst/>
            </c:spPr>
          </c:marker>
          <c:trendline>
            <c:name>Model</c:name>
            <c:spPr>
              <a:ln w="19050" cap="rnd">
                <a:solidFill>
                  <a:schemeClr val="accent1"/>
                </a:solidFill>
                <a:prstDash val="sysDot"/>
              </a:ln>
              <a:effectLst/>
            </c:spPr>
            <c:trendlineType val="linear"/>
            <c:forward val="720"/>
            <c:dispRSqr val="0"/>
            <c:dispEq val="0"/>
          </c:trendline>
          <c:xVal>
            <c:numRef>
              <c:f>Sheet1!$K$2:$K$7</c:f>
              <c:numCache>
                <c:formatCode>dd\.mm\.yyyy;@</c:formatCode>
                <c:ptCount val="6"/>
                <c:pt idx="0">
                  <c:v>43100</c:v>
                </c:pt>
                <c:pt idx="1">
                  <c:v>43465</c:v>
                </c:pt>
                <c:pt idx="2">
                  <c:v>43830</c:v>
                </c:pt>
                <c:pt idx="3">
                  <c:v>44196</c:v>
                </c:pt>
                <c:pt idx="4">
                  <c:v>44561</c:v>
                </c:pt>
                <c:pt idx="5">
                  <c:v>44926</c:v>
                </c:pt>
              </c:numCache>
            </c:numRef>
          </c:xVal>
          <c:yVal>
            <c:numRef>
              <c:f>Sheet1!$L$2:$L$7</c:f>
              <c:numCache>
                <c:formatCode>_(* #,##0_);_(* \(#,##0\);_(* "-"??_);_(@_)</c:formatCode>
                <c:ptCount val="6"/>
                <c:pt idx="0">
                  <c:v>63432</c:v>
                </c:pt>
                <c:pt idx="1">
                  <c:v>69247</c:v>
                </c:pt>
                <c:pt idx="2">
                  <c:v>74334</c:v>
                </c:pt>
                <c:pt idx="3">
                  <c:v>82323</c:v>
                </c:pt>
                <c:pt idx="4">
                  <c:v>87234</c:v>
                </c:pt>
                <c:pt idx="5">
                  <c:v>93462</c:v>
                </c:pt>
              </c:numCache>
            </c:numRef>
          </c:yVal>
          <c:smooth val="0"/>
          <c:extLst>
            <c:ext xmlns:c16="http://schemas.microsoft.com/office/drawing/2014/chart" uri="{C3380CC4-5D6E-409C-BE32-E72D297353CC}">
              <c16:uniqueId val="{00000001-277B-4A53-A1ED-8AADB221E3E8}"/>
            </c:ext>
          </c:extLst>
        </c:ser>
        <c:ser>
          <c:idx val="2"/>
          <c:order val="1"/>
          <c:tx>
            <c:v>Napoved</c:v>
          </c:tx>
          <c:spPr>
            <a:ln w="25400" cap="rnd">
              <a:noFill/>
              <a:round/>
            </a:ln>
            <a:effectLst/>
          </c:spPr>
          <c:marker>
            <c:symbol val="circle"/>
            <c:size val="7"/>
            <c:spPr>
              <a:solidFill>
                <a:srgbClr val="92D050"/>
              </a:solidFill>
              <a:ln w="9525">
                <a:solidFill>
                  <a:srgbClr val="00B050"/>
                </a:solidFill>
              </a:ln>
              <a:effectLst/>
            </c:spPr>
          </c:marker>
          <c:xVal>
            <c:numRef>
              <c:f>Sheet1!$K$8</c:f>
              <c:numCache>
                <c:formatCode>dd\.mm\.yyyy;@</c:formatCode>
                <c:ptCount val="1"/>
                <c:pt idx="0">
                  <c:v>45291</c:v>
                </c:pt>
              </c:numCache>
            </c:numRef>
          </c:xVal>
          <c:yVal>
            <c:numRef>
              <c:f>Sheet1!$L$8</c:f>
              <c:numCache>
                <c:formatCode>_(* #,##0_);_(* \(#,##0\);_(* "-"??_);_(@_)</c:formatCode>
                <c:ptCount val="1"/>
                <c:pt idx="0">
                  <c:v>99468</c:v>
                </c:pt>
              </c:numCache>
            </c:numRef>
          </c:yVal>
          <c:smooth val="0"/>
          <c:extLst>
            <c:ext xmlns:c16="http://schemas.microsoft.com/office/drawing/2014/chart" uri="{C3380CC4-5D6E-409C-BE32-E72D297353CC}">
              <c16:uniqueId val="{00000002-277B-4A53-A1ED-8AADB221E3E8}"/>
            </c:ext>
          </c:extLst>
        </c:ser>
        <c:dLbls>
          <c:showLegendKey val="0"/>
          <c:showVal val="0"/>
          <c:showCatName val="0"/>
          <c:showSerName val="0"/>
          <c:showPercent val="0"/>
          <c:showBubbleSize val="0"/>
        </c:dLbls>
        <c:axId val="773988136"/>
        <c:axId val="773986496"/>
      </c:scatterChart>
      <c:valAx>
        <c:axId val="773988136"/>
        <c:scaling>
          <c:orientation val="minMax"/>
          <c:max val="45291"/>
          <c:min val="43100"/>
        </c:scaling>
        <c:delete val="0"/>
        <c:axPos val="b"/>
        <c:numFmt formatCode="d\.m\.yyyy;@"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l-SI"/>
          </a:p>
        </c:txPr>
        <c:crossAx val="773986496"/>
        <c:crosses val="autoZero"/>
        <c:crossBetween val="midCat"/>
        <c:majorUnit val="365"/>
        <c:minorUnit val="30"/>
      </c:valAx>
      <c:valAx>
        <c:axId val="773986496"/>
        <c:scaling>
          <c:orientation val="minMax"/>
          <c:min val="60000"/>
        </c:scaling>
        <c:delete val="0"/>
        <c:axPos val="l"/>
        <c:numFmt formatCode="_(* #,##0_);_(* \(#,##0\);_(*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l-SI"/>
          </a:p>
        </c:txPr>
        <c:crossAx val="773988136"/>
        <c:crosses val="autoZero"/>
        <c:crossBetween val="midCat"/>
      </c:valAx>
      <c:spPr>
        <a:noFill/>
        <a:ln w="25400">
          <a:noFill/>
        </a:ln>
        <a:effectLst/>
      </c:spPr>
    </c:plotArea>
    <c:legend>
      <c:legendPos val="r"/>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l-SI"/>
        </a:p>
      </c:txPr>
    </c:legend>
    <c:plotVisOnly val="1"/>
    <c:dispBlanksAs val="gap"/>
    <c:showDLblsOverMax val="0"/>
  </c:chart>
  <c:spPr>
    <a:noFill/>
    <a:ln>
      <a:noFill/>
    </a:ln>
    <a:effectLst/>
  </c:spPr>
  <c:txPr>
    <a:bodyPr/>
    <a:lstStyle/>
    <a:p>
      <a:pPr>
        <a:defRPr/>
      </a:pPr>
      <a:endParaRPr lang="sl-SI"/>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l-SI"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CA1B2C-99EA-48CD-8B96-34083B218032}" type="datetimeFigureOut">
              <a:rPr lang="sl-SI" smtClean="0"/>
              <a:t>31. 05. 2023</a:t>
            </a:fld>
            <a:endParaRPr lang="sl-SI"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sl-SI"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l-SI"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1D1FB9-B598-4764-B45E-B538C0116290}" type="slidenum">
              <a:rPr lang="sl-SI" smtClean="0"/>
              <a:t>‹#›</a:t>
            </a:fld>
            <a:endParaRPr lang="sl-SI" dirty="0"/>
          </a:p>
        </p:txBody>
      </p:sp>
    </p:spTree>
    <p:extLst>
      <p:ext uri="{BB962C8B-B14F-4D97-AF65-F5344CB8AC3E}">
        <p14:creationId xmlns:p14="http://schemas.microsoft.com/office/powerpoint/2010/main" val="1106129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dirty="0"/>
          </a:p>
        </p:txBody>
      </p:sp>
      <p:sp>
        <p:nvSpPr>
          <p:cNvPr id="4" name="Slide Number Placeholder 3"/>
          <p:cNvSpPr>
            <a:spLocks noGrp="1"/>
          </p:cNvSpPr>
          <p:nvPr>
            <p:ph type="sldNum" sz="quarter" idx="5"/>
          </p:nvPr>
        </p:nvSpPr>
        <p:spPr/>
        <p:txBody>
          <a:bodyPr/>
          <a:lstStyle/>
          <a:p>
            <a:fld id="{F81D1FB9-B598-4764-B45E-B538C0116290}" type="slidenum">
              <a:rPr lang="sl-SI" smtClean="0"/>
              <a:t>6</a:t>
            </a:fld>
            <a:endParaRPr lang="sl-SI" dirty="0"/>
          </a:p>
        </p:txBody>
      </p:sp>
    </p:spTree>
    <p:extLst>
      <p:ext uri="{BB962C8B-B14F-4D97-AF65-F5344CB8AC3E}">
        <p14:creationId xmlns:p14="http://schemas.microsoft.com/office/powerpoint/2010/main" val="4239704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dirty="0"/>
          </a:p>
        </p:txBody>
      </p:sp>
      <p:sp>
        <p:nvSpPr>
          <p:cNvPr id="4" name="Slide Number Placeholder 3"/>
          <p:cNvSpPr>
            <a:spLocks noGrp="1"/>
          </p:cNvSpPr>
          <p:nvPr>
            <p:ph type="sldNum" sz="quarter" idx="5"/>
          </p:nvPr>
        </p:nvSpPr>
        <p:spPr/>
        <p:txBody>
          <a:bodyPr/>
          <a:lstStyle/>
          <a:p>
            <a:fld id="{F81D1FB9-B598-4764-B45E-B538C0116290}" type="slidenum">
              <a:rPr lang="sl-SI" smtClean="0"/>
              <a:t>10</a:t>
            </a:fld>
            <a:endParaRPr lang="sl-SI" dirty="0"/>
          </a:p>
        </p:txBody>
      </p:sp>
    </p:spTree>
    <p:extLst>
      <p:ext uri="{BB962C8B-B14F-4D97-AF65-F5344CB8AC3E}">
        <p14:creationId xmlns:p14="http://schemas.microsoft.com/office/powerpoint/2010/main" val="280122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dirty="0"/>
          </a:p>
        </p:txBody>
      </p:sp>
      <p:sp>
        <p:nvSpPr>
          <p:cNvPr id="4" name="Slide Number Placeholder 3"/>
          <p:cNvSpPr>
            <a:spLocks noGrp="1"/>
          </p:cNvSpPr>
          <p:nvPr>
            <p:ph type="sldNum" sz="quarter" idx="5"/>
          </p:nvPr>
        </p:nvSpPr>
        <p:spPr/>
        <p:txBody>
          <a:bodyPr/>
          <a:lstStyle/>
          <a:p>
            <a:fld id="{F81D1FB9-B598-4764-B45E-B538C0116290}" type="slidenum">
              <a:rPr lang="sl-SI" smtClean="0"/>
              <a:t>18</a:t>
            </a:fld>
            <a:endParaRPr lang="sl-SI" dirty="0"/>
          </a:p>
        </p:txBody>
      </p:sp>
    </p:spTree>
    <p:extLst>
      <p:ext uri="{BB962C8B-B14F-4D97-AF65-F5344CB8AC3E}">
        <p14:creationId xmlns:p14="http://schemas.microsoft.com/office/powerpoint/2010/main" val="70902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dirty="0"/>
          </a:p>
        </p:txBody>
      </p:sp>
      <p:sp>
        <p:nvSpPr>
          <p:cNvPr id="4" name="Slide Number Placeholder 3"/>
          <p:cNvSpPr>
            <a:spLocks noGrp="1"/>
          </p:cNvSpPr>
          <p:nvPr>
            <p:ph type="sldNum" sz="quarter" idx="5"/>
          </p:nvPr>
        </p:nvSpPr>
        <p:spPr/>
        <p:txBody>
          <a:bodyPr/>
          <a:lstStyle/>
          <a:p>
            <a:fld id="{F81D1FB9-B598-4764-B45E-B538C0116290}" type="slidenum">
              <a:rPr lang="sl-SI" smtClean="0"/>
              <a:t>19</a:t>
            </a:fld>
            <a:endParaRPr lang="sl-SI" dirty="0"/>
          </a:p>
        </p:txBody>
      </p:sp>
    </p:spTree>
    <p:extLst>
      <p:ext uri="{BB962C8B-B14F-4D97-AF65-F5344CB8AC3E}">
        <p14:creationId xmlns:p14="http://schemas.microsoft.com/office/powerpoint/2010/main" val="5888143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3.emf"/><Relationship Id="rId4" Type="http://schemas.openxmlformats.org/officeDocument/2006/relationships/oleObject" Target="../embeddings/oleObject5.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3.emf"/><Relationship Id="rId4" Type="http://schemas.openxmlformats.org/officeDocument/2006/relationships/oleObject" Target="../embeddings/oleObject7.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3.emf"/><Relationship Id="rId4" Type="http://schemas.openxmlformats.org/officeDocument/2006/relationships/oleObject" Target="../embeddings/oleObject8.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2814D1B-5757-4DC1-8DDC-60B89A6F4A58}"/>
              </a:ext>
            </a:extLst>
          </p:cNvPr>
          <p:cNvGraphicFramePr>
            <a:graphicFrameLocks noChangeAspect="1"/>
          </p:cNvGraphicFramePr>
          <p:nvPr userDrawn="1">
            <p:custDataLst>
              <p:tags r:id="rId2"/>
            </p:custDataLst>
            <p:extLst>
              <p:ext uri="{D42A27DB-BD31-4B8C-83A1-F6EECF244321}">
                <p14:modId xmlns:p14="http://schemas.microsoft.com/office/powerpoint/2010/main" val="646173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529200" y="360000"/>
            <a:ext cx="11131200" cy="731933"/>
          </a:xfrm>
        </p:spPr>
        <p:txBody>
          <a:bodyPr vert="horz">
            <a:normAutofit/>
          </a:bodyPr>
          <a:lstStyle>
            <a:lvl1pPr>
              <a:defRPr sz="3200"/>
            </a:lvl1pPr>
          </a:lstStyle>
          <a:p>
            <a:r>
              <a:rPr lang="en-US" noProof="0" dirty="0"/>
              <a:t>Click to edit Master title style</a:t>
            </a:r>
            <a:endParaRPr lang="sl-SI" noProof="0" dirty="0"/>
          </a:p>
        </p:txBody>
      </p:sp>
      <p:sp>
        <p:nvSpPr>
          <p:cNvPr id="3" name="Content Placeholder 2"/>
          <p:cNvSpPr>
            <a:spLocks noGrp="1"/>
          </p:cNvSpPr>
          <p:nvPr>
            <p:ph idx="1"/>
          </p:nvPr>
        </p:nvSpPr>
        <p:spPr/>
        <p:txBody>
          <a:bodyPr/>
          <a:lstStyle>
            <a:lvl1pPr marL="144000" indent="-144000">
              <a:spcBef>
                <a:spcPts val="40"/>
              </a:spcBef>
              <a:defRPr/>
            </a:lvl1pPr>
            <a:lvl2pPr>
              <a:spcBef>
                <a:spcPts val="40"/>
              </a:spcBef>
              <a:defRPr/>
            </a:lvl2pPr>
            <a:lvl3pPr>
              <a:spcBef>
                <a:spcPts val="40"/>
              </a:spcBef>
              <a:defRPr/>
            </a:lvl3pPr>
            <a:lvl4pPr>
              <a:spcBef>
                <a:spcPts val="40"/>
              </a:spcBef>
              <a:defRPr/>
            </a:lvl4pPr>
            <a:lvl5pPr>
              <a:spcBef>
                <a:spcPts val="40"/>
              </a:spcBef>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sl-SI" noProof="0" dirty="0"/>
          </a:p>
        </p:txBody>
      </p:sp>
      <p:sp>
        <p:nvSpPr>
          <p:cNvPr id="4" name="Slide Number Placeholder 3"/>
          <p:cNvSpPr>
            <a:spLocks noGrp="1"/>
          </p:cNvSpPr>
          <p:nvPr>
            <p:ph type="sldNum" sz="quarter" idx="4"/>
          </p:nvPr>
        </p:nvSpPr>
        <p:spPr>
          <a:xfrm>
            <a:off x="9936427" y="6648067"/>
            <a:ext cx="1632181" cy="182562"/>
          </a:xfrm>
          <a:prstGeom prst="rect">
            <a:avLst/>
          </a:prstGeom>
        </p:spPr>
        <p:txBody>
          <a:bodyPr vert="horz" lIns="91440" tIns="0" rIns="0" bIns="0" rtlCol="0" anchor="ctr" anchorCtr="0"/>
          <a:lstStyle>
            <a:lvl1pPr algn="r">
              <a:defRPr sz="1000">
                <a:solidFill>
                  <a:schemeClr val="tx2"/>
                </a:solidFill>
              </a:defRPr>
            </a:lvl1pPr>
          </a:lstStyle>
          <a:p>
            <a:fld id="{4E4FABFB-D960-4827-A99E-1FF56FC4539E}" type="slidenum">
              <a:rPr lang="sl-SI" noProof="0" smtClean="0"/>
              <a:pPr/>
              <a:t>‹#›</a:t>
            </a:fld>
            <a:endParaRPr lang="sl-SI" noProof="0" dirty="0"/>
          </a:p>
        </p:txBody>
      </p:sp>
    </p:spTree>
    <p:extLst>
      <p:ext uri="{BB962C8B-B14F-4D97-AF65-F5344CB8AC3E}">
        <p14:creationId xmlns:p14="http://schemas.microsoft.com/office/powerpoint/2010/main" val="3717922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ela slika">
    <p:spTree>
      <p:nvGrpSpPr>
        <p:cNvPr id="1" name=""/>
        <p:cNvGrpSpPr/>
        <p:nvPr/>
      </p:nvGrpSpPr>
      <p:grpSpPr>
        <a:xfrm>
          <a:off x="0" y="0"/>
          <a:ext cx="0" cy="0"/>
          <a:chOff x="0" y="0"/>
          <a:chExt cx="0" cy="0"/>
        </a:xfrm>
      </p:grpSpPr>
      <p:sp>
        <p:nvSpPr>
          <p:cNvPr id="2" name="Slide Number Placeholder 3"/>
          <p:cNvSpPr>
            <a:spLocks noGrp="1"/>
          </p:cNvSpPr>
          <p:nvPr>
            <p:ph type="sldNum" sz="quarter" idx="4"/>
          </p:nvPr>
        </p:nvSpPr>
        <p:spPr>
          <a:xfrm>
            <a:off x="9936427" y="6648067"/>
            <a:ext cx="1632181" cy="182562"/>
          </a:xfrm>
          <a:prstGeom prst="rect">
            <a:avLst/>
          </a:prstGeom>
        </p:spPr>
        <p:txBody>
          <a:bodyPr vert="horz" lIns="91440" tIns="0" rIns="0" bIns="0" rtlCol="0" anchor="ctr" anchorCtr="0"/>
          <a:lstStyle>
            <a:lvl1pPr algn="r">
              <a:defRPr sz="1000">
                <a:solidFill>
                  <a:schemeClr val="tx2"/>
                </a:solidFill>
              </a:defRPr>
            </a:lvl1pPr>
          </a:lstStyle>
          <a:p>
            <a:fld id="{4E4FABFB-D960-4827-A99E-1FF56FC4539E}" type="slidenum">
              <a:rPr lang="sl-SI" noProof="0" smtClean="0"/>
              <a:pPr/>
              <a:t>‹#›</a:t>
            </a:fld>
            <a:endParaRPr lang="sl-SI" noProof="0" dirty="0"/>
          </a:p>
        </p:txBody>
      </p:sp>
      <p:sp>
        <p:nvSpPr>
          <p:cNvPr id="4" name="Picture Placeholder 3"/>
          <p:cNvSpPr>
            <a:spLocks noGrp="1" noChangeAspect="1"/>
          </p:cNvSpPr>
          <p:nvPr>
            <p:ph type="pic" sz="quarter" idx="10"/>
          </p:nvPr>
        </p:nvSpPr>
        <p:spPr>
          <a:xfrm>
            <a:off x="0" y="-93600"/>
            <a:ext cx="12193200" cy="7044357"/>
          </a:xfrm>
        </p:spPr>
        <p:txBody>
          <a:bodyPr/>
          <a:lstStyle/>
          <a:p>
            <a:r>
              <a:rPr lang="en-US"/>
              <a:t>Click icon to add picture</a:t>
            </a:r>
            <a:endParaRPr lang="en-GB"/>
          </a:p>
        </p:txBody>
      </p:sp>
    </p:spTree>
    <p:extLst>
      <p:ext uri="{BB962C8B-B14F-4D97-AF65-F5344CB8AC3E}">
        <p14:creationId xmlns:p14="http://schemas.microsoft.com/office/powerpoint/2010/main" val="352376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EBE1CEA-C2EB-46F8-8813-DDA161BB041F}"/>
              </a:ext>
            </a:extLst>
          </p:cNvPr>
          <p:cNvGraphicFramePr>
            <a:graphicFrameLocks noChangeAspect="1"/>
          </p:cNvGraphicFramePr>
          <p:nvPr userDrawn="1">
            <p:custDataLst>
              <p:tags r:id="rId2"/>
            </p:custDataLst>
            <p:extLst>
              <p:ext uri="{D42A27DB-BD31-4B8C-83A1-F6EECF244321}">
                <p14:modId xmlns:p14="http://schemas.microsoft.com/office/powerpoint/2010/main" val="3561827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6"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E5EFC374-C7CE-44DB-80DA-C3E497E0AD87}"/>
              </a:ext>
            </a:extLst>
          </p:cNvPr>
          <p:cNvSpPr>
            <a:spLocks noGrp="1"/>
          </p:cNvSpPr>
          <p:nvPr>
            <p:ph type="sldNum" sz="quarter" idx="10"/>
          </p:nvPr>
        </p:nvSpPr>
        <p:spPr/>
        <p:txBody>
          <a:bodyPr/>
          <a:lstStyle/>
          <a:p>
            <a:fld id="{4E4FABFB-D960-4827-A99E-1FF56FC4539E}" type="slidenum">
              <a:rPr lang="sl-SI" smtClean="0"/>
              <a:pPr/>
              <a:t>‹#›</a:t>
            </a:fld>
            <a:endParaRPr lang="sl-SI" dirty="0"/>
          </a:p>
        </p:txBody>
      </p:sp>
      <p:sp>
        <p:nvSpPr>
          <p:cNvPr id="4" name="Rectangle 3">
            <a:extLst>
              <a:ext uri="{FF2B5EF4-FFF2-40B4-BE49-F238E27FC236}">
                <a16:creationId xmlns:a16="http://schemas.microsoft.com/office/drawing/2014/main" id="{8BA26677-BBA2-4ADE-8896-9ED49D2548B6}"/>
              </a:ext>
            </a:extLst>
          </p:cNvPr>
          <p:cNvSpPr/>
          <p:nvPr userDrawn="1"/>
        </p:nvSpPr>
        <p:spPr>
          <a:xfrm>
            <a:off x="8616280" y="13446"/>
            <a:ext cx="3562273" cy="6583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7" name="Oval 6">
            <a:extLst>
              <a:ext uri="{FF2B5EF4-FFF2-40B4-BE49-F238E27FC236}">
                <a16:creationId xmlns:a16="http://schemas.microsoft.com/office/drawing/2014/main" id="{88091874-FE6F-4720-8BD3-E66D6CF3A8EE}"/>
              </a:ext>
            </a:extLst>
          </p:cNvPr>
          <p:cNvSpPr/>
          <p:nvPr userDrawn="1"/>
        </p:nvSpPr>
        <p:spPr>
          <a:xfrm>
            <a:off x="6456040" y="0"/>
            <a:ext cx="4320480" cy="65839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1697537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6C16CCF-AAB8-4CCA-BAAD-19E0DA9EFA5C}"/>
              </a:ext>
            </a:extLst>
          </p:cNvPr>
          <p:cNvGraphicFramePr>
            <a:graphicFrameLocks noChangeAspect="1"/>
          </p:cNvGraphicFramePr>
          <p:nvPr userDrawn="1">
            <p:custDataLst>
              <p:tags r:id="rId2"/>
            </p:custDataLst>
            <p:extLst>
              <p:ext uri="{D42A27DB-BD31-4B8C-83A1-F6EECF244321}">
                <p14:modId xmlns:p14="http://schemas.microsoft.com/office/powerpoint/2010/main" val="5547396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08" name="think-cell Slide" r:id="rId4" imgW="360" imgH="360" progId="TCLayout.ActiveDocument.1">
                  <p:embed/>
                </p:oleObj>
              </mc:Choice>
              <mc:Fallback>
                <p:oleObj name="think-cell Slide" r:id="rId4" imgW="360" imgH="360" progId="TCLayout.ActiveDocument.1">
                  <p:embed/>
                  <p:pic>
                    <p:nvPicPr>
                      <p:cNvPr id="7" name="Object 6" hidden="1">
                        <a:extLst>
                          <a:ext uri="{FF2B5EF4-FFF2-40B4-BE49-F238E27FC236}">
                            <a16:creationId xmlns:a16="http://schemas.microsoft.com/office/drawing/2014/main" id="{36C16CCF-AAB8-4CCA-BAAD-19E0DA9EFA5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8F661172-22A7-42EB-8F46-5A6AEE86A1D7}"/>
              </a:ext>
            </a:extLst>
          </p:cNvPr>
          <p:cNvSpPr>
            <a:spLocks noGrp="1"/>
          </p:cNvSpPr>
          <p:nvPr>
            <p:ph type="sldNum" sz="quarter" idx="12"/>
          </p:nvPr>
        </p:nvSpPr>
        <p:spPr/>
        <p:txBody>
          <a:bodyPr/>
          <a:lstStyle/>
          <a:p>
            <a:fld id="{4A07A00E-B720-4600-A2CF-A950F6FCE801}" type="slidenum">
              <a:rPr lang="sl-SI" smtClean="0"/>
              <a:t>‹#›</a:t>
            </a:fld>
            <a:endParaRPr lang="sl-SI"/>
          </a:p>
        </p:txBody>
      </p:sp>
      <p:sp>
        <p:nvSpPr>
          <p:cNvPr id="8" name="Rectangle 7">
            <a:extLst>
              <a:ext uri="{FF2B5EF4-FFF2-40B4-BE49-F238E27FC236}">
                <a16:creationId xmlns:a16="http://schemas.microsoft.com/office/drawing/2014/main" id="{61AD70CA-15A1-4561-8048-5447F7B728EE}"/>
              </a:ext>
            </a:extLst>
          </p:cNvPr>
          <p:cNvSpPr/>
          <p:nvPr userDrawn="1"/>
        </p:nvSpPr>
        <p:spPr>
          <a:xfrm>
            <a:off x="8616280" y="0"/>
            <a:ext cx="356227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Oval 8">
            <a:extLst>
              <a:ext uri="{FF2B5EF4-FFF2-40B4-BE49-F238E27FC236}">
                <a16:creationId xmlns:a16="http://schemas.microsoft.com/office/drawing/2014/main" id="{A991A207-65C3-48FC-B212-98F931538AC1}"/>
              </a:ext>
            </a:extLst>
          </p:cNvPr>
          <p:cNvSpPr/>
          <p:nvPr userDrawn="1"/>
        </p:nvSpPr>
        <p:spPr>
          <a:xfrm>
            <a:off x="6096000" y="0"/>
            <a:ext cx="5040560" cy="685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4" name="Title 3">
            <a:extLst>
              <a:ext uri="{FF2B5EF4-FFF2-40B4-BE49-F238E27FC236}">
                <a16:creationId xmlns:a16="http://schemas.microsoft.com/office/drawing/2014/main" id="{4DFF6CFC-0E02-422A-A05C-84457603EF8F}"/>
              </a:ext>
            </a:extLst>
          </p:cNvPr>
          <p:cNvSpPr>
            <a:spLocks noGrp="1"/>
          </p:cNvSpPr>
          <p:nvPr>
            <p:ph type="title" hasCustomPrompt="1"/>
          </p:nvPr>
        </p:nvSpPr>
        <p:spPr>
          <a:xfrm>
            <a:off x="335360" y="2247453"/>
            <a:ext cx="5472608" cy="1325563"/>
          </a:xfrm>
        </p:spPr>
        <p:txBody>
          <a:bodyPr vert="horz"/>
          <a:lstStyle>
            <a:lvl1pPr>
              <a:defRPr b="1">
                <a:solidFill>
                  <a:srgbClr val="28007D"/>
                </a:solidFill>
                <a:latin typeface="Frutiger" panose="00000400000000000000" pitchFamily="2" charset="0"/>
              </a:defRPr>
            </a:lvl1pPr>
          </a:lstStyle>
          <a:p>
            <a:r>
              <a:rPr lang="sl-SI" dirty="0"/>
              <a:t>Naslov poglavja</a:t>
            </a:r>
          </a:p>
        </p:txBody>
      </p:sp>
    </p:spTree>
    <p:extLst>
      <p:ext uri="{BB962C8B-B14F-4D97-AF65-F5344CB8AC3E}">
        <p14:creationId xmlns:p14="http://schemas.microsoft.com/office/powerpoint/2010/main" val="2847523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6C16CCF-AAB8-4CCA-BAAD-19E0DA9EFA5C}"/>
              </a:ext>
            </a:extLst>
          </p:cNvPr>
          <p:cNvGraphicFramePr>
            <a:graphicFrameLocks noChangeAspect="1"/>
          </p:cNvGraphicFramePr>
          <p:nvPr userDrawn="1">
            <p:custDataLst>
              <p:tags r:id="rId2"/>
            </p:custDataLst>
            <p:extLst>
              <p:ext uri="{D42A27DB-BD31-4B8C-83A1-F6EECF244321}">
                <p14:modId xmlns:p14="http://schemas.microsoft.com/office/powerpoint/2010/main" val="5547396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4"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8F661172-22A7-42EB-8F46-5A6AEE86A1D7}"/>
              </a:ext>
            </a:extLst>
          </p:cNvPr>
          <p:cNvSpPr>
            <a:spLocks noGrp="1"/>
          </p:cNvSpPr>
          <p:nvPr>
            <p:ph type="sldNum" sz="quarter" idx="12"/>
          </p:nvPr>
        </p:nvSpPr>
        <p:spPr/>
        <p:txBody>
          <a:bodyPr/>
          <a:lstStyle/>
          <a:p>
            <a:fld id="{4A07A00E-B720-4600-A2CF-A950F6FCE801}" type="slidenum">
              <a:rPr lang="sl-SI" smtClean="0"/>
              <a:t>‹#›</a:t>
            </a:fld>
            <a:endParaRPr lang="sl-SI"/>
          </a:p>
        </p:txBody>
      </p:sp>
      <p:sp>
        <p:nvSpPr>
          <p:cNvPr id="8" name="Rectangle 7">
            <a:extLst>
              <a:ext uri="{FF2B5EF4-FFF2-40B4-BE49-F238E27FC236}">
                <a16:creationId xmlns:a16="http://schemas.microsoft.com/office/drawing/2014/main" id="{61AD70CA-15A1-4561-8048-5447F7B728EE}"/>
              </a:ext>
            </a:extLst>
          </p:cNvPr>
          <p:cNvSpPr/>
          <p:nvPr userDrawn="1"/>
        </p:nvSpPr>
        <p:spPr>
          <a:xfrm>
            <a:off x="8616280" y="0"/>
            <a:ext cx="356227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Oval 8">
            <a:extLst>
              <a:ext uri="{FF2B5EF4-FFF2-40B4-BE49-F238E27FC236}">
                <a16:creationId xmlns:a16="http://schemas.microsoft.com/office/drawing/2014/main" id="{A991A207-65C3-48FC-B212-98F931538AC1}"/>
              </a:ext>
            </a:extLst>
          </p:cNvPr>
          <p:cNvSpPr/>
          <p:nvPr userDrawn="1"/>
        </p:nvSpPr>
        <p:spPr>
          <a:xfrm>
            <a:off x="6096000" y="0"/>
            <a:ext cx="5040560" cy="6858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4" name="Title 3">
            <a:extLst>
              <a:ext uri="{FF2B5EF4-FFF2-40B4-BE49-F238E27FC236}">
                <a16:creationId xmlns:a16="http://schemas.microsoft.com/office/drawing/2014/main" id="{4DFF6CFC-0E02-422A-A05C-84457603EF8F}"/>
              </a:ext>
            </a:extLst>
          </p:cNvPr>
          <p:cNvSpPr>
            <a:spLocks noGrp="1"/>
          </p:cNvSpPr>
          <p:nvPr>
            <p:ph type="title" hasCustomPrompt="1"/>
          </p:nvPr>
        </p:nvSpPr>
        <p:spPr>
          <a:xfrm>
            <a:off x="335360" y="2247453"/>
            <a:ext cx="5472608" cy="1325563"/>
          </a:xfrm>
        </p:spPr>
        <p:txBody>
          <a:bodyPr vert="horz"/>
          <a:lstStyle>
            <a:lvl1pPr>
              <a:defRPr b="1">
                <a:solidFill>
                  <a:srgbClr val="28007D"/>
                </a:solidFill>
                <a:latin typeface="Frutiger" panose="00000400000000000000" pitchFamily="2" charset="0"/>
              </a:defRPr>
            </a:lvl1pPr>
          </a:lstStyle>
          <a:p>
            <a:r>
              <a:rPr lang="sl-SI" dirty="0"/>
              <a:t>Naslov poglavja</a:t>
            </a:r>
          </a:p>
        </p:txBody>
      </p:sp>
    </p:spTree>
    <p:extLst>
      <p:ext uri="{BB962C8B-B14F-4D97-AF65-F5344CB8AC3E}">
        <p14:creationId xmlns:p14="http://schemas.microsoft.com/office/powerpoint/2010/main" val="281407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28007D"/>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6C16CCF-AAB8-4CCA-BAAD-19E0DA9EFA5C}"/>
              </a:ext>
            </a:extLst>
          </p:cNvPr>
          <p:cNvGraphicFramePr>
            <a:graphicFrameLocks noChangeAspect="1"/>
          </p:cNvGraphicFramePr>
          <p:nvPr userDrawn="1">
            <p:custDataLst>
              <p:tags r:id="rId2"/>
            </p:custDataLst>
            <p:extLst>
              <p:ext uri="{D42A27DB-BD31-4B8C-83A1-F6EECF244321}">
                <p14:modId xmlns:p14="http://schemas.microsoft.com/office/powerpoint/2010/main" val="22715563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1" name="think-cell Slide" r:id="rId4" imgW="360" imgH="360" progId="TCLayout.ActiveDocument.1">
                  <p:embed/>
                </p:oleObj>
              </mc:Choice>
              <mc:Fallback>
                <p:oleObj name="think-cell Slide" r:id="rId4" imgW="360" imgH="360" progId="TCLayout.ActiveDocument.1">
                  <p:embed/>
                  <p:pic>
                    <p:nvPicPr>
                      <p:cNvPr id="7" name="Object 6" hidden="1">
                        <a:extLst>
                          <a:ext uri="{FF2B5EF4-FFF2-40B4-BE49-F238E27FC236}">
                            <a16:creationId xmlns:a16="http://schemas.microsoft.com/office/drawing/2014/main" id="{36C16CCF-AAB8-4CCA-BAAD-19E0DA9EFA5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8F661172-22A7-42EB-8F46-5A6AEE86A1D7}"/>
              </a:ext>
            </a:extLst>
          </p:cNvPr>
          <p:cNvSpPr>
            <a:spLocks noGrp="1"/>
          </p:cNvSpPr>
          <p:nvPr>
            <p:ph type="sldNum" sz="quarter" idx="12"/>
          </p:nvPr>
        </p:nvSpPr>
        <p:spPr/>
        <p:txBody>
          <a:bodyPr/>
          <a:lstStyle/>
          <a:p>
            <a:fld id="{4A07A00E-B720-4600-A2CF-A950F6FCE801}" type="slidenum">
              <a:rPr lang="sl-SI" smtClean="0"/>
              <a:t>‹#›</a:t>
            </a:fld>
            <a:endParaRPr lang="sl-SI"/>
          </a:p>
        </p:txBody>
      </p:sp>
      <p:sp>
        <p:nvSpPr>
          <p:cNvPr id="8" name="Rectangle 7">
            <a:extLst>
              <a:ext uri="{FF2B5EF4-FFF2-40B4-BE49-F238E27FC236}">
                <a16:creationId xmlns:a16="http://schemas.microsoft.com/office/drawing/2014/main" id="{61AD70CA-15A1-4561-8048-5447F7B728EE}"/>
              </a:ext>
            </a:extLst>
          </p:cNvPr>
          <p:cNvSpPr/>
          <p:nvPr userDrawn="1"/>
        </p:nvSpPr>
        <p:spPr>
          <a:xfrm>
            <a:off x="8616280" y="0"/>
            <a:ext cx="3562273"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Oval 8">
            <a:extLst>
              <a:ext uri="{FF2B5EF4-FFF2-40B4-BE49-F238E27FC236}">
                <a16:creationId xmlns:a16="http://schemas.microsoft.com/office/drawing/2014/main" id="{A991A207-65C3-48FC-B212-98F931538AC1}"/>
              </a:ext>
            </a:extLst>
          </p:cNvPr>
          <p:cNvSpPr/>
          <p:nvPr userDrawn="1"/>
        </p:nvSpPr>
        <p:spPr>
          <a:xfrm>
            <a:off x="6096000" y="0"/>
            <a:ext cx="5040560" cy="685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Title 3">
            <a:extLst>
              <a:ext uri="{FF2B5EF4-FFF2-40B4-BE49-F238E27FC236}">
                <a16:creationId xmlns:a16="http://schemas.microsoft.com/office/drawing/2014/main" id="{A4495FC6-1B96-4688-923B-B62F657DBD99}"/>
              </a:ext>
            </a:extLst>
          </p:cNvPr>
          <p:cNvSpPr>
            <a:spLocks noGrp="1"/>
          </p:cNvSpPr>
          <p:nvPr>
            <p:ph type="title" hasCustomPrompt="1"/>
          </p:nvPr>
        </p:nvSpPr>
        <p:spPr>
          <a:xfrm>
            <a:off x="335360" y="2247453"/>
            <a:ext cx="5472608" cy="1325563"/>
          </a:xfrm>
        </p:spPr>
        <p:txBody>
          <a:bodyPr vert="horz"/>
          <a:lstStyle>
            <a:lvl1pPr>
              <a:defRPr b="1">
                <a:solidFill>
                  <a:schemeClr val="bg1"/>
                </a:solidFill>
                <a:latin typeface="Frutiger" panose="00000400000000000000" pitchFamily="2" charset="0"/>
              </a:defRPr>
            </a:lvl1pPr>
          </a:lstStyle>
          <a:p>
            <a:r>
              <a:rPr lang="sl-SI" dirty="0"/>
              <a:t>Naslov poglavja</a:t>
            </a:r>
          </a:p>
        </p:txBody>
      </p:sp>
    </p:spTree>
    <p:extLst>
      <p:ext uri="{BB962C8B-B14F-4D97-AF65-F5344CB8AC3E}">
        <p14:creationId xmlns:p14="http://schemas.microsoft.com/office/powerpoint/2010/main" val="40212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D90D-8D94-40F1-BF01-BD00910EB1C4}"/>
              </a:ext>
            </a:extLst>
          </p:cNvPr>
          <p:cNvSpPr>
            <a:spLocks noGrp="1"/>
          </p:cNvSpPr>
          <p:nvPr>
            <p:ph type="title"/>
          </p:nvPr>
        </p:nvSpPr>
        <p:spPr/>
        <p:txBody>
          <a:bodyPr/>
          <a:lstStyle/>
          <a:p>
            <a:r>
              <a:rPr lang="en-US" dirty="0"/>
              <a:t>Click to edit Master title style</a:t>
            </a:r>
            <a:endParaRPr lang="sl-SI" dirty="0"/>
          </a:p>
        </p:txBody>
      </p:sp>
      <p:sp>
        <p:nvSpPr>
          <p:cNvPr id="3" name="Content Placeholder 2">
            <a:extLst>
              <a:ext uri="{FF2B5EF4-FFF2-40B4-BE49-F238E27FC236}">
                <a16:creationId xmlns:a16="http://schemas.microsoft.com/office/drawing/2014/main" id="{44C9A7D6-EEF5-4F87-ADB1-1D8A6EA8EC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4" name="Date Placeholder 3">
            <a:extLst>
              <a:ext uri="{FF2B5EF4-FFF2-40B4-BE49-F238E27FC236}">
                <a16:creationId xmlns:a16="http://schemas.microsoft.com/office/drawing/2014/main" id="{64056A28-809C-4071-ABA4-359DD87F3017}"/>
              </a:ext>
            </a:extLst>
          </p:cNvPr>
          <p:cNvSpPr>
            <a:spLocks noGrp="1"/>
          </p:cNvSpPr>
          <p:nvPr>
            <p:ph type="dt" sz="half" idx="10"/>
          </p:nvPr>
        </p:nvSpPr>
        <p:spPr>
          <a:xfrm>
            <a:off x="838200" y="6356350"/>
            <a:ext cx="2743200" cy="365125"/>
          </a:xfrm>
          <a:prstGeom prst="rect">
            <a:avLst/>
          </a:prstGeom>
        </p:spPr>
        <p:txBody>
          <a:bodyPr/>
          <a:lstStyle/>
          <a:p>
            <a:fld id="{653D1645-761F-43CF-91DD-FE306493498B}" type="datetimeFigureOut">
              <a:rPr lang="sl-SI" smtClean="0"/>
              <a:t>31. 05. 2023</a:t>
            </a:fld>
            <a:endParaRPr lang="sl-SI"/>
          </a:p>
        </p:txBody>
      </p:sp>
      <p:sp>
        <p:nvSpPr>
          <p:cNvPr id="5" name="Footer Placeholder 4">
            <a:extLst>
              <a:ext uri="{FF2B5EF4-FFF2-40B4-BE49-F238E27FC236}">
                <a16:creationId xmlns:a16="http://schemas.microsoft.com/office/drawing/2014/main" id="{ECABD4F3-3BEC-48CE-A7AC-E639475F80A7}"/>
              </a:ext>
            </a:extLst>
          </p:cNvPr>
          <p:cNvSpPr>
            <a:spLocks noGrp="1"/>
          </p:cNvSpPr>
          <p:nvPr>
            <p:ph type="ftr" sz="quarter" idx="11"/>
          </p:nvPr>
        </p:nvSpPr>
        <p:spPr>
          <a:xfrm>
            <a:off x="4038600" y="6356350"/>
            <a:ext cx="4114800" cy="365125"/>
          </a:xfrm>
          <a:prstGeom prst="rect">
            <a:avLst/>
          </a:prstGeom>
        </p:spPr>
        <p:txBody>
          <a:bodyPr/>
          <a:lstStyle/>
          <a:p>
            <a:endParaRPr lang="sl-SI"/>
          </a:p>
        </p:txBody>
      </p:sp>
      <p:sp>
        <p:nvSpPr>
          <p:cNvPr id="6" name="Slide Number Placeholder 5">
            <a:extLst>
              <a:ext uri="{FF2B5EF4-FFF2-40B4-BE49-F238E27FC236}">
                <a16:creationId xmlns:a16="http://schemas.microsoft.com/office/drawing/2014/main" id="{37CA49C8-5533-4342-93DF-CAB4BD18455E}"/>
              </a:ext>
            </a:extLst>
          </p:cNvPr>
          <p:cNvSpPr>
            <a:spLocks noGrp="1"/>
          </p:cNvSpPr>
          <p:nvPr>
            <p:ph type="sldNum" sz="quarter" idx="12"/>
          </p:nvPr>
        </p:nvSpPr>
        <p:spPr/>
        <p:txBody>
          <a:bodyPr/>
          <a:lstStyle/>
          <a:p>
            <a:fld id="{4A07A00E-B720-4600-A2CF-A950F6FCE801}" type="slidenum">
              <a:rPr lang="sl-SI" smtClean="0"/>
              <a:t>‹#›</a:t>
            </a:fld>
            <a:endParaRPr lang="sl-SI"/>
          </a:p>
        </p:txBody>
      </p:sp>
    </p:spTree>
    <p:extLst>
      <p:ext uri="{BB962C8B-B14F-4D97-AF65-F5344CB8AC3E}">
        <p14:creationId xmlns:p14="http://schemas.microsoft.com/office/powerpoint/2010/main" val="3062948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9111-0D07-4C77-9A48-0FA0782738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l-SI"/>
          </a:p>
        </p:txBody>
      </p:sp>
      <p:sp>
        <p:nvSpPr>
          <p:cNvPr id="3" name="Text Placeholder 2">
            <a:extLst>
              <a:ext uri="{FF2B5EF4-FFF2-40B4-BE49-F238E27FC236}">
                <a16:creationId xmlns:a16="http://schemas.microsoft.com/office/drawing/2014/main" id="{54C73C6D-183F-409C-9AD3-2A35C045EA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C14747-3998-4247-9E0A-A7303DD15C61}"/>
              </a:ext>
            </a:extLst>
          </p:cNvPr>
          <p:cNvSpPr>
            <a:spLocks noGrp="1"/>
          </p:cNvSpPr>
          <p:nvPr>
            <p:ph type="dt" sz="half" idx="10"/>
          </p:nvPr>
        </p:nvSpPr>
        <p:spPr>
          <a:xfrm>
            <a:off x="838200" y="6356350"/>
            <a:ext cx="2743200" cy="365125"/>
          </a:xfrm>
          <a:prstGeom prst="rect">
            <a:avLst/>
          </a:prstGeom>
        </p:spPr>
        <p:txBody>
          <a:bodyPr/>
          <a:lstStyle/>
          <a:p>
            <a:fld id="{653D1645-761F-43CF-91DD-FE306493498B}" type="datetimeFigureOut">
              <a:rPr lang="sl-SI" smtClean="0"/>
              <a:t>31. 05. 2023</a:t>
            </a:fld>
            <a:endParaRPr lang="sl-SI"/>
          </a:p>
        </p:txBody>
      </p:sp>
      <p:sp>
        <p:nvSpPr>
          <p:cNvPr id="5" name="Footer Placeholder 4">
            <a:extLst>
              <a:ext uri="{FF2B5EF4-FFF2-40B4-BE49-F238E27FC236}">
                <a16:creationId xmlns:a16="http://schemas.microsoft.com/office/drawing/2014/main" id="{047F7634-B63B-493B-B92B-D163A1B45E4D}"/>
              </a:ext>
            </a:extLst>
          </p:cNvPr>
          <p:cNvSpPr>
            <a:spLocks noGrp="1"/>
          </p:cNvSpPr>
          <p:nvPr>
            <p:ph type="ftr" sz="quarter" idx="11"/>
          </p:nvPr>
        </p:nvSpPr>
        <p:spPr>
          <a:xfrm>
            <a:off x="4038600" y="6356350"/>
            <a:ext cx="4114800" cy="365125"/>
          </a:xfrm>
          <a:prstGeom prst="rect">
            <a:avLst/>
          </a:prstGeom>
        </p:spPr>
        <p:txBody>
          <a:bodyPr/>
          <a:lstStyle/>
          <a:p>
            <a:endParaRPr lang="sl-SI"/>
          </a:p>
        </p:txBody>
      </p:sp>
      <p:sp>
        <p:nvSpPr>
          <p:cNvPr id="6" name="Slide Number Placeholder 5">
            <a:extLst>
              <a:ext uri="{FF2B5EF4-FFF2-40B4-BE49-F238E27FC236}">
                <a16:creationId xmlns:a16="http://schemas.microsoft.com/office/drawing/2014/main" id="{39BFD251-E3F8-4C92-A828-C68C0ED3FBAF}"/>
              </a:ext>
            </a:extLst>
          </p:cNvPr>
          <p:cNvSpPr>
            <a:spLocks noGrp="1"/>
          </p:cNvSpPr>
          <p:nvPr>
            <p:ph type="sldNum" sz="quarter" idx="12"/>
          </p:nvPr>
        </p:nvSpPr>
        <p:spPr/>
        <p:txBody>
          <a:bodyPr/>
          <a:lstStyle/>
          <a:p>
            <a:fld id="{4A07A00E-B720-4600-A2CF-A950F6FCE801}" type="slidenum">
              <a:rPr lang="sl-SI" smtClean="0"/>
              <a:t>‹#›</a:t>
            </a:fld>
            <a:endParaRPr lang="sl-SI"/>
          </a:p>
        </p:txBody>
      </p:sp>
    </p:spTree>
    <p:extLst>
      <p:ext uri="{BB962C8B-B14F-4D97-AF65-F5344CB8AC3E}">
        <p14:creationId xmlns:p14="http://schemas.microsoft.com/office/powerpoint/2010/main" val="4000105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EB8D-73F0-4EDC-BF52-516AFD158776}"/>
              </a:ext>
            </a:extLst>
          </p:cNvPr>
          <p:cNvSpPr>
            <a:spLocks noGrp="1"/>
          </p:cNvSpPr>
          <p:nvPr>
            <p:ph type="title"/>
          </p:nvPr>
        </p:nvSpPr>
        <p:spPr/>
        <p:txBody>
          <a:bodyPr/>
          <a:lstStyle/>
          <a:p>
            <a:r>
              <a:rPr lang="en-US"/>
              <a:t>Click to edit Master title style</a:t>
            </a:r>
            <a:endParaRPr lang="sl-SI"/>
          </a:p>
        </p:txBody>
      </p:sp>
      <p:sp>
        <p:nvSpPr>
          <p:cNvPr id="3" name="Content Placeholder 2">
            <a:extLst>
              <a:ext uri="{FF2B5EF4-FFF2-40B4-BE49-F238E27FC236}">
                <a16:creationId xmlns:a16="http://schemas.microsoft.com/office/drawing/2014/main" id="{DBFC1DCF-B713-449E-9E64-B61381E7C4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4" name="Content Placeholder 3">
            <a:extLst>
              <a:ext uri="{FF2B5EF4-FFF2-40B4-BE49-F238E27FC236}">
                <a16:creationId xmlns:a16="http://schemas.microsoft.com/office/drawing/2014/main" id="{B9F39BDA-9250-4BA2-880F-A5CE05BFFE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5" name="Date Placeholder 4">
            <a:extLst>
              <a:ext uri="{FF2B5EF4-FFF2-40B4-BE49-F238E27FC236}">
                <a16:creationId xmlns:a16="http://schemas.microsoft.com/office/drawing/2014/main" id="{1A8F9DF1-5341-4359-92A9-D5F83EB9B3F9}"/>
              </a:ext>
            </a:extLst>
          </p:cNvPr>
          <p:cNvSpPr>
            <a:spLocks noGrp="1"/>
          </p:cNvSpPr>
          <p:nvPr>
            <p:ph type="dt" sz="half" idx="10"/>
          </p:nvPr>
        </p:nvSpPr>
        <p:spPr>
          <a:xfrm>
            <a:off x="838200" y="6356350"/>
            <a:ext cx="2743200" cy="365125"/>
          </a:xfrm>
          <a:prstGeom prst="rect">
            <a:avLst/>
          </a:prstGeom>
        </p:spPr>
        <p:txBody>
          <a:bodyPr/>
          <a:lstStyle/>
          <a:p>
            <a:fld id="{653D1645-761F-43CF-91DD-FE306493498B}" type="datetimeFigureOut">
              <a:rPr lang="sl-SI" smtClean="0"/>
              <a:t>31. 05. 2023</a:t>
            </a:fld>
            <a:endParaRPr lang="sl-SI"/>
          </a:p>
        </p:txBody>
      </p:sp>
      <p:sp>
        <p:nvSpPr>
          <p:cNvPr id="6" name="Footer Placeholder 5">
            <a:extLst>
              <a:ext uri="{FF2B5EF4-FFF2-40B4-BE49-F238E27FC236}">
                <a16:creationId xmlns:a16="http://schemas.microsoft.com/office/drawing/2014/main" id="{C3F5D8D2-95FD-43B5-BD1C-4F123CBFD959}"/>
              </a:ext>
            </a:extLst>
          </p:cNvPr>
          <p:cNvSpPr>
            <a:spLocks noGrp="1"/>
          </p:cNvSpPr>
          <p:nvPr>
            <p:ph type="ftr" sz="quarter" idx="11"/>
          </p:nvPr>
        </p:nvSpPr>
        <p:spPr>
          <a:xfrm>
            <a:off x="4038600" y="6356350"/>
            <a:ext cx="4114800" cy="365125"/>
          </a:xfrm>
          <a:prstGeom prst="rect">
            <a:avLst/>
          </a:prstGeom>
        </p:spPr>
        <p:txBody>
          <a:bodyPr/>
          <a:lstStyle/>
          <a:p>
            <a:endParaRPr lang="sl-SI"/>
          </a:p>
        </p:txBody>
      </p:sp>
      <p:sp>
        <p:nvSpPr>
          <p:cNvPr id="7" name="Slide Number Placeholder 6">
            <a:extLst>
              <a:ext uri="{FF2B5EF4-FFF2-40B4-BE49-F238E27FC236}">
                <a16:creationId xmlns:a16="http://schemas.microsoft.com/office/drawing/2014/main" id="{F96746A9-74A9-4BF0-BCC3-17022E6E52B4}"/>
              </a:ext>
            </a:extLst>
          </p:cNvPr>
          <p:cNvSpPr>
            <a:spLocks noGrp="1"/>
          </p:cNvSpPr>
          <p:nvPr>
            <p:ph type="sldNum" sz="quarter" idx="12"/>
          </p:nvPr>
        </p:nvSpPr>
        <p:spPr/>
        <p:txBody>
          <a:bodyPr/>
          <a:lstStyle/>
          <a:p>
            <a:fld id="{4A07A00E-B720-4600-A2CF-A950F6FCE801}" type="slidenum">
              <a:rPr lang="sl-SI" smtClean="0"/>
              <a:t>‹#›</a:t>
            </a:fld>
            <a:endParaRPr lang="sl-SI"/>
          </a:p>
        </p:txBody>
      </p:sp>
    </p:spTree>
    <p:extLst>
      <p:ext uri="{BB962C8B-B14F-4D97-AF65-F5344CB8AC3E}">
        <p14:creationId xmlns:p14="http://schemas.microsoft.com/office/powerpoint/2010/main" val="1377504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C2F20-42E4-4287-B72E-9029EA3227D6}"/>
              </a:ext>
            </a:extLst>
          </p:cNvPr>
          <p:cNvSpPr>
            <a:spLocks noGrp="1"/>
          </p:cNvSpPr>
          <p:nvPr>
            <p:ph type="title"/>
          </p:nvPr>
        </p:nvSpPr>
        <p:spPr>
          <a:xfrm>
            <a:off x="839788" y="365125"/>
            <a:ext cx="10515600" cy="1325563"/>
          </a:xfrm>
        </p:spPr>
        <p:txBody>
          <a:bodyPr/>
          <a:lstStyle/>
          <a:p>
            <a:r>
              <a:rPr lang="en-US"/>
              <a:t>Click to edit Master title style</a:t>
            </a:r>
            <a:endParaRPr lang="sl-SI"/>
          </a:p>
        </p:txBody>
      </p:sp>
      <p:sp>
        <p:nvSpPr>
          <p:cNvPr id="3" name="Text Placeholder 2">
            <a:extLst>
              <a:ext uri="{FF2B5EF4-FFF2-40B4-BE49-F238E27FC236}">
                <a16:creationId xmlns:a16="http://schemas.microsoft.com/office/drawing/2014/main" id="{8BD57C95-F8C9-4EC1-B093-477AD0C5C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FAE784-C7AB-4645-B5F5-8C50CD3FFD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5" name="Text Placeholder 4">
            <a:extLst>
              <a:ext uri="{FF2B5EF4-FFF2-40B4-BE49-F238E27FC236}">
                <a16:creationId xmlns:a16="http://schemas.microsoft.com/office/drawing/2014/main" id="{989ABB0B-816D-481E-9CA1-07BBFF850B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8E82B6-5AD0-452D-B8D8-2E04566E16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7" name="Date Placeholder 6">
            <a:extLst>
              <a:ext uri="{FF2B5EF4-FFF2-40B4-BE49-F238E27FC236}">
                <a16:creationId xmlns:a16="http://schemas.microsoft.com/office/drawing/2014/main" id="{6506906D-AE9D-407C-88CA-9B442F13BB2A}"/>
              </a:ext>
            </a:extLst>
          </p:cNvPr>
          <p:cNvSpPr>
            <a:spLocks noGrp="1"/>
          </p:cNvSpPr>
          <p:nvPr>
            <p:ph type="dt" sz="half" idx="10"/>
          </p:nvPr>
        </p:nvSpPr>
        <p:spPr>
          <a:xfrm>
            <a:off x="838200" y="6356350"/>
            <a:ext cx="2743200" cy="365125"/>
          </a:xfrm>
          <a:prstGeom prst="rect">
            <a:avLst/>
          </a:prstGeom>
        </p:spPr>
        <p:txBody>
          <a:bodyPr/>
          <a:lstStyle/>
          <a:p>
            <a:fld id="{653D1645-761F-43CF-91DD-FE306493498B}" type="datetimeFigureOut">
              <a:rPr lang="sl-SI" smtClean="0"/>
              <a:t>31. 05. 2023</a:t>
            </a:fld>
            <a:endParaRPr lang="sl-SI"/>
          </a:p>
        </p:txBody>
      </p:sp>
      <p:sp>
        <p:nvSpPr>
          <p:cNvPr id="8" name="Footer Placeholder 7">
            <a:extLst>
              <a:ext uri="{FF2B5EF4-FFF2-40B4-BE49-F238E27FC236}">
                <a16:creationId xmlns:a16="http://schemas.microsoft.com/office/drawing/2014/main" id="{0C2BFCA1-1678-49D8-9EF9-14FC4F80E1E8}"/>
              </a:ext>
            </a:extLst>
          </p:cNvPr>
          <p:cNvSpPr>
            <a:spLocks noGrp="1"/>
          </p:cNvSpPr>
          <p:nvPr>
            <p:ph type="ftr" sz="quarter" idx="11"/>
          </p:nvPr>
        </p:nvSpPr>
        <p:spPr>
          <a:xfrm>
            <a:off x="4038600" y="6356350"/>
            <a:ext cx="4114800" cy="365125"/>
          </a:xfrm>
          <a:prstGeom prst="rect">
            <a:avLst/>
          </a:prstGeom>
        </p:spPr>
        <p:txBody>
          <a:bodyPr/>
          <a:lstStyle/>
          <a:p>
            <a:endParaRPr lang="sl-SI"/>
          </a:p>
        </p:txBody>
      </p:sp>
      <p:sp>
        <p:nvSpPr>
          <p:cNvPr id="9" name="Slide Number Placeholder 8">
            <a:extLst>
              <a:ext uri="{FF2B5EF4-FFF2-40B4-BE49-F238E27FC236}">
                <a16:creationId xmlns:a16="http://schemas.microsoft.com/office/drawing/2014/main" id="{437B6068-F8CD-406D-83B8-8F368CA0DB40}"/>
              </a:ext>
            </a:extLst>
          </p:cNvPr>
          <p:cNvSpPr>
            <a:spLocks noGrp="1"/>
          </p:cNvSpPr>
          <p:nvPr>
            <p:ph type="sldNum" sz="quarter" idx="12"/>
          </p:nvPr>
        </p:nvSpPr>
        <p:spPr/>
        <p:txBody>
          <a:bodyPr/>
          <a:lstStyle/>
          <a:p>
            <a:fld id="{4A07A00E-B720-4600-A2CF-A950F6FCE801}" type="slidenum">
              <a:rPr lang="sl-SI" smtClean="0"/>
              <a:t>‹#›</a:t>
            </a:fld>
            <a:endParaRPr lang="sl-SI"/>
          </a:p>
        </p:txBody>
      </p:sp>
    </p:spTree>
    <p:extLst>
      <p:ext uri="{BB962C8B-B14F-4D97-AF65-F5344CB8AC3E}">
        <p14:creationId xmlns:p14="http://schemas.microsoft.com/office/powerpoint/2010/main" val="5620137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14EE-9DB0-4D4B-86B9-3F199BA7F665}"/>
              </a:ext>
            </a:extLst>
          </p:cNvPr>
          <p:cNvSpPr>
            <a:spLocks noGrp="1"/>
          </p:cNvSpPr>
          <p:nvPr>
            <p:ph type="title"/>
          </p:nvPr>
        </p:nvSpPr>
        <p:spPr/>
        <p:txBody>
          <a:bodyPr/>
          <a:lstStyle/>
          <a:p>
            <a:r>
              <a:rPr lang="en-US"/>
              <a:t>Click to edit Master title style</a:t>
            </a:r>
            <a:endParaRPr lang="sl-SI"/>
          </a:p>
        </p:txBody>
      </p:sp>
      <p:sp>
        <p:nvSpPr>
          <p:cNvPr id="3" name="Date Placeholder 2">
            <a:extLst>
              <a:ext uri="{FF2B5EF4-FFF2-40B4-BE49-F238E27FC236}">
                <a16:creationId xmlns:a16="http://schemas.microsoft.com/office/drawing/2014/main" id="{159BFAE8-EF43-4A56-A23C-17F43B0968AC}"/>
              </a:ext>
            </a:extLst>
          </p:cNvPr>
          <p:cNvSpPr>
            <a:spLocks noGrp="1"/>
          </p:cNvSpPr>
          <p:nvPr>
            <p:ph type="dt" sz="half" idx="10"/>
          </p:nvPr>
        </p:nvSpPr>
        <p:spPr>
          <a:xfrm>
            <a:off x="838200" y="6356350"/>
            <a:ext cx="2743200" cy="365125"/>
          </a:xfrm>
          <a:prstGeom prst="rect">
            <a:avLst/>
          </a:prstGeom>
        </p:spPr>
        <p:txBody>
          <a:bodyPr/>
          <a:lstStyle/>
          <a:p>
            <a:fld id="{653D1645-761F-43CF-91DD-FE306493498B}" type="datetimeFigureOut">
              <a:rPr lang="sl-SI" smtClean="0"/>
              <a:t>31. 05. 2023</a:t>
            </a:fld>
            <a:endParaRPr lang="sl-SI"/>
          </a:p>
        </p:txBody>
      </p:sp>
      <p:sp>
        <p:nvSpPr>
          <p:cNvPr id="4" name="Footer Placeholder 3">
            <a:extLst>
              <a:ext uri="{FF2B5EF4-FFF2-40B4-BE49-F238E27FC236}">
                <a16:creationId xmlns:a16="http://schemas.microsoft.com/office/drawing/2014/main" id="{D0F6C304-F6C4-46C4-AD96-537C5AA20038}"/>
              </a:ext>
            </a:extLst>
          </p:cNvPr>
          <p:cNvSpPr>
            <a:spLocks noGrp="1"/>
          </p:cNvSpPr>
          <p:nvPr>
            <p:ph type="ftr" sz="quarter" idx="11"/>
          </p:nvPr>
        </p:nvSpPr>
        <p:spPr>
          <a:xfrm>
            <a:off x="4038600" y="6356350"/>
            <a:ext cx="4114800" cy="365125"/>
          </a:xfrm>
          <a:prstGeom prst="rect">
            <a:avLst/>
          </a:prstGeom>
        </p:spPr>
        <p:txBody>
          <a:bodyPr/>
          <a:lstStyle/>
          <a:p>
            <a:endParaRPr lang="sl-SI"/>
          </a:p>
        </p:txBody>
      </p:sp>
      <p:sp>
        <p:nvSpPr>
          <p:cNvPr id="5" name="Slide Number Placeholder 4">
            <a:extLst>
              <a:ext uri="{FF2B5EF4-FFF2-40B4-BE49-F238E27FC236}">
                <a16:creationId xmlns:a16="http://schemas.microsoft.com/office/drawing/2014/main" id="{04BD9F62-A89C-481A-B9E2-778E4012F523}"/>
              </a:ext>
            </a:extLst>
          </p:cNvPr>
          <p:cNvSpPr>
            <a:spLocks noGrp="1"/>
          </p:cNvSpPr>
          <p:nvPr>
            <p:ph type="sldNum" sz="quarter" idx="12"/>
          </p:nvPr>
        </p:nvSpPr>
        <p:spPr/>
        <p:txBody>
          <a:bodyPr/>
          <a:lstStyle/>
          <a:p>
            <a:fld id="{4A07A00E-B720-4600-A2CF-A950F6FCE801}" type="slidenum">
              <a:rPr lang="sl-SI" smtClean="0"/>
              <a:t>‹#›</a:t>
            </a:fld>
            <a:endParaRPr lang="sl-SI"/>
          </a:p>
        </p:txBody>
      </p:sp>
    </p:spTree>
    <p:extLst>
      <p:ext uri="{BB962C8B-B14F-4D97-AF65-F5344CB8AC3E}">
        <p14:creationId xmlns:p14="http://schemas.microsoft.com/office/powerpoint/2010/main" val="115353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8007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01582" y="1368532"/>
            <a:ext cx="10963267" cy="936104"/>
          </a:xfrm>
        </p:spPr>
        <p:txBody>
          <a:bodyPr wrap="none" anchor="t" anchorCtr="0">
            <a:noAutofit/>
          </a:bodyPr>
          <a:lstStyle>
            <a:lvl1pPr algn="l">
              <a:defRPr sz="5600" b="0"/>
            </a:lvl1pPr>
          </a:lstStyle>
          <a:p>
            <a:r>
              <a:rPr lang="en-US" noProof="0" dirty="0"/>
              <a:t>Click to edit Master title style</a:t>
            </a:r>
            <a:endParaRPr lang="sl-SI" noProof="0" dirty="0"/>
          </a:p>
        </p:txBody>
      </p:sp>
      <p:sp>
        <p:nvSpPr>
          <p:cNvPr id="3" name="Subtitle 2"/>
          <p:cNvSpPr>
            <a:spLocks noGrp="1"/>
          </p:cNvSpPr>
          <p:nvPr>
            <p:ph type="subTitle" idx="1"/>
          </p:nvPr>
        </p:nvSpPr>
        <p:spPr>
          <a:xfrm>
            <a:off x="536912" y="3544550"/>
            <a:ext cx="10956588" cy="1752600"/>
          </a:xfrm>
        </p:spPr>
        <p:txBody>
          <a:bodyPr>
            <a:normAutofit/>
          </a:bodyPr>
          <a:lstStyle>
            <a:lvl1pPr marL="0" indent="0" algn="l">
              <a:spcBef>
                <a:spcPts val="0"/>
              </a:spcBef>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sl-SI" noProof="0" dirty="0"/>
          </a:p>
        </p:txBody>
      </p:sp>
      <p:sp>
        <p:nvSpPr>
          <p:cNvPr id="12" name="Text Placeholder 11"/>
          <p:cNvSpPr>
            <a:spLocks noGrp="1"/>
          </p:cNvSpPr>
          <p:nvPr>
            <p:ph type="body" sz="quarter" idx="10"/>
          </p:nvPr>
        </p:nvSpPr>
        <p:spPr>
          <a:xfrm>
            <a:off x="521644" y="2276872"/>
            <a:ext cx="10952805" cy="1008112"/>
          </a:xfrm>
        </p:spPr>
        <p:txBody>
          <a:bodyPr>
            <a:noAutofit/>
          </a:bodyPr>
          <a:lstStyle>
            <a:lvl1pPr marL="0" indent="0">
              <a:buNone/>
              <a:defRPr sz="28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5" name="Text Placeholder 4"/>
          <p:cNvSpPr>
            <a:spLocks noGrp="1"/>
          </p:cNvSpPr>
          <p:nvPr>
            <p:ph type="body" sz="quarter" idx="11" hasCustomPrompt="1"/>
          </p:nvPr>
        </p:nvSpPr>
        <p:spPr>
          <a:xfrm>
            <a:off x="560918" y="5991050"/>
            <a:ext cx="5087540" cy="174254"/>
          </a:xfrm>
        </p:spPr>
        <p:txBody>
          <a:bodyPr tIns="0" bIns="0"/>
          <a:lstStyle>
            <a:lvl1pPr marL="0" indent="0">
              <a:buNone/>
              <a:defRPr sz="1200"/>
            </a:lvl1pPr>
            <a:lvl2pPr marL="144000" indent="0">
              <a:buNone/>
              <a:defRPr/>
            </a:lvl2pPr>
            <a:lvl3pPr marL="288000" indent="0">
              <a:buNone/>
              <a:defRPr/>
            </a:lvl3pPr>
            <a:lvl4pPr marL="432000" indent="0">
              <a:buNone/>
              <a:defRPr/>
            </a:lvl4pPr>
            <a:lvl5pPr marL="576000" indent="0">
              <a:buNone/>
              <a:defRPr/>
            </a:lvl5pPr>
          </a:lstStyle>
          <a:p>
            <a:pPr lvl="0"/>
            <a:r>
              <a:rPr lang="sl-SI" dirty="0"/>
              <a:t>Jurij Kodre, januar 2023</a:t>
            </a:r>
          </a:p>
        </p:txBody>
      </p:sp>
      <p:sp>
        <p:nvSpPr>
          <p:cNvPr id="7" name="Slide Number Placeholder 3"/>
          <p:cNvSpPr>
            <a:spLocks noGrp="1"/>
          </p:cNvSpPr>
          <p:nvPr>
            <p:ph type="sldNum" sz="quarter" idx="4"/>
          </p:nvPr>
        </p:nvSpPr>
        <p:spPr>
          <a:xfrm>
            <a:off x="9936427" y="6648067"/>
            <a:ext cx="1632181" cy="182562"/>
          </a:xfrm>
          <a:prstGeom prst="rect">
            <a:avLst/>
          </a:prstGeom>
        </p:spPr>
        <p:txBody>
          <a:bodyPr vert="horz" lIns="91440" tIns="0" rIns="0" bIns="0" rtlCol="0" anchor="ctr" anchorCtr="0"/>
          <a:lstStyle>
            <a:lvl1pPr algn="r">
              <a:defRPr sz="1000">
                <a:solidFill>
                  <a:schemeClr val="tx2"/>
                </a:solidFill>
              </a:defRPr>
            </a:lvl1pPr>
          </a:lstStyle>
          <a:p>
            <a:fld id="{4E4FABFB-D960-4827-A99E-1FF56FC4539E}" type="slidenum">
              <a:rPr lang="sl-SI" smtClean="0"/>
              <a:pPr/>
              <a:t>‹#›</a:t>
            </a:fld>
            <a:endParaRPr lang="sl-SI" dirty="0"/>
          </a:p>
        </p:txBody>
      </p:sp>
    </p:spTree>
    <p:extLst>
      <p:ext uri="{BB962C8B-B14F-4D97-AF65-F5344CB8AC3E}">
        <p14:creationId xmlns:p14="http://schemas.microsoft.com/office/powerpoint/2010/main" val="628131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C64D65-B1F3-4BD8-A91F-86747B67C182}"/>
              </a:ext>
            </a:extLst>
          </p:cNvPr>
          <p:cNvSpPr>
            <a:spLocks noGrp="1"/>
          </p:cNvSpPr>
          <p:nvPr>
            <p:ph type="dt" sz="half" idx="10"/>
          </p:nvPr>
        </p:nvSpPr>
        <p:spPr>
          <a:xfrm>
            <a:off x="838200" y="6356350"/>
            <a:ext cx="2743200" cy="365125"/>
          </a:xfrm>
          <a:prstGeom prst="rect">
            <a:avLst/>
          </a:prstGeom>
        </p:spPr>
        <p:txBody>
          <a:bodyPr/>
          <a:lstStyle/>
          <a:p>
            <a:fld id="{653D1645-761F-43CF-91DD-FE306493498B}" type="datetimeFigureOut">
              <a:rPr lang="sl-SI" smtClean="0"/>
              <a:t>31. 05. 2023</a:t>
            </a:fld>
            <a:endParaRPr lang="sl-SI"/>
          </a:p>
        </p:txBody>
      </p:sp>
      <p:sp>
        <p:nvSpPr>
          <p:cNvPr id="3" name="Footer Placeholder 2">
            <a:extLst>
              <a:ext uri="{FF2B5EF4-FFF2-40B4-BE49-F238E27FC236}">
                <a16:creationId xmlns:a16="http://schemas.microsoft.com/office/drawing/2014/main" id="{EAEEC57E-8E58-4356-B481-4848A7413CAE}"/>
              </a:ext>
            </a:extLst>
          </p:cNvPr>
          <p:cNvSpPr>
            <a:spLocks noGrp="1"/>
          </p:cNvSpPr>
          <p:nvPr>
            <p:ph type="ftr" sz="quarter" idx="11"/>
          </p:nvPr>
        </p:nvSpPr>
        <p:spPr>
          <a:xfrm>
            <a:off x="4038600" y="6356350"/>
            <a:ext cx="4114800" cy="365125"/>
          </a:xfrm>
          <a:prstGeom prst="rect">
            <a:avLst/>
          </a:prstGeom>
        </p:spPr>
        <p:txBody>
          <a:bodyPr/>
          <a:lstStyle/>
          <a:p>
            <a:endParaRPr lang="sl-SI"/>
          </a:p>
        </p:txBody>
      </p:sp>
      <p:sp>
        <p:nvSpPr>
          <p:cNvPr id="4" name="Slide Number Placeholder 3">
            <a:extLst>
              <a:ext uri="{FF2B5EF4-FFF2-40B4-BE49-F238E27FC236}">
                <a16:creationId xmlns:a16="http://schemas.microsoft.com/office/drawing/2014/main" id="{6CC33D9B-84C1-4044-886B-54024D8A207E}"/>
              </a:ext>
            </a:extLst>
          </p:cNvPr>
          <p:cNvSpPr>
            <a:spLocks noGrp="1"/>
          </p:cNvSpPr>
          <p:nvPr>
            <p:ph type="sldNum" sz="quarter" idx="12"/>
          </p:nvPr>
        </p:nvSpPr>
        <p:spPr/>
        <p:txBody>
          <a:bodyPr/>
          <a:lstStyle/>
          <a:p>
            <a:fld id="{4A07A00E-B720-4600-A2CF-A950F6FCE801}" type="slidenum">
              <a:rPr lang="sl-SI" smtClean="0"/>
              <a:t>‹#›</a:t>
            </a:fld>
            <a:endParaRPr lang="sl-SI"/>
          </a:p>
        </p:txBody>
      </p:sp>
    </p:spTree>
    <p:extLst>
      <p:ext uri="{BB962C8B-B14F-4D97-AF65-F5344CB8AC3E}">
        <p14:creationId xmlns:p14="http://schemas.microsoft.com/office/powerpoint/2010/main" val="31372419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D297-3DCB-401A-97D9-7B6D8894A9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l-SI"/>
          </a:p>
        </p:txBody>
      </p:sp>
      <p:sp>
        <p:nvSpPr>
          <p:cNvPr id="3" name="Content Placeholder 2">
            <a:extLst>
              <a:ext uri="{FF2B5EF4-FFF2-40B4-BE49-F238E27FC236}">
                <a16:creationId xmlns:a16="http://schemas.microsoft.com/office/drawing/2014/main" id="{42C09810-9938-4A68-9EFB-F50EF48235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4" name="Text Placeholder 3">
            <a:extLst>
              <a:ext uri="{FF2B5EF4-FFF2-40B4-BE49-F238E27FC236}">
                <a16:creationId xmlns:a16="http://schemas.microsoft.com/office/drawing/2014/main" id="{1A495AB9-9281-4BE8-95FF-179DBBA42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09A9B5-DFE8-4189-9CEC-F55CC5C10D51}"/>
              </a:ext>
            </a:extLst>
          </p:cNvPr>
          <p:cNvSpPr>
            <a:spLocks noGrp="1"/>
          </p:cNvSpPr>
          <p:nvPr>
            <p:ph type="dt" sz="half" idx="10"/>
          </p:nvPr>
        </p:nvSpPr>
        <p:spPr>
          <a:xfrm>
            <a:off x="838200" y="6356350"/>
            <a:ext cx="2743200" cy="365125"/>
          </a:xfrm>
          <a:prstGeom prst="rect">
            <a:avLst/>
          </a:prstGeom>
        </p:spPr>
        <p:txBody>
          <a:bodyPr/>
          <a:lstStyle/>
          <a:p>
            <a:fld id="{653D1645-761F-43CF-91DD-FE306493498B}" type="datetimeFigureOut">
              <a:rPr lang="sl-SI" smtClean="0"/>
              <a:t>31. 05. 2023</a:t>
            </a:fld>
            <a:endParaRPr lang="sl-SI"/>
          </a:p>
        </p:txBody>
      </p:sp>
      <p:sp>
        <p:nvSpPr>
          <p:cNvPr id="6" name="Footer Placeholder 5">
            <a:extLst>
              <a:ext uri="{FF2B5EF4-FFF2-40B4-BE49-F238E27FC236}">
                <a16:creationId xmlns:a16="http://schemas.microsoft.com/office/drawing/2014/main" id="{B71F01F1-5846-45F1-8C04-6721E61F8039}"/>
              </a:ext>
            </a:extLst>
          </p:cNvPr>
          <p:cNvSpPr>
            <a:spLocks noGrp="1"/>
          </p:cNvSpPr>
          <p:nvPr>
            <p:ph type="ftr" sz="quarter" idx="11"/>
          </p:nvPr>
        </p:nvSpPr>
        <p:spPr>
          <a:xfrm>
            <a:off x="4038600" y="6356350"/>
            <a:ext cx="4114800" cy="365125"/>
          </a:xfrm>
          <a:prstGeom prst="rect">
            <a:avLst/>
          </a:prstGeom>
        </p:spPr>
        <p:txBody>
          <a:bodyPr/>
          <a:lstStyle/>
          <a:p>
            <a:endParaRPr lang="sl-SI"/>
          </a:p>
        </p:txBody>
      </p:sp>
      <p:sp>
        <p:nvSpPr>
          <p:cNvPr id="7" name="Slide Number Placeholder 6">
            <a:extLst>
              <a:ext uri="{FF2B5EF4-FFF2-40B4-BE49-F238E27FC236}">
                <a16:creationId xmlns:a16="http://schemas.microsoft.com/office/drawing/2014/main" id="{8B69DB0F-D26F-412B-B76E-9F5B4A242747}"/>
              </a:ext>
            </a:extLst>
          </p:cNvPr>
          <p:cNvSpPr>
            <a:spLocks noGrp="1"/>
          </p:cNvSpPr>
          <p:nvPr>
            <p:ph type="sldNum" sz="quarter" idx="12"/>
          </p:nvPr>
        </p:nvSpPr>
        <p:spPr/>
        <p:txBody>
          <a:bodyPr/>
          <a:lstStyle/>
          <a:p>
            <a:fld id="{4A07A00E-B720-4600-A2CF-A950F6FCE801}" type="slidenum">
              <a:rPr lang="sl-SI" smtClean="0"/>
              <a:t>‹#›</a:t>
            </a:fld>
            <a:endParaRPr lang="sl-SI"/>
          </a:p>
        </p:txBody>
      </p:sp>
    </p:spTree>
    <p:extLst>
      <p:ext uri="{BB962C8B-B14F-4D97-AF65-F5344CB8AC3E}">
        <p14:creationId xmlns:p14="http://schemas.microsoft.com/office/powerpoint/2010/main" val="918009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D916-9AFB-43F9-8D4F-7CDBF35C2A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l-SI"/>
          </a:p>
        </p:txBody>
      </p:sp>
      <p:sp>
        <p:nvSpPr>
          <p:cNvPr id="3" name="Picture Placeholder 2">
            <a:extLst>
              <a:ext uri="{FF2B5EF4-FFF2-40B4-BE49-F238E27FC236}">
                <a16:creationId xmlns:a16="http://schemas.microsoft.com/office/drawing/2014/main" id="{3AE631E3-8B6F-4011-972F-44230E5336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Text Placeholder 3">
            <a:extLst>
              <a:ext uri="{FF2B5EF4-FFF2-40B4-BE49-F238E27FC236}">
                <a16:creationId xmlns:a16="http://schemas.microsoft.com/office/drawing/2014/main" id="{4DBD881E-EC44-47E6-9648-FD7D66540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04ABF4-C2C3-40AC-8CD9-ABF41202C769}"/>
              </a:ext>
            </a:extLst>
          </p:cNvPr>
          <p:cNvSpPr>
            <a:spLocks noGrp="1"/>
          </p:cNvSpPr>
          <p:nvPr>
            <p:ph type="dt" sz="half" idx="10"/>
          </p:nvPr>
        </p:nvSpPr>
        <p:spPr>
          <a:xfrm>
            <a:off x="838200" y="6356350"/>
            <a:ext cx="2743200" cy="365125"/>
          </a:xfrm>
          <a:prstGeom prst="rect">
            <a:avLst/>
          </a:prstGeom>
        </p:spPr>
        <p:txBody>
          <a:bodyPr/>
          <a:lstStyle/>
          <a:p>
            <a:fld id="{653D1645-761F-43CF-91DD-FE306493498B}" type="datetimeFigureOut">
              <a:rPr lang="sl-SI" smtClean="0"/>
              <a:t>31. 05. 2023</a:t>
            </a:fld>
            <a:endParaRPr lang="sl-SI"/>
          </a:p>
        </p:txBody>
      </p:sp>
      <p:sp>
        <p:nvSpPr>
          <p:cNvPr id="6" name="Footer Placeholder 5">
            <a:extLst>
              <a:ext uri="{FF2B5EF4-FFF2-40B4-BE49-F238E27FC236}">
                <a16:creationId xmlns:a16="http://schemas.microsoft.com/office/drawing/2014/main" id="{B08CC2D1-7B22-4659-8BF8-6F5E3C628690}"/>
              </a:ext>
            </a:extLst>
          </p:cNvPr>
          <p:cNvSpPr>
            <a:spLocks noGrp="1"/>
          </p:cNvSpPr>
          <p:nvPr>
            <p:ph type="ftr" sz="quarter" idx="11"/>
          </p:nvPr>
        </p:nvSpPr>
        <p:spPr>
          <a:xfrm>
            <a:off x="4038600" y="6356350"/>
            <a:ext cx="4114800" cy="365125"/>
          </a:xfrm>
          <a:prstGeom prst="rect">
            <a:avLst/>
          </a:prstGeom>
        </p:spPr>
        <p:txBody>
          <a:bodyPr/>
          <a:lstStyle/>
          <a:p>
            <a:endParaRPr lang="sl-SI"/>
          </a:p>
        </p:txBody>
      </p:sp>
      <p:sp>
        <p:nvSpPr>
          <p:cNvPr id="7" name="Slide Number Placeholder 6">
            <a:extLst>
              <a:ext uri="{FF2B5EF4-FFF2-40B4-BE49-F238E27FC236}">
                <a16:creationId xmlns:a16="http://schemas.microsoft.com/office/drawing/2014/main" id="{33DAFDA4-C58E-4B82-BA08-BC92A3DD13E7}"/>
              </a:ext>
            </a:extLst>
          </p:cNvPr>
          <p:cNvSpPr>
            <a:spLocks noGrp="1"/>
          </p:cNvSpPr>
          <p:nvPr>
            <p:ph type="sldNum" sz="quarter" idx="12"/>
          </p:nvPr>
        </p:nvSpPr>
        <p:spPr/>
        <p:txBody>
          <a:bodyPr/>
          <a:lstStyle/>
          <a:p>
            <a:fld id="{4A07A00E-B720-4600-A2CF-A950F6FCE801}" type="slidenum">
              <a:rPr lang="sl-SI" smtClean="0"/>
              <a:t>‹#›</a:t>
            </a:fld>
            <a:endParaRPr lang="sl-SI"/>
          </a:p>
        </p:txBody>
      </p:sp>
    </p:spTree>
    <p:extLst>
      <p:ext uri="{BB962C8B-B14F-4D97-AF65-F5344CB8AC3E}">
        <p14:creationId xmlns:p14="http://schemas.microsoft.com/office/powerpoint/2010/main" val="21405471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0714-58BC-4ECC-8950-3229545304B1}"/>
              </a:ext>
            </a:extLst>
          </p:cNvPr>
          <p:cNvSpPr>
            <a:spLocks noGrp="1"/>
          </p:cNvSpPr>
          <p:nvPr>
            <p:ph type="title"/>
          </p:nvPr>
        </p:nvSpPr>
        <p:spPr/>
        <p:txBody>
          <a:bodyPr/>
          <a:lstStyle/>
          <a:p>
            <a:r>
              <a:rPr lang="en-US"/>
              <a:t>Click to edit Master title style</a:t>
            </a:r>
            <a:endParaRPr lang="sl-SI"/>
          </a:p>
        </p:txBody>
      </p:sp>
      <p:sp>
        <p:nvSpPr>
          <p:cNvPr id="3" name="Vertical Text Placeholder 2">
            <a:extLst>
              <a:ext uri="{FF2B5EF4-FFF2-40B4-BE49-F238E27FC236}">
                <a16:creationId xmlns:a16="http://schemas.microsoft.com/office/drawing/2014/main" id="{D7237301-5AD3-429E-AA0B-9B34B30ADC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4" name="Date Placeholder 3">
            <a:extLst>
              <a:ext uri="{FF2B5EF4-FFF2-40B4-BE49-F238E27FC236}">
                <a16:creationId xmlns:a16="http://schemas.microsoft.com/office/drawing/2014/main" id="{AE4AA909-D4C8-4D58-8082-BBD484EC63C6}"/>
              </a:ext>
            </a:extLst>
          </p:cNvPr>
          <p:cNvSpPr>
            <a:spLocks noGrp="1"/>
          </p:cNvSpPr>
          <p:nvPr>
            <p:ph type="dt" sz="half" idx="10"/>
          </p:nvPr>
        </p:nvSpPr>
        <p:spPr>
          <a:xfrm>
            <a:off x="838200" y="6356350"/>
            <a:ext cx="2743200" cy="365125"/>
          </a:xfrm>
          <a:prstGeom prst="rect">
            <a:avLst/>
          </a:prstGeom>
        </p:spPr>
        <p:txBody>
          <a:bodyPr/>
          <a:lstStyle/>
          <a:p>
            <a:fld id="{653D1645-761F-43CF-91DD-FE306493498B}" type="datetimeFigureOut">
              <a:rPr lang="sl-SI" smtClean="0"/>
              <a:t>31. 05. 2023</a:t>
            </a:fld>
            <a:endParaRPr lang="sl-SI"/>
          </a:p>
        </p:txBody>
      </p:sp>
      <p:sp>
        <p:nvSpPr>
          <p:cNvPr id="5" name="Footer Placeholder 4">
            <a:extLst>
              <a:ext uri="{FF2B5EF4-FFF2-40B4-BE49-F238E27FC236}">
                <a16:creationId xmlns:a16="http://schemas.microsoft.com/office/drawing/2014/main" id="{C46A7A56-C7FA-48B0-8E80-426C9CAFCE58}"/>
              </a:ext>
            </a:extLst>
          </p:cNvPr>
          <p:cNvSpPr>
            <a:spLocks noGrp="1"/>
          </p:cNvSpPr>
          <p:nvPr>
            <p:ph type="ftr" sz="quarter" idx="11"/>
          </p:nvPr>
        </p:nvSpPr>
        <p:spPr>
          <a:xfrm>
            <a:off x="4038600" y="6356350"/>
            <a:ext cx="4114800" cy="365125"/>
          </a:xfrm>
          <a:prstGeom prst="rect">
            <a:avLst/>
          </a:prstGeom>
        </p:spPr>
        <p:txBody>
          <a:bodyPr/>
          <a:lstStyle/>
          <a:p>
            <a:endParaRPr lang="sl-SI"/>
          </a:p>
        </p:txBody>
      </p:sp>
      <p:sp>
        <p:nvSpPr>
          <p:cNvPr id="6" name="Slide Number Placeholder 5">
            <a:extLst>
              <a:ext uri="{FF2B5EF4-FFF2-40B4-BE49-F238E27FC236}">
                <a16:creationId xmlns:a16="http://schemas.microsoft.com/office/drawing/2014/main" id="{4CCCB300-8C37-4B87-A6CC-CA4CBCC3BD70}"/>
              </a:ext>
            </a:extLst>
          </p:cNvPr>
          <p:cNvSpPr>
            <a:spLocks noGrp="1"/>
          </p:cNvSpPr>
          <p:nvPr>
            <p:ph type="sldNum" sz="quarter" idx="12"/>
          </p:nvPr>
        </p:nvSpPr>
        <p:spPr/>
        <p:txBody>
          <a:bodyPr/>
          <a:lstStyle/>
          <a:p>
            <a:fld id="{4A07A00E-B720-4600-A2CF-A950F6FCE801}" type="slidenum">
              <a:rPr lang="sl-SI" smtClean="0"/>
              <a:t>‹#›</a:t>
            </a:fld>
            <a:endParaRPr lang="sl-SI"/>
          </a:p>
        </p:txBody>
      </p:sp>
    </p:spTree>
    <p:extLst>
      <p:ext uri="{BB962C8B-B14F-4D97-AF65-F5344CB8AC3E}">
        <p14:creationId xmlns:p14="http://schemas.microsoft.com/office/powerpoint/2010/main" val="9143520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8BF0C5-D52C-4D93-9AF6-BB076DBB5F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l-SI"/>
          </a:p>
        </p:txBody>
      </p:sp>
      <p:sp>
        <p:nvSpPr>
          <p:cNvPr id="3" name="Vertical Text Placeholder 2">
            <a:extLst>
              <a:ext uri="{FF2B5EF4-FFF2-40B4-BE49-F238E27FC236}">
                <a16:creationId xmlns:a16="http://schemas.microsoft.com/office/drawing/2014/main" id="{9F4E0F88-890A-4516-98EF-E4BBC86DB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4" name="Date Placeholder 3">
            <a:extLst>
              <a:ext uri="{FF2B5EF4-FFF2-40B4-BE49-F238E27FC236}">
                <a16:creationId xmlns:a16="http://schemas.microsoft.com/office/drawing/2014/main" id="{482CA610-0155-4FAA-8F01-EF422200F5C3}"/>
              </a:ext>
            </a:extLst>
          </p:cNvPr>
          <p:cNvSpPr>
            <a:spLocks noGrp="1"/>
          </p:cNvSpPr>
          <p:nvPr>
            <p:ph type="dt" sz="half" idx="10"/>
          </p:nvPr>
        </p:nvSpPr>
        <p:spPr>
          <a:xfrm>
            <a:off x="838200" y="6356350"/>
            <a:ext cx="2743200" cy="365125"/>
          </a:xfrm>
          <a:prstGeom prst="rect">
            <a:avLst/>
          </a:prstGeom>
        </p:spPr>
        <p:txBody>
          <a:bodyPr/>
          <a:lstStyle/>
          <a:p>
            <a:fld id="{653D1645-761F-43CF-91DD-FE306493498B}" type="datetimeFigureOut">
              <a:rPr lang="sl-SI" smtClean="0"/>
              <a:t>31. 05. 2023</a:t>
            </a:fld>
            <a:endParaRPr lang="sl-SI"/>
          </a:p>
        </p:txBody>
      </p:sp>
      <p:sp>
        <p:nvSpPr>
          <p:cNvPr id="5" name="Footer Placeholder 4">
            <a:extLst>
              <a:ext uri="{FF2B5EF4-FFF2-40B4-BE49-F238E27FC236}">
                <a16:creationId xmlns:a16="http://schemas.microsoft.com/office/drawing/2014/main" id="{1CF73A84-E1EA-41BE-9A45-275DCD1A18A5}"/>
              </a:ext>
            </a:extLst>
          </p:cNvPr>
          <p:cNvSpPr>
            <a:spLocks noGrp="1"/>
          </p:cNvSpPr>
          <p:nvPr>
            <p:ph type="ftr" sz="quarter" idx="11"/>
          </p:nvPr>
        </p:nvSpPr>
        <p:spPr>
          <a:xfrm>
            <a:off x="4038600" y="6356350"/>
            <a:ext cx="4114800" cy="365125"/>
          </a:xfrm>
          <a:prstGeom prst="rect">
            <a:avLst/>
          </a:prstGeom>
        </p:spPr>
        <p:txBody>
          <a:bodyPr/>
          <a:lstStyle/>
          <a:p>
            <a:endParaRPr lang="sl-SI"/>
          </a:p>
        </p:txBody>
      </p:sp>
      <p:sp>
        <p:nvSpPr>
          <p:cNvPr id="6" name="Slide Number Placeholder 5">
            <a:extLst>
              <a:ext uri="{FF2B5EF4-FFF2-40B4-BE49-F238E27FC236}">
                <a16:creationId xmlns:a16="http://schemas.microsoft.com/office/drawing/2014/main" id="{85406B13-EE23-47C9-B9A6-6BE77756F8F5}"/>
              </a:ext>
            </a:extLst>
          </p:cNvPr>
          <p:cNvSpPr>
            <a:spLocks noGrp="1"/>
          </p:cNvSpPr>
          <p:nvPr>
            <p:ph type="sldNum" sz="quarter" idx="12"/>
          </p:nvPr>
        </p:nvSpPr>
        <p:spPr/>
        <p:txBody>
          <a:bodyPr/>
          <a:lstStyle/>
          <a:p>
            <a:fld id="{4A07A00E-B720-4600-A2CF-A950F6FCE801}" type="slidenum">
              <a:rPr lang="sl-SI" smtClean="0"/>
              <a:t>‹#›</a:t>
            </a:fld>
            <a:endParaRPr lang="sl-SI"/>
          </a:p>
        </p:txBody>
      </p:sp>
    </p:spTree>
    <p:extLst>
      <p:ext uri="{BB962C8B-B14F-4D97-AF65-F5344CB8AC3E}">
        <p14:creationId xmlns:p14="http://schemas.microsoft.com/office/powerpoint/2010/main" val="17652680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F05B1-DB19-44AE-9705-5B6278077D59}"/>
              </a:ext>
            </a:extLst>
          </p:cNvPr>
          <p:cNvSpPr>
            <a:spLocks noGrp="1"/>
          </p:cNvSpPr>
          <p:nvPr>
            <p:ph type="title"/>
          </p:nvPr>
        </p:nvSpPr>
        <p:spPr/>
        <p:txBody>
          <a:bodyPr/>
          <a:lstStyle/>
          <a:p>
            <a:r>
              <a:rPr lang="en-US"/>
              <a:t>Click to edit Master title style</a:t>
            </a:r>
            <a:endParaRPr lang="sl-SI"/>
          </a:p>
        </p:txBody>
      </p:sp>
      <p:sp>
        <p:nvSpPr>
          <p:cNvPr id="3" name="Slide Number Placeholder 2">
            <a:extLst>
              <a:ext uri="{FF2B5EF4-FFF2-40B4-BE49-F238E27FC236}">
                <a16:creationId xmlns:a16="http://schemas.microsoft.com/office/drawing/2014/main" id="{A94EC3CF-4685-44A6-8F39-2A5B044E8F72}"/>
              </a:ext>
            </a:extLst>
          </p:cNvPr>
          <p:cNvSpPr>
            <a:spLocks noGrp="1"/>
          </p:cNvSpPr>
          <p:nvPr>
            <p:ph type="sldNum" sz="quarter" idx="10"/>
          </p:nvPr>
        </p:nvSpPr>
        <p:spPr/>
        <p:txBody>
          <a:bodyPr/>
          <a:lstStyle/>
          <a:p>
            <a:fld id="{4A07A00E-B720-4600-A2CF-A950F6FCE801}" type="slidenum">
              <a:rPr lang="sl-SI" smtClean="0"/>
              <a:t>‹#›</a:t>
            </a:fld>
            <a:endParaRPr lang="sl-SI"/>
          </a:p>
        </p:txBody>
      </p:sp>
    </p:spTree>
    <p:extLst>
      <p:ext uri="{BB962C8B-B14F-4D97-AF65-F5344CB8AC3E}">
        <p14:creationId xmlns:p14="http://schemas.microsoft.com/office/powerpoint/2010/main" val="1692967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title slide">
    <p:bg>
      <p:bgPr>
        <a:solidFill>
          <a:srgbClr val="230078"/>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7F694F71-1450-41BC-B89B-0B4A3B1EFD39}"/>
              </a:ext>
            </a:extLst>
          </p:cNvPr>
          <p:cNvGraphicFramePr>
            <a:graphicFrameLocks noChangeAspect="1"/>
          </p:cNvGraphicFramePr>
          <p:nvPr userDrawn="1">
            <p:custDataLst>
              <p:tags r:id="rId2"/>
            </p:custDataLst>
            <p:extLst>
              <p:ext uri="{D42A27DB-BD31-4B8C-83A1-F6EECF244321}">
                <p14:modId xmlns:p14="http://schemas.microsoft.com/office/powerpoint/2010/main" val="36230518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2"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Text Placeholder 11"/>
          <p:cNvSpPr>
            <a:spLocks noGrp="1"/>
          </p:cNvSpPr>
          <p:nvPr>
            <p:ph type="body" sz="quarter" idx="10"/>
          </p:nvPr>
        </p:nvSpPr>
        <p:spPr>
          <a:xfrm>
            <a:off x="521644" y="2276872"/>
            <a:ext cx="10952805" cy="1008112"/>
          </a:xfrm>
        </p:spPr>
        <p:txBody>
          <a:bodyPr>
            <a:noAutofit/>
          </a:bodyPr>
          <a:lstStyle>
            <a:lvl1pPr marL="0" indent="0">
              <a:buNone/>
              <a:defRPr sz="28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5" name="Text Placeholder 4"/>
          <p:cNvSpPr>
            <a:spLocks noGrp="1"/>
          </p:cNvSpPr>
          <p:nvPr>
            <p:ph type="body" sz="quarter" idx="11" hasCustomPrompt="1"/>
          </p:nvPr>
        </p:nvSpPr>
        <p:spPr>
          <a:xfrm>
            <a:off x="560918" y="5991050"/>
            <a:ext cx="5087540" cy="174254"/>
          </a:xfrm>
        </p:spPr>
        <p:txBody>
          <a:bodyPr tIns="0" bIns="0"/>
          <a:lstStyle>
            <a:lvl1pPr marL="0" indent="0">
              <a:buNone/>
              <a:defRPr sz="1200"/>
            </a:lvl1pPr>
            <a:lvl2pPr marL="144000" indent="0">
              <a:buNone/>
              <a:defRPr/>
            </a:lvl2pPr>
            <a:lvl3pPr marL="288000" indent="0">
              <a:buNone/>
              <a:defRPr/>
            </a:lvl3pPr>
            <a:lvl4pPr marL="432000" indent="0">
              <a:buNone/>
              <a:defRPr/>
            </a:lvl4pPr>
            <a:lvl5pPr marL="576000" indent="0">
              <a:buNone/>
              <a:defRPr/>
            </a:lvl5pPr>
          </a:lstStyle>
          <a:p>
            <a:pPr lvl="0"/>
            <a:r>
              <a:rPr lang="sl-SI" dirty="0"/>
              <a:t>Jurij Kodre, januar 2023</a:t>
            </a:r>
          </a:p>
        </p:txBody>
      </p:sp>
      <p:sp>
        <p:nvSpPr>
          <p:cNvPr id="7" name="Slide Number Placeholder 3"/>
          <p:cNvSpPr>
            <a:spLocks noGrp="1"/>
          </p:cNvSpPr>
          <p:nvPr>
            <p:ph type="sldNum" sz="quarter" idx="4"/>
          </p:nvPr>
        </p:nvSpPr>
        <p:spPr>
          <a:xfrm>
            <a:off x="9936427" y="6648067"/>
            <a:ext cx="1632181" cy="182562"/>
          </a:xfrm>
          <a:prstGeom prst="rect">
            <a:avLst/>
          </a:prstGeom>
        </p:spPr>
        <p:txBody>
          <a:bodyPr vert="horz" lIns="91440" tIns="0" rIns="0" bIns="0" rtlCol="0" anchor="ctr" anchorCtr="0"/>
          <a:lstStyle>
            <a:lvl1pPr algn="r">
              <a:defRPr sz="1000">
                <a:solidFill>
                  <a:schemeClr val="tx2"/>
                </a:solidFill>
              </a:defRPr>
            </a:lvl1pPr>
          </a:lstStyle>
          <a:p>
            <a:fld id="{4E4FABFB-D960-4827-A99E-1FF56FC4539E}" type="slidenum">
              <a:rPr lang="sl-SI" smtClean="0"/>
              <a:pPr/>
              <a:t>‹#›</a:t>
            </a:fld>
            <a:endParaRPr lang="sl-SI" dirty="0"/>
          </a:p>
        </p:txBody>
      </p:sp>
      <p:pic>
        <p:nvPicPr>
          <p:cNvPr id="6" name="Picture 5">
            <a:extLst>
              <a:ext uri="{FF2B5EF4-FFF2-40B4-BE49-F238E27FC236}">
                <a16:creationId xmlns:a16="http://schemas.microsoft.com/office/drawing/2014/main" id="{68E1E589-BB11-40ED-A22F-2B3AD9B4FF25}"/>
              </a:ext>
            </a:extLst>
          </p:cNvPr>
          <p:cNvPicPr>
            <a:picLocks noChangeAspect="1"/>
          </p:cNvPicPr>
          <p:nvPr userDrawn="1"/>
        </p:nvPicPr>
        <p:blipFill rotWithShape="1">
          <a:blip r:embed="rId6"/>
          <a:srcRect l="3299"/>
          <a:stretch/>
        </p:blipFill>
        <p:spPr>
          <a:xfrm>
            <a:off x="521644" y="0"/>
            <a:ext cx="11789692" cy="3879800"/>
          </a:xfrm>
          <a:prstGeom prst="rect">
            <a:avLst/>
          </a:prstGeom>
        </p:spPr>
      </p:pic>
      <p:sp>
        <p:nvSpPr>
          <p:cNvPr id="8" name="Rectangle 7">
            <a:extLst>
              <a:ext uri="{FF2B5EF4-FFF2-40B4-BE49-F238E27FC236}">
                <a16:creationId xmlns:a16="http://schemas.microsoft.com/office/drawing/2014/main" id="{D7E905D8-F2CA-4BCD-9D27-A551FB4DA618}"/>
              </a:ext>
            </a:extLst>
          </p:cNvPr>
          <p:cNvSpPr/>
          <p:nvPr userDrawn="1"/>
        </p:nvSpPr>
        <p:spPr>
          <a:xfrm>
            <a:off x="0" y="3789039"/>
            <a:ext cx="12311335" cy="3096345"/>
          </a:xfrm>
          <a:prstGeom prst="rect">
            <a:avLst/>
          </a:prstGeom>
          <a:solidFill>
            <a:srgbClr val="23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TextBox 8">
            <a:extLst>
              <a:ext uri="{FF2B5EF4-FFF2-40B4-BE49-F238E27FC236}">
                <a16:creationId xmlns:a16="http://schemas.microsoft.com/office/drawing/2014/main" id="{7BE0F577-354E-474B-A0E2-16DA25B4AD58}"/>
              </a:ext>
            </a:extLst>
          </p:cNvPr>
          <p:cNvSpPr txBox="1"/>
          <p:nvPr userDrawn="1"/>
        </p:nvSpPr>
        <p:spPr>
          <a:xfrm>
            <a:off x="342652" y="4387965"/>
            <a:ext cx="8993707" cy="707886"/>
          </a:xfrm>
          <a:prstGeom prst="rect">
            <a:avLst/>
          </a:prstGeom>
          <a:noFill/>
        </p:spPr>
        <p:txBody>
          <a:bodyPr wrap="square" rtlCol="0">
            <a:spAutoFit/>
          </a:bodyPr>
          <a:lstStyle/>
          <a:p>
            <a:r>
              <a:rPr lang="sl-SI" sz="4000" dirty="0">
                <a:solidFill>
                  <a:schemeClr val="bg1"/>
                </a:solidFill>
                <a:latin typeface="Frutiger" panose="00000400000000000000" pitchFamily="2" charset="0"/>
              </a:rPr>
              <a:t>Metode testiranja kvalitete modelov</a:t>
            </a:r>
          </a:p>
        </p:txBody>
      </p:sp>
      <p:sp>
        <p:nvSpPr>
          <p:cNvPr id="10" name="TextBox 9">
            <a:extLst>
              <a:ext uri="{FF2B5EF4-FFF2-40B4-BE49-F238E27FC236}">
                <a16:creationId xmlns:a16="http://schemas.microsoft.com/office/drawing/2014/main" id="{365C954D-0FFB-477B-8ECE-8C5EBB92AA8D}"/>
              </a:ext>
            </a:extLst>
          </p:cNvPr>
          <p:cNvSpPr txBox="1"/>
          <p:nvPr userDrawn="1"/>
        </p:nvSpPr>
        <p:spPr>
          <a:xfrm>
            <a:off x="342653" y="5175123"/>
            <a:ext cx="3960440" cy="677108"/>
          </a:xfrm>
          <a:prstGeom prst="rect">
            <a:avLst/>
          </a:prstGeom>
          <a:noFill/>
        </p:spPr>
        <p:txBody>
          <a:bodyPr wrap="square" rtlCol="0">
            <a:spAutoFit/>
          </a:bodyPr>
          <a:lstStyle/>
          <a:p>
            <a:r>
              <a:rPr lang="sl-SI" sz="2400" dirty="0">
                <a:solidFill>
                  <a:schemeClr val="tx2">
                    <a:lumMod val="65000"/>
                  </a:schemeClr>
                </a:solidFill>
                <a:latin typeface="Frutiger" panose="00000400000000000000" pitchFamily="2" charset="0"/>
              </a:rPr>
              <a:t>Jurij Kodre, NLB </a:t>
            </a:r>
            <a:r>
              <a:rPr lang="sl-SI" sz="2400" dirty="0" err="1">
                <a:solidFill>
                  <a:schemeClr val="tx2">
                    <a:lumMod val="65000"/>
                  </a:schemeClr>
                </a:solidFill>
                <a:latin typeface="Frutiger" panose="00000400000000000000" pitchFamily="2" charset="0"/>
              </a:rPr>
              <a:t>d.d</a:t>
            </a:r>
            <a:r>
              <a:rPr lang="sl-SI" sz="2400" dirty="0">
                <a:solidFill>
                  <a:schemeClr val="tx2">
                    <a:lumMod val="65000"/>
                  </a:schemeClr>
                </a:solidFill>
                <a:latin typeface="Frutiger" panose="00000400000000000000" pitchFamily="2" charset="0"/>
              </a:rPr>
              <a:t>.</a:t>
            </a:r>
          </a:p>
          <a:p>
            <a:r>
              <a:rPr lang="sl-SI" sz="1400" dirty="0">
                <a:solidFill>
                  <a:schemeClr val="tx2">
                    <a:lumMod val="65000"/>
                  </a:schemeClr>
                </a:solidFill>
                <a:latin typeface="Frutiger" panose="00000400000000000000" pitchFamily="2" charset="0"/>
              </a:rPr>
              <a:t>Maj 2023</a:t>
            </a:r>
          </a:p>
        </p:txBody>
      </p:sp>
    </p:spTree>
    <p:extLst>
      <p:ext uri="{BB962C8B-B14F-4D97-AF65-F5344CB8AC3E}">
        <p14:creationId xmlns:p14="http://schemas.microsoft.com/office/powerpoint/2010/main" val="157722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levi vecji">
    <p:spTree>
      <p:nvGrpSpPr>
        <p:cNvPr id="1" name=""/>
        <p:cNvGrpSpPr/>
        <p:nvPr/>
      </p:nvGrpSpPr>
      <p:grpSpPr>
        <a:xfrm>
          <a:off x="0" y="0"/>
          <a:ext cx="0" cy="0"/>
          <a:chOff x="0" y="0"/>
          <a:chExt cx="0" cy="0"/>
        </a:xfrm>
      </p:grpSpPr>
      <p:sp>
        <p:nvSpPr>
          <p:cNvPr id="2" name="Title 1"/>
          <p:cNvSpPr>
            <a:spLocks noGrp="1"/>
          </p:cNvSpPr>
          <p:nvPr>
            <p:ph type="title"/>
          </p:nvPr>
        </p:nvSpPr>
        <p:spPr>
          <a:xfrm>
            <a:off x="529200" y="360000"/>
            <a:ext cx="11131200" cy="1368000"/>
          </a:xfrm>
        </p:spPr>
        <p:txBody>
          <a:bodyPr/>
          <a:lstStyle/>
          <a:p>
            <a:r>
              <a:rPr lang="en-US" noProof="0"/>
              <a:t>Click to edit Master title style</a:t>
            </a:r>
            <a:endParaRPr lang="sl-SI" noProof="0" dirty="0"/>
          </a:p>
        </p:txBody>
      </p:sp>
      <p:sp>
        <p:nvSpPr>
          <p:cNvPr id="3" name="Content Placeholder 2"/>
          <p:cNvSpPr>
            <a:spLocks noGrp="1"/>
          </p:cNvSpPr>
          <p:nvPr>
            <p:ph sz="half" idx="1"/>
          </p:nvPr>
        </p:nvSpPr>
        <p:spPr>
          <a:xfrm>
            <a:off x="642939" y="1980000"/>
            <a:ext cx="6579789" cy="3780000"/>
          </a:xfrm>
        </p:spPr>
        <p:txBody>
          <a:bodyPr>
            <a:noAutofit/>
          </a:bodyPr>
          <a:lstStyle>
            <a:lvl1pPr>
              <a:spcBef>
                <a:spcPts val="600"/>
              </a:spcBef>
              <a:defRPr sz="1800"/>
            </a:lvl1pPr>
            <a:lvl2pPr>
              <a:spcBef>
                <a:spcPts val="600"/>
              </a:spcBef>
              <a:defRPr sz="1600"/>
            </a:lvl2pPr>
            <a:lvl3pPr>
              <a:spcBef>
                <a:spcPts val="600"/>
              </a:spcBef>
              <a:defRPr sz="1400"/>
            </a:lvl3pPr>
            <a:lvl4pPr>
              <a:spcBef>
                <a:spcPts val="600"/>
              </a:spcBef>
              <a:defRPr sz="1200"/>
            </a:lvl4pPr>
            <a:lvl5pPr>
              <a:spcBef>
                <a:spcPts val="600"/>
              </a:spcBef>
              <a:defRPr sz="11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sl-SI" noProof="0" dirty="0"/>
          </a:p>
        </p:txBody>
      </p:sp>
      <p:sp>
        <p:nvSpPr>
          <p:cNvPr id="4" name="Content Placeholder 3"/>
          <p:cNvSpPr>
            <a:spLocks noGrp="1" noChangeAspect="1"/>
          </p:cNvSpPr>
          <p:nvPr>
            <p:ph sz="half" idx="2"/>
          </p:nvPr>
        </p:nvSpPr>
        <p:spPr>
          <a:xfrm>
            <a:off x="7617350" y="1980000"/>
            <a:ext cx="3905999" cy="3780000"/>
          </a:xfrm>
        </p:spPr>
        <p:txBody>
          <a:bodyPr>
            <a:noAutofit/>
          </a:bodyPr>
          <a:lstStyle>
            <a:lvl1pPr>
              <a:spcBef>
                <a:spcPts val="600"/>
              </a:spcBef>
              <a:defRPr sz="1800"/>
            </a:lvl1pPr>
            <a:lvl2pPr>
              <a:spcBef>
                <a:spcPts val="600"/>
              </a:spcBef>
              <a:defRPr sz="1600"/>
            </a:lvl2pPr>
            <a:lvl3pPr>
              <a:spcBef>
                <a:spcPts val="600"/>
              </a:spcBef>
              <a:defRPr sz="1400"/>
            </a:lvl3pPr>
            <a:lvl4pPr>
              <a:spcBef>
                <a:spcPts val="600"/>
              </a:spcBef>
              <a:defRPr sz="1200"/>
            </a:lvl4pPr>
            <a:lvl5pPr>
              <a:spcBef>
                <a:spcPts val="600"/>
              </a:spcBef>
              <a:defRPr sz="11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sl-SI" noProof="0" dirty="0"/>
          </a:p>
        </p:txBody>
      </p:sp>
      <p:sp>
        <p:nvSpPr>
          <p:cNvPr id="5" name="Slide Number Placeholder 3"/>
          <p:cNvSpPr>
            <a:spLocks noGrp="1"/>
          </p:cNvSpPr>
          <p:nvPr>
            <p:ph type="sldNum" sz="quarter" idx="4"/>
          </p:nvPr>
        </p:nvSpPr>
        <p:spPr>
          <a:xfrm>
            <a:off x="9936427" y="6648067"/>
            <a:ext cx="1632181" cy="182562"/>
          </a:xfrm>
          <a:prstGeom prst="rect">
            <a:avLst/>
          </a:prstGeom>
        </p:spPr>
        <p:txBody>
          <a:bodyPr vert="horz" lIns="91440" tIns="0" rIns="0" bIns="0" rtlCol="0" anchor="ctr" anchorCtr="0"/>
          <a:lstStyle>
            <a:lvl1pPr algn="r">
              <a:defRPr sz="1000">
                <a:solidFill>
                  <a:schemeClr val="tx2"/>
                </a:solidFill>
              </a:defRPr>
            </a:lvl1pPr>
          </a:lstStyle>
          <a:p>
            <a:fld id="{4E4FABFB-D960-4827-A99E-1FF56FC4539E}" type="slidenum">
              <a:rPr lang="sl-SI" noProof="0" smtClean="0"/>
              <a:pPr/>
              <a:t>‹#›</a:t>
            </a:fld>
            <a:endParaRPr lang="sl-SI" noProof="0" dirty="0"/>
          </a:p>
        </p:txBody>
      </p:sp>
    </p:spTree>
    <p:extLst>
      <p:ext uri="{BB962C8B-B14F-4D97-AF65-F5344CB8AC3E}">
        <p14:creationId xmlns:p14="http://schemas.microsoft.com/office/powerpoint/2010/main" val="226795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ni vecji">
    <p:spTree>
      <p:nvGrpSpPr>
        <p:cNvPr id="1" name=""/>
        <p:cNvGrpSpPr/>
        <p:nvPr/>
      </p:nvGrpSpPr>
      <p:grpSpPr>
        <a:xfrm>
          <a:off x="0" y="0"/>
          <a:ext cx="0" cy="0"/>
          <a:chOff x="0" y="0"/>
          <a:chExt cx="0" cy="0"/>
        </a:xfrm>
      </p:grpSpPr>
      <p:sp>
        <p:nvSpPr>
          <p:cNvPr id="2" name="Title 1"/>
          <p:cNvSpPr>
            <a:spLocks noGrp="1"/>
          </p:cNvSpPr>
          <p:nvPr>
            <p:ph type="title"/>
          </p:nvPr>
        </p:nvSpPr>
        <p:spPr>
          <a:xfrm>
            <a:off x="529200" y="360000"/>
            <a:ext cx="11131200" cy="1368000"/>
          </a:xfrm>
        </p:spPr>
        <p:txBody>
          <a:bodyPr/>
          <a:lstStyle/>
          <a:p>
            <a:r>
              <a:rPr lang="en-US" noProof="0"/>
              <a:t>Click to edit Master title style</a:t>
            </a:r>
            <a:endParaRPr lang="sl-SI" noProof="0" dirty="0"/>
          </a:p>
        </p:txBody>
      </p:sp>
      <p:sp>
        <p:nvSpPr>
          <p:cNvPr id="3" name="Content Placeholder 2"/>
          <p:cNvSpPr>
            <a:spLocks noGrp="1"/>
          </p:cNvSpPr>
          <p:nvPr>
            <p:ph sz="half" idx="1"/>
          </p:nvPr>
        </p:nvSpPr>
        <p:spPr>
          <a:xfrm>
            <a:off x="4943872" y="1980000"/>
            <a:ext cx="6579789" cy="3780000"/>
          </a:xfrm>
        </p:spPr>
        <p:txBody>
          <a:bodyPr>
            <a:noAutofit/>
          </a:bodyPr>
          <a:lstStyle>
            <a:lvl1pPr>
              <a:spcBef>
                <a:spcPts val="600"/>
              </a:spcBef>
              <a:defRPr sz="1800"/>
            </a:lvl1pPr>
            <a:lvl2pPr>
              <a:spcBef>
                <a:spcPts val="600"/>
              </a:spcBef>
              <a:defRPr sz="1600"/>
            </a:lvl2pPr>
            <a:lvl3pPr>
              <a:spcBef>
                <a:spcPts val="600"/>
              </a:spcBef>
              <a:defRPr sz="1400"/>
            </a:lvl3pPr>
            <a:lvl4pPr>
              <a:spcBef>
                <a:spcPts val="600"/>
              </a:spcBef>
              <a:defRPr sz="1200"/>
            </a:lvl4pPr>
            <a:lvl5pPr>
              <a:spcBef>
                <a:spcPts val="600"/>
              </a:spcBef>
              <a:defRPr sz="11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sl-SI" noProof="0" dirty="0"/>
          </a:p>
        </p:txBody>
      </p:sp>
      <p:sp>
        <p:nvSpPr>
          <p:cNvPr id="4" name="Content Placeholder 3"/>
          <p:cNvSpPr>
            <a:spLocks noGrp="1"/>
          </p:cNvSpPr>
          <p:nvPr>
            <p:ph sz="half" idx="2"/>
          </p:nvPr>
        </p:nvSpPr>
        <p:spPr>
          <a:xfrm>
            <a:off x="650367" y="1980000"/>
            <a:ext cx="3906000" cy="3780000"/>
          </a:xfrm>
        </p:spPr>
        <p:txBody>
          <a:bodyPr>
            <a:noAutofit/>
          </a:bodyPr>
          <a:lstStyle>
            <a:lvl1pPr>
              <a:spcBef>
                <a:spcPts val="600"/>
              </a:spcBef>
              <a:defRPr sz="1800"/>
            </a:lvl1pPr>
            <a:lvl2pPr>
              <a:spcBef>
                <a:spcPts val="600"/>
              </a:spcBef>
              <a:defRPr sz="1600"/>
            </a:lvl2pPr>
            <a:lvl3pPr>
              <a:spcBef>
                <a:spcPts val="600"/>
              </a:spcBef>
              <a:defRPr sz="1400"/>
            </a:lvl3pPr>
            <a:lvl4pPr>
              <a:spcBef>
                <a:spcPts val="600"/>
              </a:spcBef>
              <a:defRPr sz="1200"/>
            </a:lvl4pPr>
            <a:lvl5pPr>
              <a:spcBef>
                <a:spcPts val="600"/>
              </a:spcBef>
              <a:defRPr sz="11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sl-SI" noProof="0" dirty="0"/>
          </a:p>
        </p:txBody>
      </p:sp>
      <p:sp>
        <p:nvSpPr>
          <p:cNvPr id="5" name="Slide Number Placeholder 3"/>
          <p:cNvSpPr>
            <a:spLocks noGrp="1"/>
          </p:cNvSpPr>
          <p:nvPr>
            <p:ph type="sldNum" sz="quarter" idx="4"/>
          </p:nvPr>
        </p:nvSpPr>
        <p:spPr>
          <a:xfrm>
            <a:off x="9936427" y="6648067"/>
            <a:ext cx="1632181" cy="182562"/>
          </a:xfrm>
          <a:prstGeom prst="rect">
            <a:avLst/>
          </a:prstGeom>
        </p:spPr>
        <p:txBody>
          <a:bodyPr vert="horz" lIns="91440" tIns="0" rIns="0" bIns="0" rtlCol="0" anchor="ctr" anchorCtr="0"/>
          <a:lstStyle>
            <a:lvl1pPr algn="r">
              <a:defRPr sz="1000">
                <a:solidFill>
                  <a:schemeClr val="tx2"/>
                </a:solidFill>
              </a:defRPr>
            </a:lvl1pPr>
          </a:lstStyle>
          <a:p>
            <a:fld id="{4E4FABFB-D960-4827-A99E-1FF56FC4539E}" type="slidenum">
              <a:rPr lang="sl-SI" noProof="0" smtClean="0"/>
              <a:pPr/>
              <a:t>‹#›</a:t>
            </a:fld>
            <a:endParaRPr lang="sl-SI" noProof="0" dirty="0"/>
          </a:p>
        </p:txBody>
      </p:sp>
    </p:spTree>
    <p:extLst>
      <p:ext uri="{BB962C8B-B14F-4D97-AF65-F5344CB8AC3E}">
        <p14:creationId xmlns:p14="http://schemas.microsoft.com/office/powerpoint/2010/main" val="941521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s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200" y="360000"/>
            <a:ext cx="11131200" cy="1368000"/>
          </a:xfrm>
        </p:spPr>
        <p:txBody>
          <a:bodyPr/>
          <a:lstStyle>
            <a:lvl1pPr>
              <a:defRPr/>
            </a:lvl1pPr>
          </a:lstStyle>
          <a:p>
            <a:r>
              <a:rPr lang="en-US" noProof="0"/>
              <a:t>Click to edit Master title style</a:t>
            </a:r>
            <a:endParaRPr lang="sl-SI" noProof="0" dirty="0"/>
          </a:p>
        </p:txBody>
      </p:sp>
      <p:sp>
        <p:nvSpPr>
          <p:cNvPr id="3" name="Content Placeholder 2"/>
          <p:cNvSpPr>
            <a:spLocks noGrp="1"/>
          </p:cNvSpPr>
          <p:nvPr>
            <p:ph sz="half" idx="1"/>
          </p:nvPr>
        </p:nvSpPr>
        <p:spPr>
          <a:xfrm>
            <a:off x="650422" y="3276000"/>
            <a:ext cx="5220000" cy="2520000"/>
          </a:xfrm>
        </p:spPr>
        <p:txBody>
          <a:bodyPr wrap="square">
            <a:noAutofit/>
          </a:bodyPr>
          <a:lstStyle>
            <a:lvl1pPr>
              <a:spcBef>
                <a:spcPts val="600"/>
              </a:spcBef>
              <a:defRPr sz="1800"/>
            </a:lvl1pPr>
            <a:lvl2pPr>
              <a:spcBef>
                <a:spcPts val="600"/>
              </a:spcBef>
              <a:defRPr sz="1600"/>
            </a:lvl2pPr>
            <a:lvl3pPr>
              <a:spcBef>
                <a:spcPts val="600"/>
              </a:spcBef>
              <a:defRPr sz="1400"/>
            </a:lvl3pPr>
            <a:lvl4pPr>
              <a:spcBef>
                <a:spcPts val="600"/>
              </a:spcBef>
              <a:defRPr sz="1200"/>
            </a:lvl4pPr>
            <a:lvl5pPr>
              <a:spcBef>
                <a:spcPts val="600"/>
              </a:spcBef>
              <a:defRPr sz="11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sl-SI" noProof="0" dirty="0"/>
          </a:p>
        </p:txBody>
      </p:sp>
      <p:sp>
        <p:nvSpPr>
          <p:cNvPr id="4" name="Content Placeholder 3"/>
          <p:cNvSpPr>
            <a:spLocks noGrp="1"/>
          </p:cNvSpPr>
          <p:nvPr>
            <p:ph sz="half" idx="2"/>
          </p:nvPr>
        </p:nvSpPr>
        <p:spPr>
          <a:xfrm>
            <a:off x="6312834" y="3276000"/>
            <a:ext cx="5220000" cy="2520280"/>
          </a:xfrm>
        </p:spPr>
        <p:txBody>
          <a:bodyPr wrap="square">
            <a:noAutofit/>
          </a:bodyPr>
          <a:lstStyle>
            <a:lvl1pPr>
              <a:spcBef>
                <a:spcPts val="600"/>
              </a:spcBef>
              <a:defRPr sz="1800"/>
            </a:lvl1pPr>
            <a:lvl2pPr>
              <a:spcBef>
                <a:spcPts val="600"/>
              </a:spcBef>
              <a:defRPr sz="1600"/>
            </a:lvl2pPr>
            <a:lvl3pPr>
              <a:spcBef>
                <a:spcPts val="600"/>
              </a:spcBef>
              <a:defRPr sz="1400"/>
            </a:lvl3pPr>
            <a:lvl4pPr>
              <a:spcBef>
                <a:spcPts val="600"/>
              </a:spcBef>
              <a:defRPr sz="1200"/>
            </a:lvl4pPr>
            <a:lvl5pPr>
              <a:spcBef>
                <a:spcPts val="600"/>
              </a:spcBef>
              <a:defRPr sz="11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sl-SI" noProof="0" dirty="0"/>
          </a:p>
        </p:txBody>
      </p:sp>
      <p:sp>
        <p:nvSpPr>
          <p:cNvPr id="6" name="Picture Placeholder 5"/>
          <p:cNvSpPr>
            <a:spLocks noGrp="1"/>
          </p:cNvSpPr>
          <p:nvPr>
            <p:ph type="pic" sz="quarter" idx="10"/>
          </p:nvPr>
        </p:nvSpPr>
        <p:spPr>
          <a:xfrm>
            <a:off x="650422" y="1846943"/>
            <a:ext cx="1776000" cy="1332000"/>
          </a:xfrm>
        </p:spPr>
        <p:txBody>
          <a:bodyPr/>
          <a:lstStyle>
            <a:lvl1pPr marL="0" indent="0">
              <a:buNone/>
              <a:defRPr/>
            </a:lvl1pPr>
          </a:lstStyle>
          <a:p>
            <a:r>
              <a:rPr lang="en-US" noProof="0"/>
              <a:t>Click icon to add picture</a:t>
            </a:r>
            <a:endParaRPr lang="sl-SI" noProof="0" dirty="0"/>
          </a:p>
        </p:txBody>
      </p:sp>
      <p:sp>
        <p:nvSpPr>
          <p:cNvPr id="8" name="Picture Placeholder 5"/>
          <p:cNvSpPr>
            <a:spLocks noGrp="1"/>
          </p:cNvSpPr>
          <p:nvPr>
            <p:ph type="pic" sz="quarter" idx="11"/>
          </p:nvPr>
        </p:nvSpPr>
        <p:spPr>
          <a:xfrm>
            <a:off x="8819332" y="1846943"/>
            <a:ext cx="2713502" cy="1332000"/>
          </a:xfrm>
        </p:spPr>
        <p:txBody>
          <a:bodyPr/>
          <a:lstStyle>
            <a:lvl1pPr marL="0" indent="0">
              <a:buNone/>
              <a:defRPr/>
            </a:lvl1pPr>
          </a:lstStyle>
          <a:p>
            <a:r>
              <a:rPr lang="en-US" noProof="0"/>
              <a:t>Click icon to add picture</a:t>
            </a:r>
            <a:endParaRPr lang="sl-SI" noProof="0" dirty="0"/>
          </a:p>
        </p:txBody>
      </p:sp>
      <p:sp>
        <p:nvSpPr>
          <p:cNvPr id="9" name="Picture Placeholder 5"/>
          <p:cNvSpPr>
            <a:spLocks noGrp="1"/>
          </p:cNvSpPr>
          <p:nvPr>
            <p:ph type="pic" sz="quarter" idx="12"/>
          </p:nvPr>
        </p:nvSpPr>
        <p:spPr>
          <a:xfrm>
            <a:off x="2593896" y="1846943"/>
            <a:ext cx="1776000" cy="1332000"/>
          </a:xfrm>
        </p:spPr>
        <p:txBody>
          <a:bodyPr/>
          <a:lstStyle>
            <a:lvl1pPr marL="0" indent="0">
              <a:buNone/>
              <a:defRPr/>
            </a:lvl1pPr>
          </a:lstStyle>
          <a:p>
            <a:r>
              <a:rPr lang="en-US" noProof="0"/>
              <a:t>Click icon to add picture</a:t>
            </a:r>
            <a:endParaRPr lang="sl-SI" noProof="0" dirty="0"/>
          </a:p>
        </p:txBody>
      </p:sp>
      <p:sp>
        <p:nvSpPr>
          <p:cNvPr id="10" name="Picture Placeholder 5"/>
          <p:cNvSpPr>
            <a:spLocks noGrp="1"/>
          </p:cNvSpPr>
          <p:nvPr>
            <p:ph type="pic" sz="quarter" idx="13"/>
          </p:nvPr>
        </p:nvSpPr>
        <p:spPr>
          <a:xfrm>
            <a:off x="4537370" y="1846943"/>
            <a:ext cx="2171016" cy="1332000"/>
          </a:xfrm>
        </p:spPr>
        <p:txBody>
          <a:bodyPr/>
          <a:lstStyle>
            <a:lvl1pPr marL="0" indent="0">
              <a:buNone/>
              <a:defRPr/>
            </a:lvl1pPr>
          </a:lstStyle>
          <a:p>
            <a:r>
              <a:rPr lang="en-US" noProof="0"/>
              <a:t>Click icon to add picture</a:t>
            </a:r>
            <a:endParaRPr lang="sl-SI" noProof="0" dirty="0"/>
          </a:p>
        </p:txBody>
      </p:sp>
      <p:sp>
        <p:nvSpPr>
          <p:cNvPr id="11" name="Picture Placeholder 5"/>
          <p:cNvSpPr>
            <a:spLocks noGrp="1"/>
          </p:cNvSpPr>
          <p:nvPr>
            <p:ph type="pic" sz="quarter" idx="14"/>
          </p:nvPr>
        </p:nvSpPr>
        <p:spPr>
          <a:xfrm>
            <a:off x="6875860" y="1846943"/>
            <a:ext cx="1776000" cy="1332000"/>
          </a:xfrm>
        </p:spPr>
        <p:txBody>
          <a:bodyPr/>
          <a:lstStyle>
            <a:lvl1pPr marL="0" indent="0">
              <a:buNone/>
              <a:defRPr/>
            </a:lvl1pPr>
          </a:lstStyle>
          <a:p>
            <a:r>
              <a:rPr lang="en-US" noProof="0"/>
              <a:t>Click icon to add picture</a:t>
            </a:r>
            <a:endParaRPr lang="sl-SI" noProof="0" dirty="0"/>
          </a:p>
        </p:txBody>
      </p:sp>
      <p:sp>
        <p:nvSpPr>
          <p:cNvPr id="12" name="Slide Number Placeholder 3"/>
          <p:cNvSpPr>
            <a:spLocks noGrp="1"/>
          </p:cNvSpPr>
          <p:nvPr>
            <p:ph type="sldNum" sz="quarter" idx="4"/>
          </p:nvPr>
        </p:nvSpPr>
        <p:spPr>
          <a:xfrm>
            <a:off x="9936427" y="6648067"/>
            <a:ext cx="1632181" cy="182562"/>
          </a:xfrm>
          <a:prstGeom prst="rect">
            <a:avLst/>
          </a:prstGeom>
        </p:spPr>
        <p:txBody>
          <a:bodyPr vert="horz" lIns="91440" tIns="0" rIns="0" bIns="0" rtlCol="0" anchor="ctr" anchorCtr="0"/>
          <a:lstStyle>
            <a:lvl1pPr algn="r">
              <a:defRPr sz="1000">
                <a:solidFill>
                  <a:schemeClr val="tx2"/>
                </a:solidFill>
              </a:defRPr>
            </a:lvl1pPr>
          </a:lstStyle>
          <a:p>
            <a:fld id="{4E4FABFB-D960-4827-A99E-1FF56FC4539E}" type="slidenum">
              <a:rPr lang="sl-SI" noProof="0" smtClean="0"/>
              <a:pPr/>
              <a:t>‹#›</a:t>
            </a:fld>
            <a:endParaRPr lang="sl-SI" noProof="0" dirty="0"/>
          </a:p>
        </p:txBody>
      </p:sp>
    </p:spTree>
    <p:extLst>
      <p:ext uri="{BB962C8B-B14F-4D97-AF65-F5344CB8AC3E}">
        <p14:creationId xmlns:p14="http://schemas.microsoft.com/office/powerpoint/2010/main" val="1644918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1027" name="Picture 3" descr="E:\Work\NLB\Preza\popr2\Picture1-169.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noProof="0"/>
              <a:t>Click to edit Master title style</a:t>
            </a:r>
            <a:endParaRPr lang="sl-SI" noProof="0" dirty="0"/>
          </a:p>
        </p:txBody>
      </p:sp>
      <p:sp>
        <p:nvSpPr>
          <p:cNvPr id="3" name="Slide Number Placeholder 3"/>
          <p:cNvSpPr>
            <a:spLocks noGrp="1"/>
          </p:cNvSpPr>
          <p:nvPr>
            <p:ph type="sldNum" sz="quarter" idx="4"/>
          </p:nvPr>
        </p:nvSpPr>
        <p:spPr>
          <a:xfrm>
            <a:off x="9936427" y="6648067"/>
            <a:ext cx="1632181" cy="182562"/>
          </a:xfrm>
          <a:prstGeom prst="rect">
            <a:avLst/>
          </a:prstGeom>
        </p:spPr>
        <p:txBody>
          <a:bodyPr vert="horz" lIns="91440" tIns="0" rIns="0" bIns="0" rtlCol="0" anchor="ctr" anchorCtr="0"/>
          <a:lstStyle>
            <a:lvl1pPr algn="r">
              <a:defRPr sz="1000">
                <a:solidFill>
                  <a:schemeClr val="tx2"/>
                </a:solidFill>
              </a:defRPr>
            </a:lvl1pPr>
          </a:lstStyle>
          <a:p>
            <a:fld id="{4E4FABFB-D960-4827-A99E-1FF56FC4539E}" type="slidenum">
              <a:rPr lang="sl-SI" noProof="0" smtClean="0"/>
              <a:pPr/>
              <a:t>‹#›</a:t>
            </a:fld>
            <a:endParaRPr lang="sl-SI" noProof="0" dirty="0"/>
          </a:p>
        </p:txBody>
      </p:sp>
    </p:spTree>
    <p:extLst>
      <p:ext uri="{BB962C8B-B14F-4D97-AF65-F5344CB8AC3E}">
        <p14:creationId xmlns:p14="http://schemas.microsoft.com/office/powerpoint/2010/main" val="65517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 Slide">
    <p:spTree>
      <p:nvGrpSpPr>
        <p:cNvPr id="1" name=""/>
        <p:cNvGrpSpPr/>
        <p:nvPr/>
      </p:nvGrpSpPr>
      <p:grpSpPr>
        <a:xfrm>
          <a:off x="0" y="0"/>
          <a:ext cx="0" cy="0"/>
          <a:chOff x="0" y="0"/>
          <a:chExt cx="0" cy="0"/>
        </a:xfrm>
      </p:grpSpPr>
      <p:sp>
        <p:nvSpPr>
          <p:cNvPr id="4" name="Picture Placeholder 3"/>
          <p:cNvSpPr>
            <a:spLocks noGrp="1" noChangeAspect="1"/>
          </p:cNvSpPr>
          <p:nvPr>
            <p:ph type="pic" sz="quarter" idx="10" hasCustomPrompt="1"/>
          </p:nvPr>
        </p:nvSpPr>
        <p:spPr>
          <a:xfrm>
            <a:off x="5364621" y="0"/>
            <a:ext cx="6829921" cy="6609600"/>
          </a:xfrm>
        </p:spPr>
        <p:txBody>
          <a:bodyPr/>
          <a:lstStyle>
            <a:lvl1pPr marL="0" indent="0">
              <a:buNone/>
              <a:defRPr/>
            </a:lvl1pPr>
          </a:lstStyle>
          <a:p>
            <a:r>
              <a:rPr lang="sl-SI" noProof="0" dirty="0"/>
              <a:t>Picture</a:t>
            </a:r>
          </a:p>
        </p:txBody>
      </p:sp>
      <p:sp>
        <p:nvSpPr>
          <p:cNvPr id="2" name="Title 1"/>
          <p:cNvSpPr>
            <a:spLocks noGrp="1"/>
          </p:cNvSpPr>
          <p:nvPr>
            <p:ph type="title"/>
          </p:nvPr>
        </p:nvSpPr>
        <p:spPr>
          <a:xfrm>
            <a:off x="532303" y="876002"/>
            <a:ext cx="4429072" cy="4838998"/>
          </a:xfrm>
          <a:noFill/>
        </p:spPr>
        <p:txBody>
          <a:bodyPr wrap="square" anchor="ctr" anchorCtr="0">
            <a:noAutofit/>
          </a:bodyPr>
          <a:lstStyle/>
          <a:p>
            <a:r>
              <a:rPr lang="en-US" noProof="0"/>
              <a:t>Click to edit Master title style</a:t>
            </a:r>
            <a:endParaRPr lang="sl-SI" noProof="0" dirty="0"/>
          </a:p>
        </p:txBody>
      </p:sp>
      <p:sp>
        <p:nvSpPr>
          <p:cNvPr id="5" name="Slide Number Placeholder 3"/>
          <p:cNvSpPr>
            <a:spLocks noGrp="1"/>
          </p:cNvSpPr>
          <p:nvPr>
            <p:ph type="sldNum" sz="quarter" idx="4"/>
          </p:nvPr>
        </p:nvSpPr>
        <p:spPr>
          <a:xfrm>
            <a:off x="9936427" y="6648067"/>
            <a:ext cx="1632181" cy="182562"/>
          </a:xfrm>
          <a:prstGeom prst="rect">
            <a:avLst/>
          </a:prstGeom>
        </p:spPr>
        <p:txBody>
          <a:bodyPr vert="horz" lIns="91440" tIns="0" rIns="0" bIns="0" rtlCol="0" anchor="ctr" anchorCtr="0"/>
          <a:lstStyle>
            <a:lvl1pPr algn="r">
              <a:defRPr sz="1000">
                <a:solidFill>
                  <a:schemeClr val="tx2"/>
                </a:solidFill>
              </a:defRPr>
            </a:lvl1pPr>
          </a:lstStyle>
          <a:p>
            <a:fld id="{4E4FABFB-D960-4827-A99E-1FF56FC4539E}" type="slidenum">
              <a:rPr lang="sl-SI" noProof="0" smtClean="0"/>
              <a:pPr/>
              <a:t>‹#›</a:t>
            </a:fld>
            <a:endParaRPr lang="sl-SI" noProof="0" dirty="0"/>
          </a:p>
        </p:txBody>
      </p:sp>
    </p:spTree>
    <p:extLst>
      <p:ext uri="{BB962C8B-B14F-4D97-AF65-F5344CB8AC3E}">
        <p14:creationId xmlns:p14="http://schemas.microsoft.com/office/powerpoint/2010/main" val="799199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5" name="Text Placeholder 42"/>
          <p:cNvSpPr>
            <a:spLocks noGrp="1"/>
          </p:cNvSpPr>
          <p:nvPr>
            <p:ph type="body" sz="quarter" idx="12" hasCustomPrompt="1"/>
          </p:nvPr>
        </p:nvSpPr>
        <p:spPr>
          <a:xfrm>
            <a:off x="646646" y="5529912"/>
            <a:ext cx="10080000" cy="360363"/>
          </a:xfrm>
        </p:spPr>
        <p:txBody>
          <a:bodyPr wrap="none">
            <a:noAutofit/>
          </a:bodyPr>
          <a:lstStyle>
            <a:lvl1pPr marL="0" indent="0">
              <a:buNone/>
              <a:defRPr sz="1600"/>
            </a:lvl1pPr>
          </a:lstStyle>
          <a:p>
            <a:pPr lvl="0"/>
            <a:r>
              <a:rPr lang="sl-SI" noProof="0" dirty="0" err="1"/>
              <a:t>Click</a:t>
            </a:r>
            <a:r>
              <a:rPr lang="sl-SI" noProof="0" dirty="0"/>
              <a:t> to </a:t>
            </a:r>
            <a:r>
              <a:rPr lang="sl-SI" noProof="0" dirty="0" err="1"/>
              <a:t>add</a:t>
            </a:r>
            <a:r>
              <a:rPr lang="sl-SI" noProof="0" dirty="0"/>
              <a:t> agenda </a:t>
            </a:r>
            <a:r>
              <a:rPr lang="sl-SI" noProof="0" dirty="0" err="1"/>
              <a:t>item</a:t>
            </a:r>
            <a:endParaRPr lang="sl-SI" noProof="0" dirty="0"/>
          </a:p>
        </p:txBody>
      </p:sp>
      <p:sp>
        <p:nvSpPr>
          <p:cNvPr id="43" name="Text Placeholder 42"/>
          <p:cNvSpPr>
            <a:spLocks noGrp="1"/>
          </p:cNvSpPr>
          <p:nvPr>
            <p:ph type="body" sz="quarter" idx="10" hasCustomPrompt="1"/>
          </p:nvPr>
        </p:nvSpPr>
        <p:spPr>
          <a:xfrm>
            <a:off x="646646" y="1340769"/>
            <a:ext cx="10080000" cy="360363"/>
          </a:xfrm>
        </p:spPr>
        <p:txBody>
          <a:bodyPr wrap="none">
            <a:noAutofit/>
          </a:bodyPr>
          <a:lstStyle>
            <a:lvl1pPr marL="0" indent="0">
              <a:buNone/>
              <a:defRPr sz="1600"/>
            </a:lvl1pPr>
          </a:lstStyle>
          <a:p>
            <a:pPr lvl="0"/>
            <a:r>
              <a:rPr lang="sl-SI" noProof="0" dirty="0" err="1"/>
              <a:t>Click</a:t>
            </a:r>
            <a:r>
              <a:rPr lang="sl-SI" noProof="0" dirty="0"/>
              <a:t> to </a:t>
            </a:r>
            <a:r>
              <a:rPr lang="sl-SI" noProof="0" dirty="0" err="1"/>
              <a:t>add</a:t>
            </a:r>
            <a:r>
              <a:rPr lang="sl-SI" noProof="0" dirty="0"/>
              <a:t> agenda </a:t>
            </a:r>
            <a:r>
              <a:rPr lang="sl-SI" noProof="0" dirty="0" err="1"/>
              <a:t>item</a:t>
            </a:r>
            <a:endParaRPr lang="sl-SI" noProof="0" dirty="0"/>
          </a:p>
        </p:txBody>
      </p:sp>
      <p:sp>
        <p:nvSpPr>
          <p:cNvPr id="2" name="Title 1"/>
          <p:cNvSpPr>
            <a:spLocks noGrp="1"/>
          </p:cNvSpPr>
          <p:nvPr>
            <p:ph type="title" hasCustomPrompt="1"/>
          </p:nvPr>
        </p:nvSpPr>
        <p:spPr>
          <a:xfrm>
            <a:off x="529200" y="360000"/>
            <a:ext cx="11131200" cy="748508"/>
          </a:xfrm>
        </p:spPr>
        <p:txBody>
          <a:bodyPr/>
          <a:lstStyle>
            <a:lvl1pPr>
              <a:defRPr/>
            </a:lvl1pPr>
          </a:lstStyle>
          <a:p>
            <a:r>
              <a:rPr lang="sl-SI" noProof="0" dirty="0"/>
              <a:t>Agenda</a:t>
            </a:r>
          </a:p>
        </p:txBody>
      </p:sp>
      <p:sp>
        <p:nvSpPr>
          <p:cNvPr id="44" name="Text Placeholder 42"/>
          <p:cNvSpPr>
            <a:spLocks noGrp="1"/>
          </p:cNvSpPr>
          <p:nvPr>
            <p:ph type="body" sz="quarter" idx="11" hasCustomPrompt="1"/>
          </p:nvPr>
        </p:nvSpPr>
        <p:spPr>
          <a:xfrm>
            <a:off x="646646" y="1759682"/>
            <a:ext cx="10080000" cy="360363"/>
          </a:xfrm>
        </p:spPr>
        <p:txBody>
          <a:bodyPr wrap="none">
            <a:noAutofit/>
          </a:bodyPr>
          <a:lstStyle>
            <a:lvl1pPr marL="0" indent="0">
              <a:buNone/>
              <a:defRPr sz="1600"/>
            </a:lvl1pPr>
          </a:lstStyle>
          <a:p>
            <a:pPr lvl="0"/>
            <a:r>
              <a:rPr lang="sl-SI" noProof="0" dirty="0" err="1"/>
              <a:t>Click</a:t>
            </a:r>
            <a:r>
              <a:rPr lang="sl-SI" noProof="0" dirty="0"/>
              <a:t> to </a:t>
            </a:r>
            <a:r>
              <a:rPr lang="sl-SI" noProof="0" dirty="0" err="1"/>
              <a:t>add</a:t>
            </a:r>
            <a:r>
              <a:rPr lang="sl-SI" noProof="0" dirty="0"/>
              <a:t> agenda </a:t>
            </a:r>
            <a:r>
              <a:rPr lang="sl-SI" noProof="0" dirty="0" err="1"/>
              <a:t>item</a:t>
            </a:r>
            <a:endParaRPr lang="sl-SI" noProof="0" dirty="0"/>
          </a:p>
        </p:txBody>
      </p:sp>
      <p:sp>
        <p:nvSpPr>
          <p:cNvPr id="46" name="Text Placeholder 42"/>
          <p:cNvSpPr>
            <a:spLocks noGrp="1"/>
          </p:cNvSpPr>
          <p:nvPr>
            <p:ph type="body" sz="quarter" idx="13" hasCustomPrompt="1"/>
          </p:nvPr>
        </p:nvSpPr>
        <p:spPr>
          <a:xfrm>
            <a:off x="646646" y="2178597"/>
            <a:ext cx="10080000" cy="360363"/>
          </a:xfrm>
        </p:spPr>
        <p:txBody>
          <a:bodyPr wrap="none">
            <a:noAutofit/>
          </a:bodyPr>
          <a:lstStyle>
            <a:lvl1pPr marL="0" indent="0">
              <a:buNone/>
              <a:defRPr sz="1600"/>
            </a:lvl1pPr>
          </a:lstStyle>
          <a:p>
            <a:pPr lvl="0"/>
            <a:r>
              <a:rPr lang="sl-SI" noProof="0" dirty="0" err="1"/>
              <a:t>Click</a:t>
            </a:r>
            <a:r>
              <a:rPr lang="sl-SI" noProof="0" dirty="0"/>
              <a:t> to </a:t>
            </a:r>
            <a:r>
              <a:rPr lang="sl-SI" noProof="0" dirty="0" err="1"/>
              <a:t>add</a:t>
            </a:r>
            <a:r>
              <a:rPr lang="sl-SI" noProof="0" dirty="0"/>
              <a:t> agenda </a:t>
            </a:r>
            <a:r>
              <a:rPr lang="sl-SI" noProof="0" dirty="0" err="1"/>
              <a:t>item</a:t>
            </a:r>
            <a:endParaRPr lang="sl-SI" noProof="0" dirty="0"/>
          </a:p>
        </p:txBody>
      </p:sp>
      <p:sp>
        <p:nvSpPr>
          <p:cNvPr id="47" name="Text Placeholder 42"/>
          <p:cNvSpPr>
            <a:spLocks noGrp="1"/>
          </p:cNvSpPr>
          <p:nvPr>
            <p:ph type="body" sz="quarter" idx="14" hasCustomPrompt="1"/>
          </p:nvPr>
        </p:nvSpPr>
        <p:spPr>
          <a:xfrm>
            <a:off x="646646" y="2597511"/>
            <a:ext cx="10080000" cy="360363"/>
          </a:xfrm>
        </p:spPr>
        <p:txBody>
          <a:bodyPr wrap="none">
            <a:noAutofit/>
          </a:bodyPr>
          <a:lstStyle>
            <a:lvl1pPr marL="0" indent="0">
              <a:buNone/>
              <a:defRPr sz="1600"/>
            </a:lvl1pPr>
          </a:lstStyle>
          <a:p>
            <a:pPr lvl="0"/>
            <a:r>
              <a:rPr lang="sl-SI" noProof="0" dirty="0" err="1"/>
              <a:t>Click</a:t>
            </a:r>
            <a:r>
              <a:rPr lang="sl-SI" noProof="0" dirty="0"/>
              <a:t> to </a:t>
            </a:r>
            <a:r>
              <a:rPr lang="sl-SI" noProof="0" dirty="0" err="1"/>
              <a:t>add</a:t>
            </a:r>
            <a:r>
              <a:rPr lang="sl-SI" noProof="0" dirty="0"/>
              <a:t> agenda </a:t>
            </a:r>
            <a:r>
              <a:rPr lang="sl-SI" noProof="0" dirty="0" err="1"/>
              <a:t>item</a:t>
            </a:r>
            <a:endParaRPr lang="sl-SI" noProof="0" dirty="0"/>
          </a:p>
        </p:txBody>
      </p:sp>
      <p:sp>
        <p:nvSpPr>
          <p:cNvPr id="48" name="Text Placeholder 42"/>
          <p:cNvSpPr>
            <a:spLocks noGrp="1"/>
          </p:cNvSpPr>
          <p:nvPr>
            <p:ph type="body" sz="quarter" idx="15" hasCustomPrompt="1"/>
          </p:nvPr>
        </p:nvSpPr>
        <p:spPr>
          <a:xfrm>
            <a:off x="646646" y="3016425"/>
            <a:ext cx="10080000" cy="360363"/>
          </a:xfrm>
        </p:spPr>
        <p:txBody>
          <a:bodyPr wrap="none">
            <a:noAutofit/>
          </a:bodyPr>
          <a:lstStyle>
            <a:lvl1pPr marL="0" indent="0">
              <a:buNone/>
              <a:defRPr sz="1600"/>
            </a:lvl1pPr>
          </a:lstStyle>
          <a:p>
            <a:pPr lvl="0"/>
            <a:r>
              <a:rPr lang="sl-SI" noProof="0" dirty="0" err="1"/>
              <a:t>Click</a:t>
            </a:r>
            <a:r>
              <a:rPr lang="sl-SI" noProof="0" dirty="0"/>
              <a:t> to </a:t>
            </a:r>
            <a:r>
              <a:rPr lang="sl-SI" noProof="0" dirty="0" err="1"/>
              <a:t>add</a:t>
            </a:r>
            <a:r>
              <a:rPr lang="sl-SI" noProof="0" dirty="0"/>
              <a:t> agenda </a:t>
            </a:r>
            <a:r>
              <a:rPr lang="sl-SI" noProof="0" dirty="0" err="1"/>
              <a:t>item</a:t>
            </a:r>
            <a:endParaRPr lang="sl-SI" noProof="0" dirty="0"/>
          </a:p>
        </p:txBody>
      </p:sp>
      <p:sp>
        <p:nvSpPr>
          <p:cNvPr id="49" name="Text Placeholder 42"/>
          <p:cNvSpPr>
            <a:spLocks noGrp="1"/>
          </p:cNvSpPr>
          <p:nvPr>
            <p:ph type="body" sz="quarter" idx="16" hasCustomPrompt="1"/>
          </p:nvPr>
        </p:nvSpPr>
        <p:spPr>
          <a:xfrm>
            <a:off x="646646" y="3435338"/>
            <a:ext cx="10080000" cy="360363"/>
          </a:xfrm>
        </p:spPr>
        <p:txBody>
          <a:bodyPr wrap="none">
            <a:noAutofit/>
          </a:bodyPr>
          <a:lstStyle>
            <a:lvl1pPr marL="0" indent="0">
              <a:buNone/>
              <a:defRPr sz="1600"/>
            </a:lvl1pPr>
          </a:lstStyle>
          <a:p>
            <a:pPr lvl="0"/>
            <a:r>
              <a:rPr lang="sl-SI" noProof="0" dirty="0" err="1"/>
              <a:t>Click</a:t>
            </a:r>
            <a:r>
              <a:rPr lang="sl-SI" noProof="0" dirty="0"/>
              <a:t> to </a:t>
            </a:r>
            <a:r>
              <a:rPr lang="sl-SI" noProof="0" dirty="0" err="1"/>
              <a:t>add</a:t>
            </a:r>
            <a:r>
              <a:rPr lang="sl-SI" noProof="0" dirty="0"/>
              <a:t> agenda </a:t>
            </a:r>
            <a:r>
              <a:rPr lang="sl-SI" noProof="0" dirty="0" err="1"/>
              <a:t>item</a:t>
            </a:r>
            <a:endParaRPr lang="sl-SI" noProof="0" dirty="0"/>
          </a:p>
        </p:txBody>
      </p:sp>
      <p:sp>
        <p:nvSpPr>
          <p:cNvPr id="50" name="Text Placeholder 42"/>
          <p:cNvSpPr>
            <a:spLocks noGrp="1"/>
          </p:cNvSpPr>
          <p:nvPr>
            <p:ph type="body" sz="quarter" idx="17" hasCustomPrompt="1"/>
          </p:nvPr>
        </p:nvSpPr>
        <p:spPr>
          <a:xfrm>
            <a:off x="646646" y="3854252"/>
            <a:ext cx="10080000" cy="360363"/>
          </a:xfrm>
        </p:spPr>
        <p:txBody>
          <a:bodyPr wrap="none">
            <a:noAutofit/>
          </a:bodyPr>
          <a:lstStyle>
            <a:lvl1pPr marL="0" indent="0">
              <a:buNone/>
              <a:defRPr sz="1600"/>
            </a:lvl1pPr>
          </a:lstStyle>
          <a:p>
            <a:pPr lvl="0"/>
            <a:r>
              <a:rPr lang="sl-SI" noProof="0" dirty="0" err="1"/>
              <a:t>Click</a:t>
            </a:r>
            <a:r>
              <a:rPr lang="sl-SI" noProof="0" dirty="0"/>
              <a:t> to </a:t>
            </a:r>
            <a:r>
              <a:rPr lang="sl-SI" noProof="0" dirty="0" err="1"/>
              <a:t>add</a:t>
            </a:r>
            <a:r>
              <a:rPr lang="sl-SI" noProof="0" dirty="0"/>
              <a:t> agenda </a:t>
            </a:r>
            <a:r>
              <a:rPr lang="sl-SI" noProof="0" dirty="0" err="1"/>
              <a:t>item</a:t>
            </a:r>
            <a:endParaRPr lang="sl-SI" noProof="0" dirty="0"/>
          </a:p>
        </p:txBody>
      </p:sp>
      <p:sp>
        <p:nvSpPr>
          <p:cNvPr id="51" name="Text Placeholder 42"/>
          <p:cNvSpPr>
            <a:spLocks noGrp="1"/>
          </p:cNvSpPr>
          <p:nvPr>
            <p:ph type="body" sz="quarter" idx="18" hasCustomPrompt="1"/>
          </p:nvPr>
        </p:nvSpPr>
        <p:spPr>
          <a:xfrm>
            <a:off x="646646" y="4273167"/>
            <a:ext cx="10080000" cy="360363"/>
          </a:xfrm>
        </p:spPr>
        <p:txBody>
          <a:bodyPr wrap="none">
            <a:noAutofit/>
          </a:bodyPr>
          <a:lstStyle>
            <a:lvl1pPr marL="0" indent="0">
              <a:buNone/>
              <a:defRPr sz="1600"/>
            </a:lvl1pPr>
          </a:lstStyle>
          <a:p>
            <a:pPr lvl="0"/>
            <a:r>
              <a:rPr lang="sl-SI" noProof="0" dirty="0" err="1"/>
              <a:t>Click</a:t>
            </a:r>
            <a:r>
              <a:rPr lang="sl-SI" noProof="0" dirty="0"/>
              <a:t> to </a:t>
            </a:r>
            <a:r>
              <a:rPr lang="sl-SI" noProof="0" dirty="0" err="1"/>
              <a:t>add</a:t>
            </a:r>
            <a:r>
              <a:rPr lang="sl-SI" noProof="0" dirty="0"/>
              <a:t> agenda </a:t>
            </a:r>
            <a:r>
              <a:rPr lang="sl-SI" noProof="0" dirty="0" err="1"/>
              <a:t>item</a:t>
            </a:r>
            <a:endParaRPr lang="sl-SI" noProof="0" dirty="0"/>
          </a:p>
        </p:txBody>
      </p:sp>
      <p:sp>
        <p:nvSpPr>
          <p:cNvPr id="52" name="Text Placeholder 42"/>
          <p:cNvSpPr>
            <a:spLocks noGrp="1"/>
          </p:cNvSpPr>
          <p:nvPr>
            <p:ph type="body" sz="quarter" idx="19" hasCustomPrompt="1"/>
          </p:nvPr>
        </p:nvSpPr>
        <p:spPr>
          <a:xfrm>
            <a:off x="646646" y="4692081"/>
            <a:ext cx="10080000" cy="360363"/>
          </a:xfrm>
        </p:spPr>
        <p:txBody>
          <a:bodyPr wrap="none">
            <a:noAutofit/>
          </a:bodyPr>
          <a:lstStyle>
            <a:lvl1pPr marL="0" indent="0">
              <a:buNone/>
              <a:defRPr sz="1600"/>
            </a:lvl1pPr>
          </a:lstStyle>
          <a:p>
            <a:pPr lvl="0"/>
            <a:r>
              <a:rPr lang="sl-SI" noProof="0" dirty="0" err="1"/>
              <a:t>Click</a:t>
            </a:r>
            <a:r>
              <a:rPr lang="sl-SI" noProof="0" dirty="0"/>
              <a:t> to </a:t>
            </a:r>
            <a:r>
              <a:rPr lang="sl-SI" noProof="0" dirty="0" err="1"/>
              <a:t>add</a:t>
            </a:r>
            <a:r>
              <a:rPr lang="sl-SI" noProof="0" dirty="0"/>
              <a:t> agenda </a:t>
            </a:r>
            <a:r>
              <a:rPr lang="sl-SI" noProof="0" dirty="0" err="1"/>
              <a:t>item</a:t>
            </a:r>
            <a:endParaRPr lang="sl-SI" noProof="0" dirty="0"/>
          </a:p>
        </p:txBody>
      </p:sp>
      <p:sp>
        <p:nvSpPr>
          <p:cNvPr id="53" name="Text Placeholder 42"/>
          <p:cNvSpPr>
            <a:spLocks noGrp="1"/>
          </p:cNvSpPr>
          <p:nvPr>
            <p:ph type="body" sz="quarter" idx="20" hasCustomPrompt="1"/>
          </p:nvPr>
        </p:nvSpPr>
        <p:spPr>
          <a:xfrm>
            <a:off x="646646" y="5110995"/>
            <a:ext cx="10080000" cy="360363"/>
          </a:xfrm>
        </p:spPr>
        <p:txBody>
          <a:bodyPr wrap="none">
            <a:noAutofit/>
          </a:bodyPr>
          <a:lstStyle>
            <a:lvl1pPr marL="0" indent="0">
              <a:buNone/>
              <a:defRPr sz="1600"/>
            </a:lvl1pPr>
          </a:lstStyle>
          <a:p>
            <a:pPr lvl="0"/>
            <a:r>
              <a:rPr lang="sl-SI" noProof="0" dirty="0" err="1"/>
              <a:t>Click</a:t>
            </a:r>
            <a:r>
              <a:rPr lang="sl-SI" noProof="0" dirty="0"/>
              <a:t> to </a:t>
            </a:r>
            <a:r>
              <a:rPr lang="sl-SI" noProof="0" dirty="0" err="1"/>
              <a:t>add</a:t>
            </a:r>
            <a:r>
              <a:rPr lang="sl-SI" noProof="0" dirty="0"/>
              <a:t> agenda </a:t>
            </a:r>
            <a:r>
              <a:rPr lang="sl-SI" noProof="0" dirty="0" err="1"/>
              <a:t>item</a:t>
            </a:r>
            <a:endParaRPr lang="sl-SI" noProof="0" dirty="0"/>
          </a:p>
        </p:txBody>
      </p:sp>
      <p:sp>
        <p:nvSpPr>
          <p:cNvPr id="54" name="Text Placeholder 42"/>
          <p:cNvSpPr>
            <a:spLocks noGrp="1"/>
          </p:cNvSpPr>
          <p:nvPr>
            <p:ph type="body" sz="quarter" idx="21" hasCustomPrompt="1"/>
          </p:nvPr>
        </p:nvSpPr>
        <p:spPr>
          <a:xfrm>
            <a:off x="10579766" y="1340769"/>
            <a:ext cx="960000" cy="360363"/>
          </a:xfrm>
        </p:spPr>
        <p:txBody>
          <a:bodyPr wrap="none">
            <a:noAutofit/>
          </a:bodyPr>
          <a:lstStyle>
            <a:lvl1pPr marL="0" indent="0" algn="r">
              <a:buNone/>
              <a:defRPr sz="1600" b="1">
                <a:solidFill>
                  <a:schemeClr val="bg2"/>
                </a:solidFill>
              </a:defRPr>
            </a:lvl1pPr>
          </a:lstStyle>
          <a:p>
            <a:pPr lvl="0"/>
            <a:r>
              <a:rPr lang="sl-SI" noProof="0" dirty="0" err="1"/>
              <a:t>page</a:t>
            </a:r>
            <a:endParaRPr lang="sl-SI" noProof="0" dirty="0"/>
          </a:p>
        </p:txBody>
      </p:sp>
      <p:sp>
        <p:nvSpPr>
          <p:cNvPr id="55" name="Text Placeholder 42"/>
          <p:cNvSpPr>
            <a:spLocks noGrp="1"/>
          </p:cNvSpPr>
          <p:nvPr>
            <p:ph type="body" sz="quarter" idx="22" hasCustomPrompt="1"/>
          </p:nvPr>
        </p:nvSpPr>
        <p:spPr>
          <a:xfrm>
            <a:off x="10579766" y="1759682"/>
            <a:ext cx="960000" cy="360363"/>
          </a:xfrm>
        </p:spPr>
        <p:txBody>
          <a:bodyPr wrap="none">
            <a:noAutofit/>
          </a:bodyPr>
          <a:lstStyle>
            <a:lvl1pPr marL="0" indent="0" algn="r">
              <a:buNone/>
              <a:defRPr sz="1600" b="1">
                <a:solidFill>
                  <a:schemeClr val="bg2"/>
                </a:solidFill>
              </a:defRPr>
            </a:lvl1pPr>
          </a:lstStyle>
          <a:p>
            <a:pPr lvl="0"/>
            <a:r>
              <a:rPr lang="sl-SI" noProof="0" dirty="0" err="1"/>
              <a:t>page</a:t>
            </a:r>
            <a:endParaRPr lang="sl-SI" noProof="0" dirty="0"/>
          </a:p>
        </p:txBody>
      </p:sp>
      <p:sp>
        <p:nvSpPr>
          <p:cNvPr id="56" name="Text Placeholder 42"/>
          <p:cNvSpPr>
            <a:spLocks noGrp="1"/>
          </p:cNvSpPr>
          <p:nvPr>
            <p:ph type="body" sz="quarter" idx="23" hasCustomPrompt="1"/>
          </p:nvPr>
        </p:nvSpPr>
        <p:spPr>
          <a:xfrm>
            <a:off x="10579766" y="2178597"/>
            <a:ext cx="960000" cy="360363"/>
          </a:xfrm>
        </p:spPr>
        <p:txBody>
          <a:bodyPr wrap="none">
            <a:noAutofit/>
          </a:bodyPr>
          <a:lstStyle>
            <a:lvl1pPr marL="0" indent="0" algn="r">
              <a:buNone/>
              <a:defRPr sz="1600" b="1">
                <a:solidFill>
                  <a:schemeClr val="bg2"/>
                </a:solidFill>
              </a:defRPr>
            </a:lvl1pPr>
          </a:lstStyle>
          <a:p>
            <a:pPr lvl="0"/>
            <a:r>
              <a:rPr lang="sl-SI" noProof="0" dirty="0" err="1"/>
              <a:t>page</a:t>
            </a:r>
            <a:endParaRPr lang="sl-SI" noProof="0" dirty="0"/>
          </a:p>
        </p:txBody>
      </p:sp>
      <p:sp>
        <p:nvSpPr>
          <p:cNvPr id="57" name="Text Placeholder 42"/>
          <p:cNvSpPr>
            <a:spLocks noGrp="1"/>
          </p:cNvSpPr>
          <p:nvPr>
            <p:ph type="body" sz="quarter" idx="24" hasCustomPrompt="1"/>
          </p:nvPr>
        </p:nvSpPr>
        <p:spPr>
          <a:xfrm>
            <a:off x="10579766" y="2597511"/>
            <a:ext cx="960000" cy="360363"/>
          </a:xfrm>
        </p:spPr>
        <p:txBody>
          <a:bodyPr wrap="none">
            <a:noAutofit/>
          </a:bodyPr>
          <a:lstStyle>
            <a:lvl1pPr marL="0" indent="0" algn="r">
              <a:buNone/>
              <a:defRPr sz="1600" b="1">
                <a:solidFill>
                  <a:schemeClr val="bg2"/>
                </a:solidFill>
              </a:defRPr>
            </a:lvl1pPr>
          </a:lstStyle>
          <a:p>
            <a:pPr lvl="0"/>
            <a:r>
              <a:rPr lang="sl-SI" noProof="0" dirty="0" err="1"/>
              <a:t>page</a:t>
            </a:r>
            <a:endParaRPr lang="sl-SI" noProof="0" dirty="0"/>
          </a:p>
        </p:txBody>
      </p:sp>
      <p:sp>
        <p:nvSpPr>
          <p:cNvPr id="58" name="Text Placeholder 42"/>
          <p:cNvSpPr>
            <a:spLocks noGrp="1"/>
          </p:cNvSpPr>
          <p:nvPr>
            <p:ph type="body" sz="quarter" idx="25" hasCustomPrompt="1"/>
          </p:nvPr>
        </p:nvSpPr>
        <p:spPr>
          <a:xfrm>
            <a:off x="10579766" y="3016425"/>
            <a:ext cx="960000" cy="360363"/>
          </a:xfrm>
        </p:spPr>
        <p:txBody>
          <a:bodyPr wrap="none">
            <a:noAutofit/>
          </a:bodyPr>
          <a:lstStyle>
            <a:lvl1pPr marL="0" indent="0" algn="r">
              <a:buNone/>
              <a:defRPr sz="1600" b="1">
                <a:solidFill>
                  <a:schemeClr val="bg2"/>
                </a:solidFill>
              </a:defRPr>
            </a:lvl1pPr>
          </a:lstStyle>
          <a:p>
            <a:pPr lvl="0"/>
            <a:r>
              <a:rPr lang="sl-SI" noProof="0" dirty="0" err="1"/>
              <a:t>page</a:t>
            </a:r>
            <a:endParaRPr lang="sl-SI" noProof="0" dirty="0"/>
          </a:p>
        </p:txBody>
      </p:sp>
      <p:sp>
        <p:nvSpPr>
          <p:cNvPr id="59" name="Text Placeholder 42"/>
          <p:cNvSpPr>
            <a:spLocks noGrp="1"/>
          </p:cNvSpPr>
          <p:nvPr>
            <p:ph type="body" sz="quarter" idx="26" hasCustomPrompt="1"/>
          </p:nvPr>
        </p:nvSpPr>
        <p:spPr>
          <a:xfrm>
            <a:off x="10579766" y="3435338"/>
            <a:ext cx="960000" cy="360363"/>
          </a:xfrm>
        </p:spPr>
        <p:txBody>
          <a:bodyPr wrap="none">
            <a:noAutofit/>
          </a:bodyPr>
          <a:lstStyle>
            <a:lvl1pPr marL="0" indent="0" algn="r">
              <a:buNone/>
              <a:defRPr sz="1600" b="1">
                <a:solidFill>
                  <a:schemeClr val="bg2"/>
                </a:solidFill>
              </a:defRPr>
            </a:lvl1pPr>
          </a:lstStyle>
          <a:p>
            <a:pPr lvl="0"/>
            <a:r>
              <a:rPr lang="sl-SI" noProof="0" dirty="0" err="1"/>
              <a:t>page</a:t>
            </a:r>
            <a:endParaRPr lang="sl-SI" noProof="0" dirty="0"/>
          </a:p>
        </p:txBody>
      </p:sp>
      <p:sp>
        <p:nvSpPr>
          <p:cNvPr id="60" name="Text Placeholder 42"/>
          <p:cNvSpPr>
            <a:spLocks noGrp="1"/>
          </p:cNvSpPr>
          <p:nvPr>
            <p:ph type="body" sz="quarter" idx="27" hasCustomPrompt="1"/>
          </p:nvPr>
        </p:nvSpPr>
        <p:spPr>
          <a:xfrm>
            <a:off x="10579766" y="3854252"/>
            <a:ext cx="960000" cy="360363"/>
          </a:xfrm>
        </p:spPr>
        <p:txBody>
          <a:bodyPr wrap="none">
            <a:noAutofit/>
          </a:bodyPr>
          <a:lstStyle>
            <a:lvl1pPr marL="0" indent="0" algn="r">
              <a:buNone/>
              <a:defRPr sz="1600" b="1">
                <a:solidFill>
                  <a:schemeClr val="bg2"/>
                </a:solidFill>
              </a:defRPr>
            </a:lvl1pPr>
          </a:lstStyle>
          <a:p>
            <a:pPr lvl="0"/>
            <a:r>
              <a:rPr lang="sl-SI" noProof="0" dirty="0" err="1"/>
              <a:t>page</a:t>
            </a:r>
            <a:endParaRPr lang="sl-SI" noProof="0" dirty="0"/>
          </a:p>
        </p:txBody>
      </p:sp>
      <p:sp>
        <p:nvSpPr>
          <p:cNvPr id="61" name="Text Placeholder 42"/>
          <p:cNvSpPr>
            <a:spLocks noGrp="1"/>
          </p:cNvSpPr>
          <p:nvPr>
            <p:ph type="body" sz="quarter" idx="28" hasCustomPrompt="1"/>
          </p:nvPr>
        </p:nvSpPr>
        <p:spPr>
          <a:xfrm>
            <a:off x="10579766" y="4273167"/>
            <a:ext cx="960000" cy="360363"/>
          </a:xfrm>
        </p:spPr>
        <p:txBody>
          <a:bodyPr wrap="none">
            <a:noAutofit/>
          </a:bodyPr>
          <a:lstStyle>
            <a:lvl1pPr marL="0" indent="0" algn="r">
              <a:buNone/>
              <a:defRPr sz="1600" b="1">
                <a:solidFill>
                  <a:schemeClr val="bg2"/>
                </a:solidFill>
              </a:defRPr>
            </a:lvl1pPr>
          </a:lstStyle>
          <a:p>
            <a:pPr lvl="0"/>
            <a:r>
              <a:rPr lang="sl-SI" noProof="0" dirty="0" err="1"/>
              <a:t>page</a:t>
            </a:r>
            <a:endParaRPr lang="sl-SI" noProof="0" dirty="0"/>
          </a:p>
        </p:txBody>
      </p:sp>
      <p:sp>
        <p:nvSpPr>
          <p:cNvPr id="62" name="Text Placeholder 42"/>
          <p:cNvSpPr>
            <a:spLocks noGrp="1"/>
          </p:cNvSpPr>
          <p:nvPr>
            <p:ph type="body" sz="quarter" idx="29" hasCustomPrompt="1"/>
          </p:nvPr>
        </p:nvSpPr>
        <p:spPr>
          <a:xfrm>
            <a:off x="10579766" y="4692081"/>
            <a:ext cx="960000" cy="360363"/>
          </a:xfrm>
        </p:spPr>
        <p:txBody>
          <a:bodyPr wrap="none">
            <a:noAutofit/>
          </a:bodyPr>
          <a:lstStyle>
            <a:lvl1pPr marL="0" indent="0" algn="r">
              <a:buNone/>
              <a:defRPr sz="1600" b="1">
                <a:solidFill>
                  <a:schemeClr val="bg2"/>
                </a:solidFill>
              </a:defRPr>
            </a:lvl1pPr>
          </a:lstStyle>
          <a:p>
            <a:pPr lvl="0"/>
            <a:r>
              <a:rPr lang="sl-SI" noProof="0" dirty="0" err="1"/>
              <a:t>page</a:t>
            </a:r>
            <a:endParaRPr lang="sl-SI" noProof="0" dirty="0"/>
          </a:p>
        </p:txBody>
      </p:sp>
      <p:sp>
        <p:nvSpPr>
          <p:cNvPr id="63" name="Text Placeholder 42"/>
          <p:cNvSpPr>
            <a:spLocks noGrp="1"/>
          </p:cNvSpPr>
          <p:nvPr>
            <p:ph type="body" sz="quarter" idx="30" hasCustomPrompt="1"/>
          </p:nvPr>
        </p:nvSpPr>
        <p:spPr>
          <a:xfrm>
            <a:off x="10579766" y="5110995"/>
            <a:ext cx="960000" cy="360363"/>
          </a:xfrm>
        </p:spPr>
        <p:txBody>
          <a:bodyPr wrap="none">
            <a:noAutofit/>
          </a:bodyPr>
          <a:lstStyle>
            <a:lvl1pPr marL="0" indent="0" algn="r">
              <a:buNone/>
              <a:defRPr sz="1600" b="1">
                <a:solidFill>
                  <a:schemeClr val="bg2"/>
                </a:solidFill>
              </a:defRPr>
            </a:lvl1pPr>
          </a:lstStyle>
          <a:p>
            <a:pPr lvl="0"/>
            <a:r>
              <a:rPr lang="sl-SI" noProof="0" dirty="0" err="1"/>
              <a:t>page</a:t>
            </a:r>
            <a:endParaRPr lang="sl-SI" noProof="0" dirty="0"/>
          </a:p>
        </p:txBody>
      </p:sp>
      <p:sp>
        <p:nvSpPr>
          <p:cNvPr id="64" name="Text Placeholder 42"/>
          <p:cNvSpPr>
            <a:spLocks noGrp="1"/>
          </p:cNvSpPr>
          <p:nvPr>
            <p:ph type="body" sz="quarter" idx="31" hasCustomPrompt="1"/>
          </p:nvPr>
        </p:nvSpPr>
        <p:spPr>
          <a:xfrm>
            <a:off x="10579766" y="5529912"/>
            <a:ext cx="960000" cy="360363"/>
          </a:xfrm>
        </p:spPr>
        <p:txBody>
          <a:bodyPr wrap="none">
            <a:noAutofit/>
          </a:bodyPr>
          <a:lstStyle>
            <a:lvl1pPr marL="0" indent="0" algn="r">
              <a:buNone/>
              <a:defRPr sz="1600" b="1">
                <a:solidFill>
                  <a:schemeClr val="bg2"/>
                </a:solidFill>
              </a:defRPr>
            </a:lvl1pPr>
          </a:lstStyle>
          <a:p>
            <a:pPr lvl="0"/>
            <a:r>
              <a:rPr lang="sl-SI" noProof="0" dirty="0" err="1"/>
              <a:t>page</a:t>
            </a:r>
            <a:endParaRPr lang="sl-SI" noProof="0" dirty="0"/>
          </a:p>
        </p:txBody>
      </p:sp>
      <p:sp>
        <p:nvSpPr>
          <p:cNvPr id="25" name="Slide Number Placeholder 3"/>
          <p:cNvSpPr>
            <a:spLocks noGrp="1"/>
          </p:cNvSpPr>
          <p:nvPr>
            <p:ph type="sldNum" sz="quarter" idx="4"/>
          </p:nvPr>
        </p:nvSpPr>
        <p:spPr>
          <a:xfrm>
            <a:off x="9936427" y="6648067"/>
            <a:ext cx="1632181" cy="182562"/>
          </a:xfrm>
          <a:prstGeom prst="rect">
            <a:avLst/>
          </a:prstGeom>
        </p:spPr>
        <p:txBody>
          <a:bodyPr vert="horz" lIns="91440" tIns="0" rIns="0" bIns="0" rtlCol="0" anchor="ctr" anchorCtr="0"/>
          <a:lstStyle>
            <a:lvl1pPr algn="r">
              <a:defRPr sz="1000">
                <a:solidFill>
                  <a:schemeClr val="tx2"/>
                </a:solidFill>
              </a:defRPr>
            </a:lvl1pPr>
          </a:lstStyle>
          <a:p>
            <a:fld id="{4E4FABFB-D960-4827-A99E-1FF56FC4539E}" type="slidenum">
              <a:rPr lang="sl-SI" noProof="0" smtClean="0"/>
              <a:pPr/>
              <a:t>‹#›</a:t>
            </a:fld>
            <a:endParaRPr lang="sl-SI" noProof="0" dirty="0"/>
          </a:p>
        </p:txBody>
      </p:sp>
    </p:spTree>
    <p:extLst>
      <p:ext uri="{BB962C8B-B14F-4D97-AF65-F5344CB8AC3E}">
        <p14:creationId xmlns:p14="http://schemas.microsoft.com/office/powerpoint/2010/main" val="2413056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3.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oleObject" Target="../embeddings/oleObject6.bin"/><Relationship Id="rId2" Type="http://schemas.openxmlformats.org/officeDocument/2006/relationships/slideLayout" Target="../slideLayouts/slideLayout14.xml"/><Relationship Id="rId16" Type="http://schemas.openxmlformats.org/officeDocument/2006/relationships/tags" Target="../tags/tag7.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vmlDrawing" Target="../drawings/vmlDrawing6.v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FCA42F1-0FDF-482D-A05E-17AAB568A105}"/>
              </a:ext>
            </a:extLst>
          </p:cNvPr>
          <p:cNvGraphicFramePr>
            <a:graphicFrameLocks noChangeAspect="1"/>
          </p:cNvGraphicFramePr>
          <p:nvPr userDrawn="1">
            <p:custDataLst>
              <p:tags r:id="rId15"/>
            </p:custDataLst>
            <p:extLst>
              <p:ext uri="{D42A27DB-BD31-4B8C-83A1-F6EECF244321}">
                <p14:modId xmlns:p14="http://schemas.microsoft.com/office/powerpoint/2010/main" val="35438224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4" name="think-cell Slide" r:id="rId16" imgW="350" imgH="350" progId="TCLayout.ActiveDocument.1">
                  <p:embed/>
                </p:oleObj>
              </mc:Choice>
              <mc:Fallback>
                <p:oleObj name="think-cell Slide" r:id="rId16" imgW="350" imgH="350"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pic>
        <p:nvPicPr>
          <p:cNvPr id="2051" name="Picture 3"/>
          <p:cNvPicPr>
            <a:picLocks noChangeAspect="1" noChangeArrowheads="1"/>
          </p:cNvPicPr>
          <p:nvPr userDrawn="1"/>
        </p:nvPicPr>
        <p:blipFill>
          <a:blip r:embed="rId18" cstate="print">
            <a:alphaModFix/>
            <a:extLst>
              <a:ext uri="{28A0092B-C50C-407E-A947-70E740481C1C}">
                <a14:useLocalDpi xmlns:a14="http://schemas.microsoft.com/office/drawing/2010/main" val="0"/>
              </a:ext>
            </a:extLst>
          </a:blip>
          <a:stretch>
            <a:fillRect/>
          </a:stretch>
        </p:blipFill>
        <p:spPr bwMode="auto">
          <a:xfrm>
            <a:off x="0" y="5943600"/>
            <a:ext cx="121920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30502" y="360000"/>
            <a:ext cx="11131200" cy="1368000"/>
          </a:xfrm>
          <a:prstGeom prst="rect">
            <a:avLst/>
          </a:prstGeom>
        </p:spPr>
        <p:txBody>
          <a:bodyPr vert="horz" lIns="91440" tIns="45720" rIns="91440" bIns="45720" rtlCol="0" anchor="t" anchorCtr="0">
            <a:normAutofit/>
          </a:bodyPr>
          <a:lstStyle/>
          <a:p>
            <a:r>
              <a:rPr lang="en-US" noProof="0" dirty="0"/>
              <a:t>Click to edit Master title style</a:t>
            </a:r>
            <a:endParaRPr lang="sl-SI" noProof="0" dirty="0"/>
          </a:p>
        </p:txBody>
      </p:sp>
      <p:sp>
        <p:nvSpPr>
          <p:cNvPr id="3" name="Text Placeholder 2"/>
          <p:cNvSpPr>
            <a:spLocks noGrp="1"/>
          </p:cNvSpPr>
          <p:nvPr>
            <p:ph type="body" idx="1"/>
          </p:nvPr>
        </p:nvSpPr>
        <p:spPr>
          <a:xfrm>
            <a:off x="647633" y="1980000"/>
            <a:ext cx="10884682" cy="3780000"/>
          </a:xfrm>
          <a:prstGeom prst="rect">
            <a:avLst/>
          </a:prstGeom>
        </p:spPr>
        <p:txBody>
          <a:bodyPr vert="horz" wrap="square"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sl-SI" noProof="0" dirty="0"/>
          </a:p>
        </p:txBody>
      </p:sp>
      <p:sp>
        <p:nvSpPr>
          <p:cNvPr id="4" name="Slide Number Placeholder 3"/>
          <p:cNvSpPr>
            <a:spLocks noGrp="1"/>
          </p:cNvSpPr>
          <p:nvPr>
            <p:ph type="sldNum" sz="quarter" idx="4"/>
          </p:nvPr>
        </p:nvSpPr>
        <p:spPr>
          <a:xfrm>
            <a:off x="9911027" y="6648067"/>
            <a:ext cx="1632181" cy="182562"/>
          </a:xfrm>
          <a:prstGeom prst="rect">
            <a:avLst/>
          </a:prstGeom>
        </p:spPr>
        <p:txBody>
          <a:bodyPr vert="horz" lIns="91440" tIns="0" rIns="0" bIns="0" rtlCol="0" anchor="ctr" anchorCtr="0"/>
          <a:lstStyle>
            <a:lvl1pPr algn="r">
              <a:defRPr sz="1000">
                <a:solidFill>
                  <a:schemeClr val="tx2"/>
                </a:solidFill>
              </a:defRPr>
            </a:lvl1pPr>
          </a:lstStyle>
          <a:p>
            <a:fld id="{4E4FABFB-D960-4827-A99E-1FF56FC4539E}" type="slidenum">
              <a:rPr lang="sl-SI" smtClean="0"/>
              <a:pPr/>
              <a:t>‹#›</a:t>
            </a:fld>
            <a:endParaRPr lang="sl-SI" dirty="0"/>
          </a:p>
        </p:txBody>
      </p:sp>
    </p:spTree>
    <p:extLst>
      <p:ext uri="{BB962C8B-B14F-4D97-AF65-F5344CB8AC3E}">
        <p14:creationId xmlns:p14="http://schemas.microsoft.com/office/powerpoint/2010/main" val="3015857444"/>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60" r:id="rId3"/>
    <p:sldLayoutId id="2147483652" r:id="rId4"/>
    <p:sldLayoutId id="2147483659" r:id="rId5"/>
    <p:sldLayoutId id="2147483658" r:id="rId6"/>
    <p:sldLayoutId id="2147483654" r:id="rId7"/>
    <p:sldLayoutId id="2147483657" r:id="rId8"/>
    <p:sldLayoutId id="2147483656" r:id="rId9"/>
    <p:sldLayoutId id="2147483655" r:id="rId10"/>
    <p:sldLayoutId id="2147483661" r:id="rId11"/>
    <p:sldLayoutId id="2147483676" r:id="rId12"/>
  </p:sldLayoutIdLst>
  <p:hf hdr="0" ftr="0" dt="0"/>
  <p:txStyles>
    <p:titleStyle>
      <a:lvl1pPr algn="l" defTabSz="914400" rtl="0" eaLnBrk="1" latinLnBrk="0" hangingPunct="1">
        <a:lnSpc>
          <a:spcPts val="4800"/>
        </a:lnSpc>
        <a:spcBef>
          <a:spcPct val="0"/>
        </a:spcBef>
        <a:buNone/>
        <a:defRPr sz="4400" b="1" kern="1200">
          <a:solidFill>
            <a:schemeClr val="tx1"/>
          </a:solidFill>
          <a:latin typeface="Frutiger" panose="00000400000000000000" pitchFamily="2" charset="0"/>
          <a:ea typeface="+mj-ea"/>
          <a:cs typeface="+mj-cs"/>
        </a:defRPr>
      </a:lvl1pPr>
    </p:titleStyle>
    <p:bodyStyle>
      <a:lvl1pPr marL="144000" indent="-144000" algn="l" defTabSz="914400" rtl="0" eaLnBrk="1" latinLnBrk="0" hangingPunct="1">
        <a:spcBef>
          <a:spcPts val="40"/>
        </a:spcBef>
        <a:buFont typeface="Arial" panose="020B0604020202020204" pitchFamily="34" charset="0"/>
        <a:buChar char="•"/>
        <a:defRPr sz="2000" kern="1200">
          <a:solidFill>
            <a:schemeClr val="tx1"/>
          </a:solidFill>
          <a:latin typeface="Frutiger" panose="00000400000000000000" pitchFamily="2" charset="0"/>
          <a:ea typeface="+mn-ea"/>
          <a:cs typeface="+mn-cs"/>
        </a:defRPr>
      </a:lvl1pPr>
      <a:lvl2pPr marL="288000" indent="-144000" algn="l" defTabSz="914400" rtl="0" eaLnBrk="1" latinLnBrk="0" hangingPunct="1">
        <a:spcBef>
          <a:spcPts val="40"/>
        </a:spcBef>
        <a:buFont typeface="Arial" panose="020B0604020202020204" pitchFamily="34" charset="0"/>
        <a:buChar char="•"/>
        <a:defRPr sz="1800" kern="1200">
          <a:solidFill>
            <a:schemeClr val="tx1"/>
          </a:solidFill>
          <a:latin typeface="Frutiger" panose="00000400000000000000" pitchFamily="2" charset="0"/>
          <a:ea typeface="+mn-ea"/>
          <a:cs typeface="+mn-cs"/>
        </a:defRPr>
      </a:lvl2pPr>
      <a:lvl3pPr marL="432000" indent="-144000" algn="l" defTabSz="914400" rtl="0" eaLnBrk="1" latinLnBrk="0" hangingPunct="1">
        <a:spcBef>
          <a:spcPts val="40"/>
        </a:spcBef>
        <a:buFont typeface="Arial" panose="020B0604020202020204" pitchFamily="34" charset="0"/>
        <a:buChar char="•"/>
        <a:defRPr sz="1600" kern="1200">
          <a:solidFill>
            <a:schemeClr val="tx1"/>
          </a:solidFill>
          <a:latin typeface="Frutiger" panose="00000400000000000000" pitchFamily="2" charset="0"/>
          <a:ea typeface="+mn-ea"/>
          <a:cs typeface="+mn-cs"/>
        </a:defRPr>
      </a:lvl3pPr>
      <a:lvl4pPr marL="576000" indent="-144000" algn="l" defTabSz="914400" rtl="0" eaLnBrk="1" latinLnBrk="0" hangingPunct="1">
        <a:spcBef>
          <a:spcPts val="40"/>
        </a:spcBef>
        <a:buFont typeface="Arial" panose="020B0604020202020204" pitchFamily="34" charset="0"/>
        <a:buChar char="•"/>
        <a:defRPr sz="1400" kern="1200">
          <a:solidFill>
            <a:schemeClr val="tx1"/>
          </a:solidFill>
          <a:latin typeface="Frutiger" panose="00000400000000000000" pitchFamily="2" charset="0"/>
          <a:ea typeface="+mn-ea"/>
          <a:cs typeface="+mn-cs"/>
        </a:defRPr>
      </a:lvl4pPr>
      <a:lvl5pPr marL="720000" indent="-144000" algn="l" defTabSz="914400" rtl="0" eaLnBrk="1" latinLnBrk="0" hangingPunct="1">
        <a:spcBef>
          <a:spcPts val="40"/>
        </a:spcBef>
        <a:buFont typeface="Arial" panose="020B0604020202020204" pitchFamily="34" charset="0"/>
        <a:buChar char="•"/>
        <a:defRPr sz="1200" kern="1200">
          <a:solidFill>
            <a:schemeClr val="tx1"/>
          </a:solidFill>
          <a:latin typeface="Frutiger" panose="00000400000000000000" pitchFamily="2"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511DA8F0-C8B8-4721-8ACB-E3BEE4B5F7F2}"/>
              </a:ext>
            </a:extLst>
          </p:cNvPr>
          <p:cNvGraphicFramePr>
            <a:graphicFrameLocks noChangeAspect="1"/>
          </p:cNvGraphicFramePr>
          <p:nvPr userDrawn="1">
            <p:custDataLst>
              <p:tags r:id="rId16"/>
            </p:custDataLst>
            <p:extLst>
              <p:ext uri="{D42A27DB-BD31-4B8C-83A1-F6EECF244321}">
                <p14:modId xmlns:p14="http://schemas.microsoft.com/office/powerpoint/2010/main" val="17340571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80" name="think-cell Slide" r:id="rId17" imgW="360" imgH="360" progId="TCLayout.ActiveDocument.1">
                  <p:embed/>
                </p:oleObj>
              </mc:Choice>
              <mc:Fallback>
                <p:oleObj name="think-cell Slide" r:id="rId17" imgW="360" imgH="360"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0960D9C0-DC6E-4690-B029-76CEB143F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l-SI"/>
          </a:p>
        </p:txBody>
      </p:sp>
      <p:sp>
        <p:nvSpPr>
          <p:cNvPr id="3" name="Text Placeholder 2">
            <a:extLst>
              <a:ext uri="{FF2B5EF4-FFF2-40B4-BE49-F238E27FC236}">
                <a16:creationId xmlns:a16="http://schemas.microsoft.com/office/drawing/2014/main" id="{0961752A-6AC5-48EE-8E02-37DC8D475F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l-SI"/>
          </a:p>
        </p:txBody>
      </p:sp>
      <p:sp>
        <p:nvSpPr>
          <p:cNvPr id="6" name="Slide Number Placeholder 5">
            <a:extLst>
              <a:ext uri="{FF2B5EF4-FFF2-40B4-BE49-F238E27FC236}">
                <a16:creationId xmlns:a16="http://schemas.microsoft.com/office/drawing/2014/main" id="{79ED5FE0-6F20-4B89-9FE8-FA970AEF10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07A00E-B720-4600-A2CF-A950F6FCE801}" type="slidenum">
              <a:rPr lang="sl-SI" smtClean="0"/>
              <a:t>‹#›</a:t>
            </a:fld>
            <a:endParaRPr lang="sl-SI"/>
          </a:p>
        </p:txBody>
      </p:sp>
    </p:spTree>
    <p:extLst>
      <p:ext uri="{BB962C8B-B14F-4D97-AF65-F5344CB8AC3E}">
        <p14:creationId xmlns:p14="http://schemas.microsoft.com/office/powerpoint/2010/main" val="2434783851"/>
      </p:ext>
    </p:extLst>
  </p:cSld>
  <p:clrMap bg1="lt1" tx1="dk1" bg2="lt2" tx2="dk2" accent1="accent1" accent2="accent2" accent3="accent3" accent4="accent4" accent5="accent5" accent6="accent6" hlink="hlink" folHlink="folHlink"/>
  <p:sldLayoutIdLst>
    <p:sldLayoutId id="2147483663" r:id="rId1"/>
    <p:sldLayoutId id="2147483675"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3.emf"/><Relationship Id="rId4" Type="http://schemas.openxmlformats.org/officeDocument/2006/relationships/oleObject" Target="../embeddings/oleObject9.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vmlDrawing" Target="../drawings/vmlDrawing18.vml"/><Relationship Id="rId6" Type="http://schemas.openxmlformats.org/officeDocument/2006/relationships/image" Target="../media/image3.emf"/><Relationship Id="rId5" Type="http://schemas.openxmlformats.org/officeDocument/2006/relationships/oleObject" Target="../embeddings/oleObject18.bin"/><Relationship Id="rId4"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2.jpeg"/><Relationship Id="rId2" Type="http://schemas.openxmlformats.org/officeDocument/2006/relationships/tags" Target="../tags/tag20.xml"/><Relationship Id="rId1" Type="http://schemas.openxmlformats.org/officeDocument/2006/relationships/vmlDrawing" Target="../drawings/vmlDrawing19.vml"/><Relationship Id="rId6" Type="http://schemas.openxmlformats.org/officeDocument/2006/relationships/image" Target="../media/image11.png"/><Relationship Id="rId5" Type="http://schemas.openxmlformats.org/officeDocument/2006/relationships/image" Target="../media/image3.emf"/><Relationship Id="rId4"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vmlDrawing" Target="../drawings/vmlDrawing20.vml"/><Relationship Id="rId5" Type="http://schemas.openxmlformats.org/officeDocument/2006/relationships/image" Target="../media/image3.emf"/><Relationship Id="rId4"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vmlDrawing" Target="../drawings/vmlDrawing21.vml"/><Relationship Id="rId6" Type="http://schemas.openxmlformats.org/officeDocument/2006/relationships/image" Target="../media/image13.png"/><Relationship Id="rId5" Type="http://schemas.openxmlformats.org/officeDocument/2006/relationships/image" Target="../media/image3.emf"/><Relationship Id="rId4" Type="http://schemas.openxmlformats.org/officeDocument/2006/relationships/oleObject" Target="../embeddings/oleObject21.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vmlDrawing" Target="../drawings/vmlDrawing22.vml"/><Relationship Id="rId6" Type="http://schemas.openxmlformats.org/officeDocument/2006/relationships/image" Target="../media/image14.png"/><Relationship Id="rId5" Type="http://schemas.openxmlformats.org/officeDocument/2006/relationships/image" Target="../media/image3.emf"/><Relationship Id="rId4"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4.xml"/><Relationship Id="rId1" Type="http://schemas.openxmlformats.org/officeDocument/2006/relationships/vmlDrawing" Target="../drawings/vmlDrawing23.vml"/><Relationship Id="rId5" Type="http://schemas.openxmlformats.org/officeDocument/2006/relationships/image" Target="../media/image3.emf"/><Relationship Id="rId4" Type="http://schemas.openxmlformats.org/officeDocument/2006/relationships/oleObject" Target="../embeddings/oleObject23.bin"/></Relationships>
</file>

<file path=ppt/slides/_rels/slide1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slideLayout" Target="../slideLayouts/slideLayout1.xml"/><Relationship Id="rId7" Type="http://schemas.openxmlformats.org/officeDocument/2006/relationships/image" Target="../media/image16.emf"/><Relationship Id="rId2" Type="http://schemas.openxmlformats.org/officeDocument/2006/relationships/tags" Target="../tags/tag25.xml"/><Relationship Id="rId1" Type="http://schemas.openxmlformats.org/officeDocument/2006/relationships/vmlDrawing" Target="../drawings/vmlDrawing24.vml"/><Relationship Id="rId6" Type="http://schemas.openxmlformats.org/officeDocument/2006/relationships/image" Target="../media/image15.emf"/><Relationship Id="rId5" Type="http://schemas.openxmlformats.org/officeDocument/2006/relationships/image" Target="../media/image3.emf"/><Relationship Id="rId4" Type="http://schemas.openxmlformats.org/officeDocument/2006/relationships/oleObject" Target="../embeddings/oleObject24.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xml"/><Relationship Id="rId1" Type="http://schemas.openxmlformats.org/officeDocument/2006/relationships/vmlDrawing" Target="../drawings/vmlDrawing25.vml"/><Relationship Id="rId6" Type="http://schemas.openxmlformats.org/officeDocument/2006/relationships/image" Target="../media/image18.png"/><Relationship Id="rId5" Type="http://schemas.openxmlformats.org/officeDocument/2006/relationships/image" Target="../media/image3.emf"/><Relationship Id="rId4"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1.xml"/><Relationship Id="rId7" Type="http://schemas.openxmlformats.org/officeDocument/2006/relationships/image" Target="../media/image19.png"/><Relationship Id="rId2" Type="http://schemas.openxmlformats.org/officeDocument/2006/relationships/tags" Target="../tags/tag27.xml"/><Relationship Id="rId1" Type="http://schemas.openxmlformats.org/officeDocument/2006/relationships/vmlDrawing" Target="../drawings/vmlDrawing26.vml"/><Relationship Id="rId6" Type="http://schemas.openxmlformats.org/officeDocument/2006/relationships/image" Target="../media/image3.emf"/><Relationship Id="rId5" Type="http://schemas.openxmlformats.org/officeDocument/2006/relationships/oleObject" Target="../embeddings/oleObject26.bin"/><Relationship Id="rId4"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slideLayout" Target="../slideLayouts/slideLayout1.xml"/><Relationship Id="rId7" Type="http://schemas.openxmlformats.org/officeDocument/2006/relationships/image" Target="../media/image21.jpeg"/><Relationship Id="rId2" Type="http://schemas.openxmlformats.org/officeDocument/2006/relationships/tags" Target="../tags/tag28.xml"/><Relationship Id="rId1" Type="http://schemas.openxmlformats.org/officeDocument/2006/relationships/vmlDrawing" Target="../drawings/vmlDrawing27.vml"/><Relationship Id="rId6" Type="http://schemas.openxmlformats.org/officeDocument/2006/relationships/image" Target="../media/image3.emf"/><Relationship Id="rId5" Type="http://schemas.openxmlformats.org/officeDocument/2006/relationships/oleObject" Target="../embeddings/oleObject27.bin"/><Relationship Id="rId4"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3.emf"/><Relationship Id="rId4" Type="http://schemas.openxmlformats.org/officeDocument/2006/relationships/oleObject" Target="../embeddings/oleObject10.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vmlDrawing" Target="../drawings/vmlDrawing28.vml"/><Relationship Id="rId6" Type="http://schemas.openxmlformats.org/officeDocument/2006/relationships/image" Target="../media/image23.jpeg"/><Relationship Id="rId5" Type="http://schemas.openxmlformats.org/officeDocument/2006/relationships/image" Target="../media/image3.emf"/><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chart" Target="../charts/chart1.xml"/><Relationship Id="rId5" Type="http://schemas.openxmlformats.org/officeDocument/2006/relationships/image" Target="../media/image3.emf"/><Relationship Id="rId4" Type="http://schemas.openxmlformats.org/officeDocument/2006/relationships/oleObject" Target="../embeddings/oleObject11.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6.png"/><Relationship Id="rId5" Type="http://schemas.openxmlformats.org/officeDocument/2006/relationships/image" Target="../media/image3.emf"/><Relationship Id="rId4"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7.png"/><Relationship Id="rId5" Type="http://schemas.openxmlformats.org/officeDocument/2006/relationships/image" Target="../media/image3.emf"/><Relationship Id="rId4"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8.png"/><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3.emf"/><Relationship Id="rId5" Type="http://schemas.openxmlformats.org/officeDocument/2006/relationships/oleObject" Target="../embeddings/oleObject14.bin"/><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6.xml"/><Relationship Id="rId1" Type="http://schemas.openxmlformats.org/officeDocument/2006/relationships/vmlDrawing" Target="../drawings/vmlDrawing15.vml"/><Relationship Id="rId6" Type="http://schemas.openxmlformats.org/officeDocument/2006/relationships/image" Target="../media/image9.png"/><Relationship Id="rId5" Type="http://schemas.openxmlformats.org/officeDocument/2006/relationships/image" Target="../media/image3.emf"/><Relationship Id="rId4"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vmlDrawing" Target="../drawings/vmlDrawing16.vml"/><Relationship Id="rId6" Type="http://schemas.openxmlformats.org/officeDocument/2006/relationships/image" Target="../media/image10.png"/><Relationship Id="rId5" Type="http://schemas.openxmlformats.org/officeDocument/2006/relationships/image" Target="../media/image3.emf"/><Relationship Id="rId4"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8.xml"/><Relationship Id="rId1" Type="http://schemas.openxmlformats.org/officeDocument/2006/relationships/vmlDrawing" Target="../drawings/vmlDrawing17.vml"/><Relationship Id="rId5" Type="http://schemas.openxmlformats.org/officeDocument/2006/relationships/image" Target="../media/image3.emf"/><Relationship Id="rId4" Type="http://schemas.openxmlformats.org/officeDocument/2006/relationships/oleObject" Target="../embeddings/oleObject1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74191B5-B62D-4695-9432-16B2972404EB}"/>
              </a:ext>
            </a:extLst>
          </p:cNvPr>
          <p:cNvGraphicFramePr>
            <a:graphicFrameLocks noChangeAspect="1"/>
          </p:cNvGraphicFramePr>
          <p:nvPr>
            <p:custDataLst>
              <p:tags r:id="rId2"/>
            </p:custDataLst>
            <p:extLst>
              <p:ext uri="{D42A27DB-BD31-4B8C-83A1-F6EECF244321}">
                <p14:modId xmlns:p14="http://schemas.microsoft.com/office/powerpoint/2010/main" val="25167754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3849618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41695129-A4CE-43C5-B420-ECDDFDF315E6}"/>
              </a:ext>
            </a:extLst>
          </p:cNvPr>
          <p:cNvGraphicFramePr>
            <a:graphicFrameLocks noChangeAspect="1"/>
          </p:cNvGraphicFramePr>
          <p:nvPr>
            <p:custDataLst>
              <p:tags r:id="rId2"/>
            </p:custDataLst>
            <p:extLst>
              <p:ext uri="{D42A27DB-BD31-4B8C-83A1-F6EECF244321}">
                <p14:modId xmlns:p14="http://schemas.microsoft.com/office/powerpoint/2010/main" val="24836257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6" name="think-cell Slide" r:id="rId5" imgW="360" imgH="360" progId="TCLayout.ActiveDocument.1">
                  <p:embed/>
                </p:oleObj>
              </mc:Choice>
              <mc:Fallback>
                <p:oleObj name="think-cell Slide" r:id="rId5" imgW="360" imgH="360" progId="TCLayout.ActiveDocument.1">
                  <p:embed/>
                  <p:pic>
                    <p:nvPicPr>
                      <p:cNvPr id="28" name="Object 27" hidden="1">
                        <a:extLst>
                          <a:ext uri="{FF2B5EF4-FFF2-40B4-BE49-F238E27FC236}">
                            <a16:creationId xmlns:a16="http://schemas.microsoft.com/office/drawing/2014/main" id="{41695129-A4CE-43C5-B420-ECDDFDF315E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6" name="Title 25">
            <a:extLst>
              <a:ext uri="{FF2B5EF4-FFF2-40B4-BE49-F238E27FC236}">
                <a16:creationId xmlns:a16="http://schemas.microsoft.com/office/drawing/2014/main" id="{ED8DDFA7-C754-485E-95E9-AE2F9F1BEB7E}"/>
              </a:ext>
            </a:extLst>
          </p:cNvPr>
          <p:cNvSpPr>
            <a:spLocks noGrp="1"/>
          </p:cNvSpPr>
          <p:nvPr>
            <p:ph type="title"/>
          </p:nvPr>
        </p:nvSpPr>
        <p:spPr/>
        <p:txBody>
          <a:bodyPr vert="horz"/>
          <a:lstStyle/>
          <a:p>
            <a:r>
              <a:rPr lang="sl-SI" dirty="0"/>
              <a:t>Modelsko tveganje pri vrednotenju nepremičnin</a:t>
            </a:r>
          </a:p>
        </p:txBody>
      </p:sp>
      <p:sp>
        <p:nvSpPr>
          <p:cNvPr id="25" name="Slide Number Placeholder 24"/>
          <p:cNvSpPr>
            <a:spLocks noGrp="1"/>
          </p:cNvSpPr>
          <p:nvPr>
            <p:ph type="sldNum" sz="quarter" idx="4"/>
          </p:nvPr>
        </p:nvSpPr>
        <p:spPr/>
        <p:txBody>
          <a:bodyPr/>
          <a:lstStyle/>
          <a:p>
            <a:fld id="{4E4FABFB-D960-4827-A99E-1FF56FC4539E}" type="slidenum">
              <a:rPr lang="sl-SI" noProof="0" smtClean="0"/>
              <a:pPr/>
              <a:t>10</a:t>
            </a:fld>
            <a:endParaRPr lang="sl-SI" noProof="0" dirty="0"/>
          </a:p>
        </p:txBody>
      </p:sp>
      <p:sp>
        <p:nvSpPr>
          <p:cNvPr id="4" name="TextBox 3">
            <a:extLst>
              <a:ext uri="{FF2B5EF4-FFF2-40B4-BE49-F238E27FC236}">
                <a16:creationId xmlns:a16="http://schemas.microsoft.com/office/drawing/2014/main" id="{FBC31F8E-6933-4418-8F81-9A0A4A5A1BC6}"/>
              </a:ext>
            </a:extLst>
          </p:cNvPr>
          <p:cNvSpPr txBox="1"/>
          <p:nvPr/>
        </p:nvSpPr>
        <p:spPr>
          <a:xfrm>
            <a:off x="529200" y="3739388"/>
            <a:ext cx="1261884" cy="369332"/>
          </a:xfrm>
          <a:prstGeom prst="rect">
            <a:avLst/>
          </a:prstGeom>
          <a:noFill/>
        </p:spPr>
        <p:txBody>
          <a:bodyPr wrap="none" rtlCol="0">
            <a:spAutoFit/>
          </a:bodyPr>
          <a:lstStyle/>
          <a:p>
            <a:r>
              <a:rPr lang="sl-SI" dirty="0"/>
              <a:t>AQR 2013</a:t>
            </a:r>
          </a:p>
        </p:txBody>
      </p:sp>
      <p:sp>
        <p:nvSpPr>
          <p:cNvPr id="8" name="TextBox 7">
            <a:extLst>
              <a:ext uri="{FF2B5EF4-FFF2-40B4-BE49-F238E27FC236}">
                <a16:creationId xmlns:a16="http://schemas.microsoft.com/office/drawing/2014/main" id="{8BD08836-2AF3-4534-9D98-7C92DDFF749C}"/>
              </a:ext>
            </a:extLst>
          </p:cNvPr>
          <p:cNvSpPr txBox="1"/>
          <p:nvPr/>
        </p:nvSpPr>
        <p:spPr>
          <a:xfrm>
            <a:off x="529200" y="5077345"/>
            <a:ext cx="1534352" cy="646331"/>
          </a:xfrm>
          <a:prstGeom prst="rect">
            <a:avLst/>
          </a:prstGeom>
          <a:noFill/>
        </p:spPr>
        <p:txBody>
          <a:bodyPr wrap="square" rtlCol="0">
            <a:spAutoFit/>
          </a:bodyPr>
          <a:lstStyle/>
          <a:p>
            <a:r>
              <a:rPr lang="sl-SI" dirty="0"/>
              <a:t>Informativni izračun 2014</a:t>
            </a:r>
          </a:p>
        </p:txBody>
      </p:sp>
      <p:sp>
        <p:nvSpPr>
          <p:cNvPr id="5" name="TextBox 4">
            <a:extLst>
              <a:ext uri="{FF2B5EF4-FFF2-40B4-BE49-F238E27FC236}">
                <a16:creationId xmlns:a16="http://schemas.microsoft.com/office/drawing/2014/main" id="{CBF26AB5-A6EF-4E1C-BC35-9F29151855C3}"/>
              </a:ext>
            </a:extLst>
          </p:cNvPr>
          <p:cNvSpPr txBox="1"/>
          <p:nvPr/>
        </p:nvSpPr>
        <p:spPr>
          <a:xfrm>
            <a:off x="2423592" y="3760875"/>
            <a:ext cx="9145016" cy="1169551"/>
          </a:xfrm>
          <a:prstGeom prst="rect">
            <a:avLst/>
          </a:prstGeom>
          <a:noFill/>
        </p:spPr>
        <p:txBody>
          <a:bodyPr wrap="square" rtlCol="0">
            <a:spAutoFit/>
          </a:bodyPr>
          <a:lstStyle/>
          <a:p>
            <a:r>
              <a:rPr lang="sl-SI" sz="1400" dirty="0"/>
              <a:t>Leta 2013 je Banka Slovenije skupaj z zunanjimi izvajalci izvedla pregled kakovosti sredstev bank (AQR), v katerem je bila vključena množična ocena / cenitev nepremičnin. V javnosti sta se omenjala „</a:t>
            </a:r>
            <a:r>
              <a:rPr lang="sl-SI" sz="1400" dirty="0" err="1"/>
              <a:t>drive</a:t>
            </a:r>
            <a:r>
              <a:rPr lang="sl-SI" sz="1400" dirty="0"/>
              <a:t> </a:t>
            </a:r>
            <a:r>
              <a:rPr lang="sl-SI" sz="1400" dirty="0" err="1"/>
              <a:t>by</a:t>
            </a:r>
            <a:r>
              <a:rPr lang="sl-SI" sz="1400" dirty="0"/>
              <a:t>“ in „desk top“ pristopa. Hkrati so bile vključene v stresne teste zelo neugodne predpostavke glede nepremičninskega trga (27% padec cen). Posledica je bila izračunana potreba po dokapitalizaciji 3,2 milijarde EUR in kup dodatnih ukrepov. </a:t>
            </a:r>
          </a:p>
        </p:txBody>
      </p:sp>
      <p:sp>
        <p:nvSpPr>
          <p:cNvPr id="10" name="Rectangle: Rounded Corners 9">
            <a:extLst>
              <a:ext uri="{FF2B5EF4-FFF2-40B4-BE49-F238E27FC236}">
                <a16:creationId xmlns:a16="http://schemas.microsoft.com/office/drawing/2014/main" id="{5E9D9931-4F7D-4E34-8DF6-C4D812F9DC5C}"/>
              </a:ext>
            </a:extLst>
          </p:cNvPr>
          <p:cNvSpPr/>
          <p:nvPr/>
        </p:nvSpPr>
        <p:spPr>
          <a:xfrm>
            <a:off x="648544" y="1237832"/>
            <a:ext cx="165618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a:t>Model</a:t>
            </a:r>
          </a:p>
        </p:txBody>
      </p:sp>
      <p:sp>
        <p:nvSpPr>
          <p:cNvPr id="11" name="Rectangle: Rounded Corners 10">
            <a:extLst>
              <a:ext uri="{FF2B5EF4-FFF2-40B4-BE49-F238E27FC236}">
                <a16:creationId xmlns:a16="http://schemas.microsoft.com/office/drawing/2014/main" id="{3EF30205-4E1A-4438-BAF6-0D8D980D26ED}"/>
              </a:ext>
            </a:extLst>
          </p:cNvPr>
          <p:cNvSpPr/>
          <p:nvPr/>
        </p:nvSpPr>
        <p:spPr>
          <a:xfrm>
            <a:off x="4578499" y="1247677"/>
            <a:ext cx="180020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a:t>Odločitve</a:t>
            </a:r>
          </a:p>
        </p:txBody>
      </p:sp>
      <p:sp>
        <p:nvSpPr>
          <p:cNvPr id="12" name="Rectangle: Rounded Corners 11">
            <a:extLst>
              <a:ext uri="{FF2B5EF4-FFF2-40B4-BE49-F238E27FC236}">
                <a16:creationId xmlns:a16="http://schemas.microsoft.com/office/drawing/2014/main" id="{10D0A8F2-4665-40CC-928B-0B0FB53B1AB0}"/>
              </a:ext>
            </a:extLst>
          </p:cNvPr>
          <p:cNvSpPr/>
          <p:nvPr/>
        </p:nvSpPr>
        <p:spPr>
          <a:xfrm>
            <a:off x="9264352" y="1237832"/>
            <a:ext cx="1560173"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a:t>Posledice</a:t>
            </a:r>
          </a:p>
        </p:txBody>
      </p:sp>
      <p:cxnSp>
        <p:nvCxnSpPr>
          <p:cNvPr id="13" name="Straight Arrow Connector 12">
            <a:extLst>
              <a:ext uri="{FF2B5EF4-FFF2-40B4-BE49-F238E27FC236}">
                <a16:creationId xmlns:a16="http://schemas.microsoft.com/office/drawing/2014/main" id="{31B57148-24DD-47CA-AD2A-29B63D099401}"/>
              </a:ext>
            </a:extLst>
          </p:cNvPr>
          <p:cNvCxnSpPr>
            <a:cxnSpLocks/>
          </p:cNvCxnSpPr>
          <p:nvPr/>
        </p:nvCxnSpPr>
        <p:spPr>
          <a:xfrm>
            <a:off x="6985248" y="1453856"/>
            <a:ext cx="1800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D117496-3F61-4737-92A7-E7CABA2CDF41}"/>
              </a:ext>
            </a:extLst>
          </p:cNvPr>
          <p:cNvCxnSpPr>
            <a:cxnSpLocks/>
          </p:cNvCxnSpPr>
          <p:nvPr/>
        </p:nvCxnSpPr>
        <p:spPr>
          <a:xfrm>
            <a:off x="2736776" y="1453856"/>
            <a:ext cx="14150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156A01E-D88C-4A1A-8CF5-01F8F8116390}"/>
              </a:ext>
            </a:extLst>
          </p:cNvPr>
          <p:cNvSpPr txBox="1"/>
          <p:nvPr/>
        </p:nvSpPr>
        <p:spPr>
          <a:xfrm>
            <a:off x="554352" y="1754953"/>
            <a:ext cx="2542464" cy="523220"/>
          </a:xfrm>
          <a:prstGeom prst="rect">
            <a:avLst/>
          </a:prstGeom>
          <a:noFill/>
        </p:spPr>
        <p:txBody>
          <a:bodyPr wrap="square" rtlCol="0">
            <a:spAutoFit/>
          </a:bodyPr>
          <a:lstStyle/>
          <a:p>
            <a:r>
              <a:rPr lang="sl-SI" sz="1400" dirty="0">
                <a:latin typeface="Frutiger" panose="00000400000000000000" pitchFamily="2" charset="0"/>
              </a:rPr>
              <a:t>Po modelu napravimo napoved</a:t>
            </a:r>
          </a:p>
        </p:txBody>
      </p:sp>
      <p:sp>
        <p:nvSpPr>
          <p:cNvPr id="16" name="TextBox 15">
            <a:extLst>
              <a:ext uri="{FF2B5EF4-FFF2-40B4-BE49-F238E27FC236}">
                <a16:creationId xmlns:a16="http://schemas.microsoft.com/office/drawing/2014/main" id="{79322518-D654-42BC-AA51-809FD44AEA7A}"/>
              </a:ext>
            </a:extLst>
          </p:cNvPr>
          <p:cNvSpPr txBox="1"/>
          <p:nvPr/>
        </p:nvSpPr>
        <p:spPr>
          <a:xfrm>
            <a:off x="3930427" y="1764798"/>
            <a:ext cx="3312368" cy="1169551"/>
          </a:xfrm>
          <a:prstGeom prst="rect">
            <a:avLst/>
          </a:prstGeom>
          <a:noFill/>
        </p:spPr>
        <p:txBody>
          <a:bodyPr wrap="square" rtlCol="0">
            <a:spAutoFit/>
          </a:bodyPr>
          <a:lstStyle/>
          <a:p>
            <a:r>
              <a:rPr lang="sl-SI" sz="1400" dirty="0">
                <a:latin typeface="Frutiger" panose="00000400000000000000" pitchFamily="2" charset="0"/>
              </a:rPr>
              <a:t>Na podlagi tega se v banki na dnevni ravni sprejemajo odločitve (strategija, odobravanje kreditov, tržne </a:t>
            </a:r>
            <a:r>
              <a:rPr lang="sl-SI" sz="1400" dirty="0" err="1">
                <a:latin typeface="Frutiger" panose="00000400000000000000" pitchFamily="2" charset="0"/>
              </a:rPr>
              <a:t>kampanije</a:t>
            </a:r>
            <a:r>
              <a:rPr lang="sl-SI" sz="1400" dirty="0">
                <a:latin typeface="Frutiger" panose="00000400000000000000" pitchFamily="2" charset="0"/>
              </a:rPr>
              <a:t>, preprečevanje pranja denarja …).</a:t>
            </a:r>
          </a:p>
        </p:txBody>
      </p:sp>
      <p:sp>
        <p:nvSpPr>
          <p:cNvPr id="17" name="TextBox 16">
            <a:extLst>
              <a:ext uri="{FF2B5EF4-FFF2-40B4-BE49-F238E27FC236}">
                <a16:creationId xmlns:a16="http://schemas.microsoft.com/office/drawing/2014/main" id="{5275B262-0055-4D5C-A313-7516E3D70D28}"/>
              </a:ext>
            </a:extLst>
          </p:cNvPr>
          <p:cNvSpPr txBox="1"/>
          <p:nvPr/>
        </p:nvSpPr>
        <p:spPr>
          <a:xfrm>
            <a:off x="8785448" y="1752011"/>
            <a:ext cx="2833464" cy="1169551"/>
          </a:xfrm>
          <a:prstGeom prst="rect">
            <a:avLst/>
          </a:prstGeom>
          <a:noFill/>
        </p:spPr>
        <p:txBody>
          <a:bodyPr wrap="square" rtlCol="0">
            <a:spAutoFit/>
          </a:bodyPr>
          <a:lstStyle/>
          <a:p>
            <a:r>
              <a:rPr lang="sl-SI" sz="1400" dirty="0">
                <a:latin typeface="Frutiger" panose="00000400000000000000" pitchFamily="2" charset="0"/>
              </a:rPr>
              <a:t>Posledice prepoznamo čez čas in se odražajo v rezultatu banke (IPI / P&amp;L), kapitalu, efektivnosti zaposlenih, slovesu banke …</a:t>
            </a:r>
          </a:p>
        </p:txBody>
      </p:sp>
      <p:cxnSp>
        <p:nvCxnSpPr>
          <p:cNvPr id="7" name="Straight Connector 6">
            <a:extLst>
              <a:ext uri="{FF2B5EF4-FFF2-40B4-BE49-F238E27FC236}">
                <a16:creationId xmlns:a16="http://schemas.microsoft.com/office/drawing/2014/main" id="{AA4047DE-C404-4212-AAAB-0C17C822EAFE}"/>
              </a:ext>
            </a:extLst>
          </p:cNvPr>
          <p:cNvCxnSpPr/>
          <p:nvPr/>
        </p:nvCxnSpPr>
        <p:spPr>
          <a:xfrm>
            <a:off x="554352" y="3068960"/>
            <a:ext cx="11302288"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3B7BB63-ECCD-4271-947D-6D9C66FF8562}"/>
              </a:ext>
            </a:extLst>
          </p:cNvPr>
          <p:cNvSpPr txBox="1"/>
          <p:nvPr/>
        </p:nvSpPr>
        <p:spPr>
          <a:xfrm>
            <a:off x="529199" y="3100317"/>
            <a:ext cx="5849499" cy="369332"/>
          </a:xfrm>
          <a:prstGeom prst="rect">
            <a:avLst/>
          </a:prstGeom>
          <a:solidFill>
            <a:srgbClr val="28007D"/>
          </a:solidFill>
        </p:spPr>
        <p:txBody>
          <a:bodyPr wrap="square" rtlCol="0">
            <a:spAutoFit/>
          </a:bodyPr>
          <a:lstStyle/>
          <a:p>
            <a:r>
              <a:rPr lang="sl-SI" dirty="0">
                <a:solidFill>
                  <a:schemeClr val="bg1"/>
                </a:solidFill>
              </a:rPr>
              <a:t>Primeri, ki so spodbudili testiranje in validacijo modelov</a:t>
            </a:r>
          </a:p>
        </p:txBody>
      </p:sp>
      <p:sp>
        <p:nvSpPr>
          <p:cNvPr id="23" name="TextBox 22">
            <a:extLst>
              <a:ext uri="{FF2B5EF4-FFF2-40B4-BE49-F238E27FC236}">
                <a16:creationId xmlns:a16="http://schemas.microsoft.com/office/drawing/2014/main" id="{897F6C2C-5818-4903-816F-632016059179}"/>
              </a:ext>
            </a:extLst>
          </p:cNvPr>
          <p:cNvSpPr txBox="1"/>
          <p:nvPr/>
        </p:nvSpPr>
        <p:spPr>
          <a:xfrm>
            <a:off x="2423592" y="5077345"/>
            <a:ext cx="9145016" cy="523220"/>
          </a:xfrm>
          <a:prstGeom prst="rect">
            <a:avLst/>
          </a:prstGeom>
          <a:noFill/>
        </p:spPr>
        <p:txBody>
          <a:bodyPr wrap="square" rtlCol="0">
            <a:spAutoFit/>
          </a:bodyPr>
          <a:lstStyle/>
          <a:p>
            <a:r>
              <a:rPr lang="sl-SI" sz="1400" dirty="0"/>
              <a:t>V istem času je vlada pripravljala informativni izračun </a:t>
            </a:r>
            <a:r>
              <a:rPr lang="en-US" sz="1400" dirty="0" err="1"/>
              <a:t>davka</a:t>
            </a:r>
            <a:r>
              <a:rPr lang="en-US" sz="1400" dirty="0"/>
              <a:t> </a:t>
            </a:r>
            <a:r>
              <a:rPr lang="en-US" sz="1400" dirty="0" err="1"/>
              <a:t>na</a:t>
            </a:r>
            <a:r>
              <a:rPr lang="en-US" sz="1400" dirty="0"/>
              <a:t> </a:t>
            </a:r>
            <a:r>
              <a:rPr lang="en-US" sz="1400" dirty="0" err="1"/>
              <a:t>nepremi</a:t>
            </a:r>
            <a:r>
              <a:rPr lang="sl-SI" sz="1400" dirty="0" err="1"/>
              <a:t>čnine</a:t>
            </a:r>
            <a:r>
              <a:rPr lang="sl-SI" sz="1400" dirty="0"/>
              <a:t> na osnovi množičnega vrednotenja nepremičnin. Davek je bil večkrat napovedan in potem ukinjen.</a:t>
            </a:r>
          </a:p>
        </p:txBody>
      </p:sp>
      <p:cxnSp>
        <p:nvCxnSpPr>
          <p:cNvPr id="21" name="Straight Connector 20">
            <a:extLst>
              <a:ext uri="{FF2B5EF4-FFF2-40B4-BE49-F238E27FC236}">
                <a16:creationId xmlns:a16="http://schemas.microsoft.com/office/drawing/2014/main" id="{14066CE8-D2A8-4EC7-B983-55328CF25AC2}"/>
              </a:ext>
            </a:extLst>
          </p:cNvPr>
          <p:cNvCxnSpPr/>
          <p:nvPr/>
        </p:nvCxnSpPr>
        <p:spPr>
          <a:xfrm>
            <a:off x="2135560" y="3717032"/>
            <a:ext cx="0" cy="20882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59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41695129-A4CE-43C5-B420-ECDDFDF315E6}"/>
              </a:ext>
            </a:extLst>
          </p:cNvPr>
          <p:cNvGraphicFramePr>
            <a:graphicFrameLocks noChangeAspect="1"/>
          </p:cNvGraphicFramePr>
          <p:nvPr>
            <p:custDataLst>
              <p:tags r:id="rId2"/>
            </p:custDataLst>
            <p:extLst>
              <p:ext uri="{D42A27DB-BD31-4B8C-83A1-F6EECF244321}">
                <p14:modId xmlns:p14="http://schemas.microsoft.com/office/powerpoint/2010/main" val="33007478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80" name="think-cell Slide" r:id="rId4" imgW="360" imgH="360" progId="TCLayout.ActiveDocument.1">
                  <p:embed/>
                </p:oleObj>
              </mc:Choice>
              <mc:Fallback>
                <p:oleObj name="think-cell Slide" r:id="rId4" imgW="360" imgH="360" progId="TCLayout.ActiveDocument.1">
                  <p:embed/>
                  <p:pic>
                    <p:nvPicPr>
                      <p:cNvPr id="28" name="Object 27" hidden="1">
                        <a:extLst>
                          <a:ext uri="{FF2B5EF4-FFF2-40B4-BE49-F238E27FC236}">
                            <a16:creationId xmlns:a16="http://schemas.microsoft.com/office/drawing/2014/main" id="{41695129-A4CE-43C5-B420-ECDDFDF315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 name="Title 25">
            <a:extLst>
              <a:ext uri="{FF2B5EF4-FFF2-40B4-BE49-F238E27FC236}">
                <a16:creationId xmlns:a16="http://schemas.microsoft.com/office/drawing/2014/main" id="{ED8DDFA7-C754-485E-95E9-AE2F9F1BEB7E}"/>
              </a:ext>
            </a:extLst>
          </p:cNvPr>
          <p:cNvSpPr>
            <a:spLocks noGrp="1"/>
          </p:cNvSpPr>
          <p:nvPr>
            <p:ph type="title"/>
          </p:nvPr>
        </p:nvSpPr>
        <p:spPr/>
        <p:txBody>
          <a:bodyPr vert="horz"/>
          <a:lstStyle/>
          <a:p>
            <a:r>
              <a:rPr lang="sl-SI" dirty="0"/>
              <a:t>Tri linije obrambe pred modelskim tveganjem</a:t>
            </a:r>
          </a:p>
        </p:txBody>
      </p:sp>
      <p:sp>
        <p:nvSpPr>
          <p:cNvPr id="25" name="Slide Number Placeholder 24"/>
          <p:cNvSpPr>
            <a:spLocks noGrp="1"/>
          </p:cNvSpPr>
          <p:nvPr>
            <p:ph type="sldNum" sz="quarter" idx="4"/>
          </p:nvPr>
        </p:nvSpPr>
        <p:spPr/>
        <p:txBody>
          <a:bodyPr/>
          <a:lstStyle/>
          <a:p>
            <a:fld id="{4E4FABFB-D960-4827-A99E-1FF56FC4539E}" type="slidenum">
              <a:rPr lang="sl-SI" noProof="0" smtClean="0">
                <a:latin typeface="Frutiger" panose="00000400000000000000" pitchFamily="2" charset="0"/>
              </a:rPr>
              <a:pPr/>
              <a:t>11</a:t>
            </a:fld>
            <a:endParaRPr lang="sl-SI" noProof="0" dirty="0">
              <a:latin typeface="Frutiger" panose="00000400000000000000" pitchFamily="2" charset="0"/>
            </a:endParaRPr>
          </a:p>
        </p:txBody>
      </p:sp>
      <p:sp>
        <p:nvSpPr>
          <p:cNvPr id="11" name="TextBox 10">
            <a:extLst>
              <a:ext uri="{FF2B5EF4-FFF2-40B4-BE49-F238E27FC236}">
                <a16:creationId xmlns:a16="http://schemas.microsoft.com/office/drawing/2014/main" id="{4DE3D99E-24C4-449F-839B-C5E550945A6D}"/>
              </a:ext>
            </a:extLst>
          </p:cNvPr>
          <p:cNvSpPr txBox="1"/>
          <p:nvPr/>
        </p:nvSpPr>
        <p:spPr>
          <a:xfrm>
            <a:off x="10272464" y="6021288"/>
            <a:ext cx="1188146" cy="261610"/>
          </a:xfrm>
          <a:prstGeom prst="rect">
            <a:avLst/>
          </a:prstGeom>
          <a:noFill/>
        </p:spPr>
        <p:txBody>
          <a:bodyPr wrap="none" rtlCol="0">
            <a:spAutoFit/>
          </a:bodyPr>
          <a:lstStyle/>
          <a:p>
            <a:r>
              <a:rPr lang="sl-SI" sz="1100" dirty="0" err="1"/>
              <a:t>Source</a:t>
            </a:r>
            <a:r>
              <a:rPr lang="sl-SI" sz="1100" dirty="0"/>
              <a:t>: Deloitte</a:t>
            </a:r>
          </a:p>
        </p:txBody>
      </p:sp>
      <p:pic>
        <p:nvPicPr>
          <p:cNvPr id="6" name="Picture 5">
            <a:extLst>
              <a:ext uri="{FF2B5EF4-FFF2-40B4-BE49-F238E27FC236}">
                <a16:creationId xmlns:a16="http://schemas.microsoft.com/office/drawing/2014/main" id="{53870CC6-78B7-4888-8A67-2163064D21FD}"/>
              </a:ext>
            </a:extLst>
          </p:cNvPr>
          <p:cNvPicPr>
            <a:picLocks noChangeAspect="1"/>
          </p:cNvPicPr>
          <p:nvPr/>
        </p:nvPicPr>
        <p:blipFill>
          <a:blip r:embed="rId6"/>
          <a:stretch>
            <a:fillRect/>
          </a:stretch>
        </p:blipFill>
        <p:spPr>
          <a:xfrm>
            <a:off x="5231904" y="1288691"/>
            <a:ext cx="6194312" cy="4508628"/>
          </a:xfrm>
          <a:prstGeom prst="rect">
            <a:avLst/>
          </a:prstGeom>
        </p:spPr>
      </p:pic>
      <p:pic>
        <p:nvPicPr>
          <p:cNvPr id="34820" name="Picture 4">
            <a:extLst>
              <a:ext uri="{FF2B5EF4-FFF2-40B4-BE49-F238E27FC236}">
                <a16:creationId xmlns:a16="http://schemas.microsoft.com/office/drawing/2014/main" id="{B94501EE-9E3C-41AB-9429-62F9643AD0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392" y="1412776"/>
            <a:ext cx="4320480" cy="432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802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41695129-A4CE-43C5-B420-ECDDFDF315E6}"/>
              </a:ext>
            </a:extLst>
          </p:cNvPr>
          <p:cNvGraphicFramePr>
            <a:graphicFrameLocks noChangeAspect="1"/>
          </p:cNvGraphicFramePr>
          <p:nvPr>
            <p:custDataLst>
              <p:tags r:id="rId2"/>
            </p:custDataLst>
            <p:extLst>
              <p:ext uri="{D42A27DB-BD31-4B8C-83A1-F6EECF244321}">
                <p14:modId xmlns:p14="http://schemas.microsoft.com/office/powerpoint/2010/main" val="39624817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94" name="think-cell Slide" r:id="rId4" imgW="360" imgH="360" progId="TCLayout.ActiveDocument.1">
                  <p:embed/>
                </p:oleObj>
              </mc:Choice>
              <mc:Fallback>
                <p:oleObj name="think-cell Slide" r:id="rId4" imgW="360" imgH="360" progId="TCLayout.ActiveDocument.1">
                  <p:embed/>
                  <p:pic>
                    <p:nvPicPr>
                      <p:cNvPr id="28" name="Object 27" hidden="1">
                        <a:extLst>
                          <a:ext uri="{FF2B5EF4-FFF2-40B4-BE49-F238E27FC236}">
                            <a16:creationId xmlns:a16="http://schemas.microsoft.com/office/drawing/2014/main" id="{41695129-A4CE-43C5-B420-ECDDFDF315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 name="Title 25">
            <a:extLst>
              <a:ext uri="{FF2B5EF4-FFF2-40B4-BE49-F238E27FC236}">
                <a16:creationId xmlns:a16="http://schemas.microsoft.com/office/drawing/2014/main" id="{ED8DDFA7-C754-485E-95E9-AE2F9F1BEB7E}"/>
              </a:ext>
            </a:extLst>
          </p:cNvPr>
          <p:cNvSpPr>
            <a:spLocks noGrp="1"/>
          </p:cNvSpPr>
          <p:nvPr>
            <p:ph type="title"/>
          </p:nvPr>
        </p:nvSpPr>
        <p:spPr/>
        <p:txBody>
          <a:bodyPr vert="horz"/>
          <a:lstStyle/>
          <a:p>
            <a:r>
              <a:rPr lang="sl-SI" dirty="0"/>
              <a:t>Dejavniki modelskega tveganja</a:t>
            </a:r>
          </a:p>
        </p:txBody>
      </p:sp>
      <p:sp>
        <p:nvSpPr>
          <p:cNvPr id="25" name="Slide Number Placeholder 24"/>
          <p:cNvSpPr>
            <a:spLocks noGrp="1"/>
          </p:cNvSpPr>
          <p:nvPr>
            <p:ph type="sldNum" sz="quarter" idx="4"/>
          </p:nvPr>
        </p:nvSpPr>
        <p:spPr/>
        <p:txBody>
          <a:bodyPr/>
          <a:lstStyle/>
          <a:p>
            <a:fld id="{4E4FABFB-D960-4827-A99E-1FF56FC4539E}" type="slidenum">
              <a:rPr lang="sl-SI" noProof="0" smtClean="0">
                <a:latin typeface="Frutiger" panose="00000400000000000000" pitchFamily="2" charset="0"/>
              </a:rPr>
              <a:pPr/>
              <a:t>12</a:t>
            </a:fld>
            <a:endParaRPr lang="sl-SI" noProof="0" dirty="0">
              <a:latin typeface="Frutiger" panose="00000400000000000000" pitchFamily="2" charset="0"/>
            </a:endParaRPr>
          </a:p>
        </p:txBody>
      </p:sp>
      <p:sp>
        <p:nvSpPr>
          <p:cNvPr id="7" name="TextBox 6">
            <a:extLst>
              <a:ext uri="{FF2B5EF4-FFF2-40B4-BE49-F238E27FC236}">
                <a16:creationId xmlns:a16="http://schemas.microsoft.com/office/drawing/2014/main" id="{1129AAC1-EAA1-4C8A-8F56-664CF3194C41}"/>
              </a:ext>
            </a:extLst>
          </p:cNvPr>
          <p:cNvSpPr txBox="1"/>
          <p:nvPr/>
        </p:nvSpPr>
        <p:spPr>
          <a:xfrm>
            <a:off x="551384" y="1196752"/>
            <a:ext cx="9185528" cy="369332"/>
          </a:xfrm>
          <a:prstGeom prst="rect">
            <a:avLst/>
          </a:prstGeom>
          <a:noFill/>
        </p:spPr>
        <p:txBody>
          <a:bodyPr wrap="none" rtlCol="0">
            <a:spAutoFit/>
          </a:bodyPr>
          <a:lstStyle/>
          <a:p>
            <a:r>
              <a:rPr lang="sl-SI" dirty="0">
                <a:latin typeface="Frutiger" panose="00000400000000000000" pitchFamily="2" charset="0"/>
              </a:rPr>
              <a:t>Ostale dejavnike tveganja lahko določimo tudi prek analize procesa razvoja modela</a:t>
            </a:r>
          </a:p>
        </p:txBody>
      </p:sp>
      <p:sp>
        <p:nvSpPr>
          <p:cNvPr id="15" name="TextBox 14">
            <a:extLst>
              <a:ext uri="{FF2B5EF4-FFF2-40B4-BE49-F238E27FC236}">
                <a16:creationId xmlns:a16="http://schemas.microsoft.com/office/drawing/2014/main" id="{F5E926AE-1006-4A97-B3B2-D7A436FBA3A8}"/>
              </a:ext>
            </a:extLst>
          </p:cNvPr>
          <p:cNvSpPr txBox="1"/>
          <p:nvPr/>
        </p:nvSpPr>
        <p:spPr>
          <a:xfrm>
            <a:off x="552372" y="2042264"/>
            <a:ext cx="5639876" cy="3611823"/>
          </a:xfrm>
          <a:prstGeom prst="rect">
            <a:avLst/>
          </a:prstGeom>
          <a:noFill/>
        </p:spPr>
        <p:txBody>
          <a:bodyPr wrap="square">
            <a:spAutoFit/>
          </a:bodyPr>
          <a:lstStyle/>
          <a:p>
            <a:pPr marL="457200" indent="-457200">
              <a:lnSpc>
                <a:spcPct val="150000"/>
              </a:lnSpc>
              <a:buFont typeface="+mj-lt"/>
              <a:buAutoNum type="arabicParenR"/>
            </a:pPr>
            <a:r>
              <a:rPr lang="sl-SI" sz="1400" b="1" dirty="0">
                <a:latin typeface="Frutiger" panose="00000400000000000000" pitchFamily="2" charset="0"/>
              </a:rPr>
              <a:t>Določitev cilja – kaj želimo napovedovati</a:t>
            </a:r>
            <a:endParaRPr lang="en-US" sz="1400" b="1" dirty="0">
              <a:latin typeface="Frutiger" panose="00000400000000000000" pitchFamily="2" charset="0"/>
            </a:endParaRPr>
          </a:p>
          <a:p>
            <a:pPr marL="457200" indent="-457200">
              <a:lnSpc>
                <a:spcPct val="150000"/>
              </a:lnSpc>
              <a:buFont typeface="+mj-lt"/>
              <a:buAutoNum type="arabicParenR"/>
            </a:pPr>
            <a:r>
              <a:rPr lang="sl-SI" sz="1400" b="1" dirty="0">
                <a:latin typeface="Frutiger" panose="00000400000000000000" pitchFamily="2" charset="0"/>
              </a:rPr>
              <a:t>Izberemo metodo za modeliranje</a:t>
            </a:r>
          </a:p>
          <a:p>
            <a:pPr marL="457200" indent="-457200">
              <a:lnSpc>
                <a:spcPct val="150000"/>
              </a:lnSpc>
              <a:buFont typeface="+mj-lt"/>
              <a:buAutoNum type="arabicParenR"/>
            </a:pPr>
            <a:r>
              <a:rPr lang="sl-SI" sz="1400" b="1" dirty="0">
                <a:latin typeface="Frutiger" panose="00000400000000000000" pitchFamily="2" charset="0"/>
              </a:rPr>
              <a:t>Določimo časovni horizont</a:t>
            </a:r>
          </a:p>
          <a:p>
            <a:pPr marL="457200" indent="-457200">
              <a:lnSpc>
                <a:spcPct val="150000"/>
              </a:lnSpc>
              <a:buFont typeface="+mj-lt"/>
              <a:buAutoNum type="arabicParenR"/>
            </a:pPr>
            <a:r>
              <a:rPr lang="sl-SI" sz="1400" b="1" dirty="0">
                <a:latin typeface="Frutiger" panose="00000400000000000000" pitchFamily="2" charset="0"/>
              </a:rPr>
              <a:t>Pripravimo vhodne (zgodovinske) podatke</a:t>
            </a:r>
          </a:p>
          <a:p>
            <a:pPr marL="457200" indent="-457200">
              <a:lnSpc>
                <a:spcPct val="150000"/>
              </a:lnSpc>
              <a:buFont typeface="+mj-lt"/>
              <a:buAutoNum type="arabicParenR"/>
            </a:pPr>
            <a:r>
              <a:rPr lang="sl-SI" sz="1400" b="1" dirty="0">
                <a:latin typeface="Frutiger" panose="00000400000000000000" pitchFamily="2" charset="0"/>
              </a:rPr>
              <a:t>Definiramo in izračunamo različne vrste mer / indikatorjev, ki bi lahko vplivali na napoved</a:t>
            </a:r>
          </a:p>
          <a:p>
            <a:pPr marL="457200" indent="-457200">
              <a:lnSpc>
                <a:spcPct val="150000"/>
              </a:lnSpc>
              <a:buFont typeface="+mj-lt"/>
              <a:buAutoNum type="arabicParenR"/>
            </a:pPr>
            <a:r>
              <a:rPr lang="sl-SI" sz="1400" b="1" dirty="0">
                <a:latin typeface="Frutiger" panose="00000400000000000000" pitchFamily="2" charset="0"/>
              </a:rPr>
              <a:t>Pripravimo deskriptivno analizo podatkov</a:t>
            </a:r>
          </a:p>
          <a:p>
            <a:pPr marL="457200" indent="-457200">
              <a:lnSpc>
                <a:spcPct val="150000"/>
              </a:lnSpc>
              <a:buFont typeface="+mj-lt"/>
              <a:buAutoNum type="arabicParenR"/>
            </a:pPr>
            <a:r>
              <a:rPr lang="sl-SI" sz="1400" b="1" dirty="0">
                <a:latin typeface="Frutiger" panose="00000400000000000000" pitchFamily="2" charset="0"/>
              </a:rPr>
              <a:t>Razvoj modela</a:t>
            </a:r>
          </a:p>
          <a:p>
            <a:pPr marL="457200" indent="-457200">
              <a:lnSpc>
                <a:spcPct val="150000"/>
              </a:lnSpc>
              <a:buFont typeface="+mj-lt"/>
              <a:buAutoNum type="arabicParenR"/>
            </a:pPr>
            <a:r>
              <a:rPr lang="sl-SI" sz="1400" b="1" dirty="0">
                <a:latin typeface="Frutiger" panose="00000400000000000000" pitchFamily="2" charset="0"/>
              </a:rPr>
              <a:t>Testiranje modela</a:t>
            </a:r>
          </a:p>
          <a:p>
            <a:pPr marL="457200" indent="-457200">
              <a:lnSpc>
                <a:spcPct val="150000"/>
              </a:lnSpc>
              <a:buFont typeface="+mj-lt"/>
              <a:buAutoNum type="arabicParenR"/>
            </a:pPr>
            <a:r>
              <a:rPr lang="sl-SI" sz="1400" b="1" dirty="0">
                <a:latin typeface="Frutiger" panose="00000400000000000000" pitchFamily="2" charset="0"/>
              </a:rPr>
              <a:t>Priprava dokumentacije</a:t>
            </a:r>
          </a:p>
          <a:p>
            <a:pPr marL="457200" indent="-457200">
              <a:lnSpc>
                <a:spcPct val="150000"/>
              </a:lnSpc>
              <a:buFont typeface="+mj-lt"/>
              <a:buAutoNum type="arabicParenR"/>
            </a:pPr>
            <a:r>
              <a:rPr lang="sl-SI" sz="1400" b="1" dirty="0">
                <a:latin typeface="Frutiger" panose="00000400000000000000" pitchFamily="2" charset="0"/>
              </a:rPr>
              <a:t>Implementacija in uporaba modela</a:t>
            </a:r>
            <a:endParaRPr lang="sl-SI" sz="1400" dirty="0">
              <a:latin typeface="Frutiger" panose="00000400000000000000" pitchFamily="2" charset="0"/>
            </a:endParaRPr>
          </a:p>
        </p:txBody>
      </p:sp>
      <p:sp>
        <p:nvSpPr>
          <p:cNvPr id="19" name="Text Placeholder 3">
            <a:extLst>
              <a:ext uri="{FF2B5EF4-FFF2-40B4-BE49-F238E27FC236}">
                <a16:creationId xmlns:a16="http://schemas.microsoft.com/office/drawing/2014/main" id="{E095D9EE-79B5-464C-8276-F5F5EE16BD12}"/>
              </a:ext>
            </a:extLst>
          </p:cNvPr>
          <p:cNvSpPr txBox="1">
            <a:spLocks/>
          </p:cNvSpPr>
          <p:nvPr/>
        </p:nvSpPr>
        <p:spPr bwMode="gray">
          <a:xfrm>
            <a:off x="6600056" y="2123564"/>
            <a:ext cx="5328592" cy="3905796"/>
          </a:xfrm>
          <a:prstGeom prst="rect">
            <a:avLst/>
          </a:prstGeom>
        </p:spPr>
        <p:txBody>
          <a:bodyPr vert="horz" lIns="0" tIns="0" rIns="0" bIns="0" numCol="2" spcCol="540000" rtlCol="0">
            <a:noAutofit/>
          </a:bodyPr>
          <a:lstStyle>
            <a:defPPr>
              <a:defRPr lang="en-US"/>
            </a:defPPr>
            <a:lvl1pPr marL="0" algn="l" defTabSz="787481" rtl="0" eaLnBrk="1" latinLnBrk="0" hangingPunct="1">
              <a:defRPr sz="1550" kern="1200">
                <a:solidFill>
                  <a:schemeClr val="tx1"/>
                </a:solidFill>
                <a:latin typeface="+mn-lt"/>
                <a:ea typeface="+mn-ea"/>
                <a:cs typeface="+mn-cs"/>
              </a:defRPr>
            </a:lvl1pPr>
            <a:lvl2pPr marL="393741" algn="l" defTabSz="787481" rtl="0" eaLnBrk="1" latinLnBrk="0" hangingPunct="1">
              <a:defRPr sz="1550" kern="1200">
                <a:solidFill>
                  <a:schemeClr val="tx1"/>
                </a:solidFill>
                <a:latin typeface="+mn-lt"/>
                <a:ea typeface="+mn-ea"/>
                <a:cs typeface="+mn-cs"/>
              </a:defRPr>
            </a:lvl2pPr>
            <a:lvl3pPr marL="787481" algn="l" defTabSz="787481" rtl="0" eaLnBrk="1" latinLnBrk="0" hangingPunct="1">
              <a:defRPr sz="1550" kern="1200">
                <a:solidFill>
                  <a:schemeClr val="tx1"/>
                </a:solidFill>
                <a:latin typeface="+mn-lt"/>
                <a:ea typeface="+mn-ea"/>
                <a:cs typeface="+mn-cs"/>
              </a:defRPr>
            </a:lvl3pPr>
            <a:lvl4pPr marL="1181222" algn="l" defTabSz="787481" rtl="0" eaLnBrk="1" latinLnBrk="0" hangingPunct="1">
              <a:defRPr sz="1550" kern="1200">
                <a:solidFill>
                  <a:schemeClr val="tx1"/>
                </a:solidFill>
                <a:latin typeface="+mn-lt"/>
                <a:ea typeface="+mn-ea"/>
                <a:cs typeface="+mn-cs"/>
              </a:defRPr>
            </a:lvl4pPr>
            <a:lvl5pPr marL="1574963" algn="l" defTabSz="787481" rtl="0" eaLnBrk="1" latinLnBrk="0" hangingPunct="1">
              <a:defRPr sz="1550" kern="1200">
                <a:solidFill>
                  <a:schemeClr val="tx1"/>
                </a:solidFill>
                <a:latin typeface="+mn-lt"/>
                <a:ea typeface="+mn-ea"/>
                <a:cs typeface="+mn-cs"/>
              </a:defRPr>
            </a:lvl5pPr>
            <a:lvl6pPr marL="1968703" algn="l" defTabSz="787481" rtl="0" eaLnBrk="1" latinLnBrk="0" hangingPunct="1">
              <a:defRPr sz="1550" kern="1200">
                <a:solidFill>
                  <a:schemeClr val="tx1"/>
                </a:solidFill>
                <a:latin typeface="+mn-lt"/>
                <a:ea typeface="+mn-ea"/>
                <a:cs typeface="+mn-cs"/>
              </a:defRPr>
            </a:lvl6pPr>
            <a:lvl7pPr marL="2362444" algn="l" defTabSz="787481" rtl="0" eaLnBrk="1" latinLnBrk="0" hangingPunct="1">
              <a:defRPr sz="1550" kern="1200">
                <a:solidFill>
                  <a:schemeClr val="tx1"/>
                </a:solidFill>
                <a:latin typeface="+mn-lt"/>
                <a:ea typeface="+mn-ea"/>
                <a:cs typeface="+mn-cs"/>
              </a:defRPr>
            </a:lvl7pPr>
            <a:lvl8pPr marL="2756184" algn="l" defTabSz="787481" rtl="0" eaLnBrk="1" latinLnBrk="0" hangingPunct="1">
              <a:defRPr sz="1550" kern="1200">
                <a:solidFill>
                  <a:schemeClr val="tx1"/>
                </a:solidFill>
                <a:latin typeface="+mn-lt"/>
                <a:ea typeface="+mn-ea"/>
                <a:cs typeface="+mn-cs"/>
              </a:defRPr>
            </a:lvl8pPr>
            <a:lvl9pPr marL="3149925" algn="l" defTabSz="787481" rtl="0" eaLnBrk="1" latinLnBrk="0" hangingPunct="1">
              <a:defRPr sz="1550" kern="1200">
                <a:solidFill>
                  <a:schemeClr val="tx1"/>
                </a:solidFill>
                <a:latin typeface="+mn-lt"/>
                <a:ea typeface="+mn-ea"/>
                <a:cs typeface="+mn-cs"/>
              </a:defRPr>
            </a:lvl9pPr>
          </a:lstStyle>
          <a:p>
            <a:pPr marL="114300" lvl="1" indent="-114300" defTabSz="914400">
              <a:spcBef>
                <a:spcPts val="600"/>
              </a:spcBef>
              <a:buSzPct val="100000"/>
              <a:buFont typeface="Arial"/>
              <a:buChar char="•"/>
              <a:defRPr/>
            </a:pPr>
            <a:r>
              <a:rPr lang="sl-SI" sz="1100" kern="0" dirty="0">
                <a:solidFill>
                  <a:prstClr val="black"/>
                </a:solidFill>
                <a:latin typeface="Frutiger" panose="00000400000000000000" pitchFamily="2" charset="0"/>
              </a:rPr>
              <a:t>Okoliščine uporabe modela so občutno drugačne od okoliščin razvoja (1,2)</a:t>
            </a:r>
          </a:p>
          <a:p>
            <a:pPr marL="114300" lvl="1" indent="-114300" defTabSz="914400">
              <a:spcBef>
                <a:spcPts val="600"/>
              </a:spcBef>
              <a:buSzPct val="100000"/>
              <a:buFont typeface="Arial"/>
              <a:buChar char="•"/>
              <a:defRPr/>
            </a:pPr>
            <a:r>
              <a:rPr kumimoji="0" lang="sl-SI" sz="1100" b="0" i="0" u="none" strike="noStrike" kern="0" cap="none" spc="0" normalizeH="0" baseline="0" noProof="0" dirty="0">
                <a:ln>
                  <a:noFill/>
                </a:ln>
                <a:solidFill>
                  <a:prstClr val="black"/>
                </a:solidFill>
                <a:effectLst/>
                <a:uLnTx/>
                <a:uFillTx/>
                <a:latin typeface="Frutiger" panose="00000400000000000000" pitchFamily="2" charset="0"/>
              </a:rPr>
              <a:t>Neustrezne</a:t>
            </a:r>
            <a:r>
              <a:rPr kumimoji="0" lang="sl-SI" sz="1100" b="0" i="0" u="none" strike="noStrike" kern="0" cap="none" spc="0" normalizeH="0" noProof="0" dirty="0">
                <a:ln>
                  <a:noFill/>
                </a:ln>
                <a:solidFill>
                  <a:prstClr val="black"/>
                </a:solidFill>
                <a:effectLst/>
                <a:uLnTx/>
                <a:uFillTx/>
                <a:latin typeface="Frutiger" panose="00000400000000000000" pitchFamily="2" charset="0"/>
              </a:rPr>
              <a:t> predpostavke (2,5,7)</a:t>
            </a:r>
            <a:endParaRPr kumimoji="0" lang="sl-SI" sz="1100" b="0" i="0" u="none" strike="noStrike" kern="0" cap="none" spc="0" normalizeH="0" baseline="0" noProof="0" dirty="0">
              <a:ln>
                <a:noFill/>
              </a:ln>
              <a:solidFill>
                <a:prstClr val="black"/>
              </a:solidFill>
              <a:effectLst/>
              <a:uLnTx/>
              <a:uFillTx/>
              <a:latin typeface="Frutiger" panose="00000400000000000000" pitchFamily="2" charset="0"/>
            </a:endParaRPr>
          </a:p>
          <a:p>
            <a:pPr marL="114300" lvl="1" indent="-114300" defTabSz="914400">
              <a:spcBef>
                <a:spcPts val="600"/>
              </a:spcBef>
              <a:buSzPct val="100000"/>
              <a:buFont typeface="Arial"/>
              <a:buChar char="•"/>
              <a:defRPr/>
            </a:pPr>
            <a:r>
              <a:rPr kumimoji="0" lang="sl-SI" sz="1100" b="0" i="0" u="none" strike="noStrike" kern="0" cap="none" spc="0" normalizeH="0" baseline="0" noProof="0" dirty="0">
                <a:ln>
                  <a:noFill/>
                </a:ln>
                <a:solidFill>
                  <a:prstClr val="black"/>
                </a:solidFill>
                <a:effectLst/>
                <a:uLnTx/>
                <a:uFillTx/>
                <a:latin typeface="Frutiger" panose="00000400000000000000" pitchFamily="2" charset="0"/>
              </a:rPr>
              <a:t>Neustrezna</a:t>
            </a:r>
            <a:r>
              <a:rPr kumimoji="0" lang="sl-SI" sz="1100" b="0" i="0" u="none" strike="noStrike" kern="0" cap="none" spc="0" normalizeH="0" noProof="0" dirty="0">
                <a:ln>
                  <a:noFill/>
                </a:ln>
                <a:solidFill>
                  <a:prstClr val="black"/>
                </a:solidFill>
                <a:effectLst/>
                <a:uLnTx/>
                <a:uFillTx/>
                <a:latin typeface="Frutiger" panose="00000400000000000000" pitchFamily="2" charset="0"/>
              </a:rPr>
              <a:t> metodologija (2)</a:t>
            </a:r>
          </a:p>
          <a:p>
            <a:pPr marL="114300" lvl="1" indent="-114300" defTabSz="914400">
              <a:spcBef>
                <a:spcPts val="600"/>
              </a:spcBef>
              <a:buSzPct val="100000"/>
              <a:buFont typeface="Arial"/>
              <a:buChar char="•"/>
              <a:defRPr/>
            </a:pPr>
            <a:r>
              <a:rPr lang="sl-SI" sz="1100" kern="0" baseline="0" dirty="0">
                <a:solidFill>
                  <a:prstClr val="black"/>
                </a:solidFill>
                <a:latin typeface="Frutiger" panose="00000400000000000000" pitchFamily="2" charset="0"/>
              </a:rPr>
              <a:t>Napake</a:t>
            </a:r>
            <a:r>
              <a:rPr lang="sl-SI" sz="1100" kern="0" dirty="0">
                <a:solidFill>
                  <a:prstClr val="black"/>
                </a:solidFill>
                <a:latin typeface="Frutiger" panose="00000400000000000000" pitchFamily="2" charset="0"/>
              </a:rPr>
              <a:t> pri izbiri vzorca (3)</a:t>
            </a:r>
          </a:p>
          <a:p>
            <a:pPr marL="114300" marR="0" lvl="1" indent="-114300" defTabSz="914400" eaLnBrk="1" fontAlgn="auto" latinLnBrk="0" hangingPunct="1">
              <a:lnSpc>
                <a:spcPct val="100000"/>
              </a:lnSpc>
              <a:spcBef>
                <a:spcPts val="600"/>
              </a:spcBef>
              <a:spcAft>
                <a:spcPts val="0"/>
              </a:spcAft>
              <a:buClrTx/>
              <a:buSzPct val="100000"/>
              <a:buFont typeface="Arial"/>
              <a:buChar char="•"/>
              <a:tabLst/>
              <a:defRPr/>
            </a:pPr>
            <a:r>
              <a:rPr lang="sl-SI" sz="1100" kern="0" dirty="0">
                <a:solidFill>
                  <a:prstClr val="black"/>
                </a:solidFill>
                <a:latin typeface="Frutiger" panose="00000400000000000000" pitchFamily="2" charset="0"/>
              </a:rPr>
              <a:t>Napaka pri vhodnih podatkih za razvoj modela (4)</a:t>
            </a:r>
          </a:p>
          <a:p>
            <a:pPr marL="114300" lvl="1" indent="-114300" defTabSz="914400">
              <a:spcBef>
                <a:spcPts val="600"/>
              </a:spcBef>
              <a:buSzPct val="100000"/>
              <a:buFont typeface="Arial"/>
              <a:buChar char="•"/>
              <a:defRPr/>
            </a:pPr>
            <a:r>
              <a:rPr lang="sl-SI" sz="1100" kern="0" baseline="0" dirty="0">
                <a:solidFill>
                  <a:prstClr val="black"/>
                </a:solidFill>
                <a:latin typeface="Frutiger" panose="00000400000000000000" pitchFamily="2" charset="0"/>
              </a:rPr>
              <a:t>Nestabilnost vhodnih</a:t>
            </a:r>
            <a:r>
              <a:rPr lang="sl-SI" sz="1100" kern="0" dirty="0">
                <a:solidFill>
                  <a:prstClr val="black"/>
                </a:solidFill>
                <a:latin typeface="Frutiger" panose="00000400000000000000" pitchFamily="2" charset="0"/>
              </a:rPr>
              <a:t> podatkov (4)</a:t>
            </a:r>
          </a:p>
          <a:p>
            <a:pPr marL="114300" marR="0" lvl="1" indent="-114300" defTabSz="914400" eaLnBrk="1" fontAlgn="auto" latinLnBrk="0" hangingPunct="1">
              <a:lnSpc>
                <a:spcPct val="100000"/>
              </a:lnSpc>
              <a:spcBef>
                <a:spcPts val="600"/>
              </a:spcBef>
              <a:spcAft>
                <a:spcPts val="0"/>
              </a:spcAft>
              <a:buClrTx/>
              <a:buSzPct val="100000"/>
              <a:buFont typeface="Arial"/>
              <a:buChar char="•"/>
              <a:tabLst/>
              <a:defRPr/>
            </a:pPr>
            <a:r>
              <a:rPr lang="sl-SI" sz="1100" kern="0" dirty="0">
                <a:solidFill>
                  <a:prstClr val="black"/>
                </a:solidFill>
                <a:latin typeface="Frutiger" panose="00000400000000000000" pitchFamily="2" charset="0"/>
              </a:rPr>
              <a:t>Nerazumevanje metodologije s strani razvijalcev (2, 7)</a:t>
            </a:r>
          </a:p>
          <a:p>
            <a:pPr marL="114300" marR="0" lvl="1" indent="-114300" defTabSz="914400" eaLnBrk="1" fontAlgn="auto" latinLnBrk="0" hangingPunct="1">
              <a:lnSpc>
                <a:spcPct val="100000"/>
              </a:lnSpc>
              <a:spcBef>
                <a:spcPts val="600"/>
              </a:spcBef>
              <a:spcAft>
                <a:spcPts val="0"/>
              </a:spcAft>
              <a:buClrTx/>
              <a:buSzPct val="100000"/>
              <a:buFont typeface="Arial"/>
              <a:buChar char="•"/>
              <a:tabLst/>
              <a:defRPr/>
            </a:pPr>
            <a:r>
              <a:rPr lang="sl-SI" sz="1100" kern="0" baseline="0" dirty="0" err="1">
                <a:solidFill>
                  <a:prstClr val="black"/>
                </a:solidFill>
                <a:latin typeface="Frutiger" panose="00000400000000000000" pitchFamily="2" charset="0"/>
              </a:rPr>
              <a:t>Over</a:t>
            </a:r>
            <a:r>
              <a:rPr lang="sl-SI" sz="1100" kern="0" baseline="0" dirty="0">
                <a:solidFill>
                  <a:prstClr val="black"/>
                </a:solidFill>
                <a:latin typeface="Frutiger" panose="00000400000000000000" pitchFamily="2" charset="0"/>
              </a:rPr>
              <a:t>/</a:t>
            </a:r>
            <a:r>
              <a:rPr lang="sl-SI" sz="1100" kern="0" baseline="0" dirty="0" err="1">
                <a:solidFill>
                  <a:prstClr val="black"/>
                </a:solidFill>
                <a:latin typeface="Frutiger" panose="00000400000000000000" pitchFamily="2" charset="0"/>
              </a:rPr>
              <a:t>underfitting</a:t>
            </a:r>
            <a:r>
              <a:rPr lang="sl-SI" sz="1100" kern="0" baseline="0" dirty="0">
                <a:solidFill>
                  <a:prstClr val="black"/>
                </a:solidFill>
                <a:latin typeface="Frutiger" panose="00000400000000000000" pitchFamily="2" charset="0"/>
              </a:rPr>
              <a:t> (7)</a:t>
            </a:r>
          </a:p>
          <a:p>
            <a:pPr marL="114300" marR="0" lvl="1" indent="-114300" defTabSz="914400" eaLnBrk="1" fontAlgn="auto" latinLnBrk="0" hangingPunct="1">
              <a:lnSpc>
                <a:spcPct val="100000"/>
              </a:lnSpc>
              <a:spcBef>
                <a:spcPts val="600"/>
              </a:spcBef>
              <a:spcAft>
                <a:spcPts val="0"/>
              </a:spcAft>
              <a:buClrTx/>
              <a:buSzPct val="100000"/>
              <a:buFont typeface="Arial"/>
              <a:buChar char="•"/>
              <a:tabLst/>
              <a:defRPr/>
            </a:pPr>
            <a:r>
              <a:rPr lang="sl-SI" sz="1100" kern="0" dirty="0">
                <a:solidFill>
                  <a:prstClr val="black"/>
                </a:solidFill>
                <a:latin typeface="Frutiger" panose="00000400000000000000" pitchFamily="2" charset="0"/>
              </a:rPr>
              <a:t>Nezadostna količina podatkov (2,3,4,6,7)</a:t>
            </a:r>
          </a:p>
          <a:p>
            <a:pPr marL="114300" lvl="1" indent="-114300" defTabSz="914400">
              <a:spcBef>
                <a:spcPts val="600"/>
              </a:spcBef>
              <a:buSzPct val="100000"/>
              <a:buFont typeface="Arial"/>
              <a:buChar char="•"/>
              <a:defRPr/>
            </a:pPr>
            <a:r>
              <a:rPr kumimoji="0" lang="sl-SI" sz="1100" b="0" i="0" u="none" strike="noStrike" kern="0" cap="none" spc="0" normalizeH="0" baseline="0" noProof="0" dirty="0">
                <a:ln>
                  <a:noFill/>
                </a:ln>
                <a:solidFill>
                  <a:prstClr val="black"/>
                </a:solidFill>
                <a:effectLst/>
                <a:uLnTx/>
                <a:uFillTx/>
                <a:latin typeface="Frutiger" panose="00000400000000000000" pitchFamily="2" charset="0"/>
              </a:rPr>
              <a:t>Tehnične</a:t>
            </a:r>
            <a:r>
              <a:rPr kumimoji="0" lang="sl-SI" sz="1100" b="0" i="0" u="none" strike="noStrike" kern="0" cap="none" spc="0" normalizeH="0" noProof="0" dirty="0">
                <a:ln>
                  <a:noFill/>
                </a:ln>
                <a:solidFill>
                  <a:prstClr val="black"/>
                </a:solidFill>
                <a:effectLst/>
                <a:uLnTx/>
                <a:uFillTx/>
                <a:latin typeface="Frutiger" panose="00000400000000000000" pitchFamily="2" charset="0"/>
              </a:rPr>
              <a:t> napake pri razvoju (1-8)</a:t>
            </a:r>
          </a:p>
          <a:p>
            <a:pPr marL="114300" lvl="1" indent="-114300" defTabSz="914400">
              <a:spcBef>
                <a:spcPts val="600"/>
              </a:spcBef>
              <a:buSzPct val="100000"/>
              <a:buFont typeface="Arial"/>
              <a:buChar char="•"/>
              <a:defRPr/>
            </a:pPr>
            <a:r>
              <a:rPr lang="sl-SI" sz="1100" kern="0" baseline="0" dirty="0">
                <a:solidFill>
                  <a:prstClr val="black"/>
                </a:solidFill>
                <a:latin typeface="Frutiger" panose="00000400000000000000" pitchFamily="2" charset="0"/>
              </a:rPr>
              <a:t>Nezadostno</a:t>
            </a:r>
            <a:r>
              <a:rPr lang="sl-SI" sz="1100" kern="0" dirty="0">
                <a:solidFill>
                  <a:prstClr val="black"/>
                </a:solidFill>
                <a:latin typeface="Frutiger" panose="00000400000000000000" pitchFamily="2" charset="0"/>
              </a:rPr>
              <a:t> testiranje (8)</a:t>
            </a:r>
          </a:p>
          <a:p>
            <a:pPr marL="114300" marR="0" lvl="1" indent="-114300" defTabSz="914400" eaLnBrk="1" fontAlgn="auto" latinLnBrk="0" hangingPunct="1">
              <a:lnSpc>
                <a:spcPct val="100000"/>
              </a:lnSpc>
              <a:spcBef>
                <a:spcPts val="600"/>
              </a:spcBef>
              <a:spcAft>
                <a:spcPts val="0"/>
              </a:spcAft>
              <a:buClrTx/>
              <a:buSzPct val="100000"/>
              <a:buFont typeface="Arial"/>
              <a:buChar char="•"/>
              <a:tabLst/>
              <a:defRPr/>
            </a:pPr>
            <a:r>
              <a:rPr lang="sl-SI" sz="1100" kern="0" baseline="0" dirty="0">
                <a:solidFill>
                  <a:prstClr val="black"/>
                </a:solidFill>
                <a:latin typeface="Frutiger" panose="00000400000000000000" pitchFamily="2" charset="0"/>
              </a:rPr>
              <a:t>Neustrezna validacija (8)</a:t>
            </a:r>
          </a:p>
          <a:p>
            <a:pPr marL="114300" lvl="1" indent="-114300" defTabSz="914400">
              <a:spcBef>
                <a:spcPts val="600"/>
              </a:spcBef>
              <a:buSzPct val="100000"/>
              <a:buFont typeface="Arial"/>
              <a:buChar char="•"/>
              <a:defRPr/>
            </a:pPr>
            <a:r>
              <a:rPr lang="sl-SI" sz="1100" kern="0" dirty="0">
                <a:solidFill>
                  <a:prstClr val="black"/>
                </a:solidFill>
                <a:latin typeface="Frutiger" panose="00000400000000000000" pitchFamily="2" charset="0"/>
              </a:rPr>
              <a:t>Nepopolna dokumentacija (9)</a:t>
            </a:r>
            <a:endParaRPr lang="sl-SI" sz="1100" kern="0" baseline="0" dirty="0">
              <a:solidFill>
                <a:prstClr val="black"/>
              </a:solidFill>
              <a:latin typeface="Frutiger" panose="00000400000000000000" pitchFamily="2" charset="0"/>
            </a:endParaRPr>
          </a:p>
          <a:p>
            <a:pPr marL="114300" lvl="1" indent="-114300" defTabSz="914400">
              <a:spcBef>
                <a:spcPts val="600"/>
              </a:spcBef>
              <a:buSzPct val="100000"/>
              <a:buFont typeface="Arial"/>
              <a:buChar char="•"/>
              <a:defRPr/>
            </a:pPr>
            <a:r>
              <a:rPr lang="sl-SI" sz="1100" kern="0" dirty="0">
                <a:solidFill>
                  <a:prstClr val="black"/>
                </a:solidFill>
                <a:latin typeface="Frutiger" panose="00000400000000000000" pitchFamily="2" charset="0"/>
              </a:rPr>
              <a:t>Neučinkovita uporaba strokovnega kadra (1-10)</a:t>
            </a:r>
          </a:p>
          <a:p>
            <a:pPr marL="114300" lvl="1" indent="-114300" defTabSz="914400">
              <a:spcBef>
                <a:spcPts val="600"/>
              </a:spcBef>
              <a:buSzPct val="100000"/>
              <a:buFont typeface="Arial"/>
              <a:buChar char="•"/>
              <a:defRPr/>
            </a:pPr>
            <a:r>
              <a:rPr lang="sl-SI" sz="1100" kern="0" dirty="0">
                <a:solidFill>
                  <a:prstClr val="black"/>
                </a:solidFill>
                <a:latin typeface="Frutiger" panose="00000400000000000000" pitchFamily="2" charset="0"/>
              </a:rPr>
              <a:t>Pomanjkanje strokovnega kadra (1-10)</a:t>
            </a:r>
          </a:p>
          <a:p>
            <a:pPr marL="114300" marR="0" lvl="1" indent="-114300" defTabSz="914400" eaLnBrk="1" fontAlgn="auto" latinLnBrk="0" hangingPunct="1">
              <a:lnSpc>
                <a:spcPct val="100000"/>
              </a:lnSpc>
              <a:spcBef>
                <a:spcPts val="600"/>
              </a:spcBef>
              <a:spcAft>
                <a:spcPts val="0"/>
              </a:spcAft>
              <a:buClrTx/>
              <a:buSzPct val="100000"/>
              <a:buFont typeface="Arial"/>
              <a:buChar char="•"/>
              <a:tabLst/>
              <a:defRPr/>
            </a:pPr>
            <a:r>
              <a:rPr lang="sl-SI" sz="1100" kern="0" dirty="0">
                <a:solidFill>
                  <a:prstClr val="black"/>
                </a:solidFill>
                <a:latin typeface="Frutiger" panose="00000400000000000000" pitchFamily="2" charset="0"/>
              </a:rPr>
              <a:t>Kompleksnost modela (2,10)</a:t>
            </a:r>
          </a:p>
          <a:p>
            <a:pPr marL="114300" lvl="1" indent="-114300" defTabSz="914400">
              <a:spcBef>
                <a:spcPts val="600"/>
              </a:spcBef>
              <a:buSzPct val="100000"/>
              <a:buFont typeface="Arial"/>
              <a:buChar char="•"/>
              <a:defRPr/>
            </a:pPr>
            <a:r>
              <a:rPr lang="sl-SI" sz="1100" kern="0" baseline="0" dirty="0">
                <a:solidFill>
                  <a:prstClr val="black"/>
                </a:solidFill>
                <a:latin typeface="Frutiger" panose="00000400000000000000" pitchFamily="2" charset="0"/>
              </a:rPr>
              <a:t>Neustrezno</a:t>
            </a:r>
            <a:r>
              <a:rPr lang="sl-SI" sz="1100" kern="0" dirty="0">
                <a:solidFill>
                  <a:prstClr val="black"/>
                </a:solidFill>
                <a:latin typeface="Frutiger" panose="00000400000000000000" pitchFamily="2" charset="0"/>
              </a:rPr>
              <a:t> vzdrževanje modela (10)</a:t>
            </a:r>
          </a:p>
          <a:p>
            <a:pPr marL="114300" marR="0" lvl="1" indent="-114300" defTabSz="914400" eaLnBrk="1" fontAlgn="auto" latinLnBrk="0" hangingPunct="1">
              <a:lnSpc>
                <a:spcPct val="100000"/>
              </a:lnSpc>
              <a:spcBef>
                <a:spcPts val="600"/>
              </a:spcBef>
              <a:spcAft>
                <a:spcPts val="0"/>
              </a:spcAft>
              <a:buClrTx/>
              <a:buSzPct val="100000"/>
              <a:buFont typeface="Arial"/>
              <a:buChar char="•"/>
              <a:tabLst/>
              <a:defRPr/>
            </a:pPr>
            <a:r>
              <a:rPr lang="sl-SI" sz="1100" kern="0" baseline="0" dirty="0">
                <a:solidFill>
                  <a:prstClr val="black"/>
                </a:solidFill>
                <a:latin typeface="Frutiger" panose="00000400000000000000" pitchFamily="2" charset="0"/>
              </a:rPr>
              <a:t>Tehnične</a:t>
            </a:r>
            <a:r>
              <a:rPr lang="sl-SI" sz="1100" kern="0" dirty="0">
                <a:solidFill>
                  <a:prstClr val="black"/>
                </a:solidFill>
                <a:latin typeface="Frutiger" panose="00000400000000000000" pitchFamily="2" charset="0"/>
              </a:rPr>
              <a:t> napake pri uporabi (10)</a:t>
            </a:r>
          </a:p>
          <a:p>
            <a:pPr marL="114300" marR="0" lvl="1" indent="-114300" defTabSz="914400" eaLnBrk="1" fontAlgn="auto" latinLnBrk="0" hangingPunct="1">
              <a:lnSpc>
                <a:spcPct val="100000"/>
              </a:lnSpc>
              <a:spcBef>
                <a:spcPts val="600"/>
              </a:spcBef>
              <a:spcAft>
                <a:spcPts val="0"/>
              </a:spcAft>
              <a:buClrTx/>
              <a:buSzPct val="100000"/>
              <a:buFont typeface="Arial"/>
              <a:buChar char="•"/>
              <a:tabLst/>
              <a:defRPr/>
            </a:pPr>
            <a:r>
              <a:rPr lang="sl-SI" sz="1100" kern="0" baseline="0" dirty="0">
                <a:solidFill>
                  <a:prstClr val="black"/>
                </a:solidFill>
                <a:latin typeface="Frutiger" panose="00000400000000000000" pitchFamily="2" charset="0"/>
              </a:rPr>
              <a:t>Neustrezni podporni procesi (10)</a:t>
            </a:r>
          </a:p>
          <a:p>
            <a:pPr marL="114300" marR="0" lvl="1" indent="-114300" defTabSz="914400" eaLnBrk="1" fontAlgn="auto" latinLnBrk="0" hangingPunct="1">
              <a:lnSpc>
                <a:spcPct val="100000"/>
              </a:lnSpc>
              <a:spcBef>
                <a:spcPts val="600"/>
              </a:spcBef>
              <a:spcAft>
                <a:spcPts val="0"/>
              </a:spcAft>
              <a:buClrTx/>
              <a:buSzPct val="100000"/>
              <a:buFont typeface="Arial"/>
              <a:buChar char="•"/>
              <a:tabLst/>
              <a:defRPr/>
            </a:pPr>
            <a:r>
              <a:rPr lang="sl-SI" sz="1100" kern="0" dirty="0">
                <a:solidFill>
                  <a:prstClr val="black"/>
                </a:solidFill>
                <a:latin typeface="Frutiger" panose="00000400000000000000" pitchFamily="2" charset="0"/>
              </a:rPr>
              <a:t>Menjava strokovnega kadra (10)</a:t>
            </a:r>
          </a:p>
          <a:p>
            <a:pPr marL="114300" lvl="1" indent="-114300" defTabSz="914400">
              <a:spcBef>
                <a:spcPts val="600"/>
              </a:spcBef>
              <a:buSzPct val="100000"/>
              <a:buFont typeface="Arial"/>
              <a:buChar char="•"/>
              <a:defRPr/>
            </a:pPr>
            <a:r>
              <a:rPr lang="sl-SI" sz="1100" kern="0" dirty="0">
                <a:solidFill>
                  <a:prstClr val="black"/>
                </a:solidFill>
                <a:latin typeface="Frutiger" panose="00000400000000000000" pitchFamily="2" charset="0"/>
              </a:rPr>
              <a:t>Napake pri vhodnih podatkih pri uporabi modela (10)</a:t>
            </a:r>
          </a:p>
          <a:p>
            <a:pPr marL="114300" lvl="1" indent="-114300" defTabSz="914400">
              <a:spcBef>
                <a:spcPts val="600"/>
              </a:spcBef>
              <a:buSzPct val="100000"/>
              <a:buFont typeface="Arial"/>
              <a:buChar char="•"/>
              <a:defRPr/>
            </a:pPr>
            <a:r>
              <a:rPr lang="sl-SI" sz="1100" kern="0" baseline="0" dirty="0">
                <a:solidFill>
                  <a:prstClr val="black"/>
                </a:solidFill>
                <a:latin typeface="Frutiger" panose="00000400000000000000" pitchFamily="2" charset="0"/>
              </a:rPr>
              <a:t>Nerazumevanje</a:t>
            </a:r>
            <a:r>
              <a:rPr lang="sl-SI" sz="1100" kern="0" dirty="0">
                <a:solidFill>
                  <a:prstClr val="black"/>
                </a:solidFill>
                <a:latin typeface="Frutiger" panose="00000400000000000000" pitchFamily="2" charset="0"/>
              </a:rPr>
              <a:t> modela s strani uporabnikov (10)</a:t>
            </a:r>
          </a:p>
          <a:p>
            <a:pPr marL="0" lvl="1" defTabSz="914400">
              <a:spcBef>
                <a:spcPts val="600"/>
              </a:spcBef>
              <a:buSzPct val="100000"/>
              <a:defRPr/>
            </a:pPr>
            <a:endParaRPr lang="sl-SI" sz="1100" kern="0" dirty="0">
              <a:solidFill>
                <a:prstClr val="black"/>
              </a:solidFill>
              <a:latin typeface="Frutiger" panose="00000400000000000000" pitchFamily="2" charset="0"/>
            </a:endParaRPr>
          </a:p>
          <a:p>
            <a:pPr marL="0" marR="0" lvl="1" defTabSz="914400" eaLnBrk="1" fontAlgn="auto" latinLnBrk="0" hangingPunct="1">
              <a:lnSpc>
                <a:spcPct val="100000"/>
              </a:lnSpc>
              <a:spcBef>
                <a:spcPts val="600"/>
              </a:spcBef>
              <a:spcAft>
                <a:spcPts val="0"/>
              </a:spcAft>
              <a:buClrTx/>
              <a:buSzPct val="100000"/>
              <a:tabLst/>
              <a:defRPr/>
            </a:pPr>
            <a:endParaRPr lang="sl-SI" sz="1100" kern="0" dirty="0">
              <a:solidFill>
                <a:prstClr val="black"/>
              </a:solidFill>
              <a:latin typeface="Frutiger" panose="00000400000000000000" pitchFamily="2" charset="0"/>
            </a:endParaRPr>
          </a:p>
          <a:p>
            <a:pPr marL="0" lvl="1" defTabSz="914400">
              <a:spcBef>
                <a:spcPts val="600"/>
              </a:spcBef>
              <a:buSzPct val="100000"/>
              <a:defRPr/>
            </a:pPr>
            <a:endParaRPr lang="sl-SI" sz="1100" kern="0" dirty="0">
              <a:solidFill>
                <a:prstClr val="black"/>
              </a:solidFill>
              <a:latin typeface="Frutiger" panose="00000400000000000000" pitchFamily="2" charset="0"/>
            </a:endParaRPr>
          </a:p>
          <a:p>
            <a:pPr marL="114300" lvl="1" indent="-114300" defTabSz="914400">
              <a:spcBef>
                <a:spcPts val="600"/>
              </a:spcBef>
              <a:buSzPct val="100000"/>
              <a:buFont typeface="Arial"/>
              <a:buChar char="•"/>
              <a:defRPr/>
            </a:pPr>
            <a:endParaRPr lang="sl-SI" sz="1100" kern="0" dirty="0">
              <a:solidFill>
                <a:prstClr val="black"/>
              </a:solidFill>
              <a:latin typeface="Frutiger" panose="00000400000000000000" pitchFamily="2" charset="0"/>
            </a:endParaRPr>
          </a:p>
          <a:p>
            <a:pPr marL="114300" marR="0" lvl="1" indent="-114300" defTabSz="914400" eaLnBrk="1" fontAlgn="auto" latinLnBrk="0" hangingPunct="1">
              <a:lnSpc>
                <a:spcPct val="100000"/>
              </a:lnSpc>
              <a:spcBef>
                <a:spcPts val="600"/>
              </a:spcBef>
              <a:spcAft>
                <a:spcPts val="0"/>
              </a:spcAft>
              <a:buClrTx/>
              <a:buSzPct val="100000"/>
              <a:buFont typeface="Arial"/>
              <a:buChar char="•"/>
              <a:tabLst/>
              <a:defRPr/>
            </a:pPr>
            <a:endParaRPr lang="sl-SI" sz="1100" kern="0" dirty="0">
              <a:solidFill>
                <a:prstClr val="black"/>
              </a:solidFill>
              <a:latin typeface="Frutiger" panose="00000400000000000000" pitchFamily="2" charset="0"/>
            </a:endParaRPr>
          </a:p>
          <a:p>
            <a:pPr marL="114300" marR="0" lvl="1" indent="-114300" defTabSz="914400" eaLnBrk="1" fontAlgn="auto" latinLnBrk="0" hangingPunct="1">
              <a:lnSpc>
                <a:spcPct val="100000"/>
              </a:lnSpc>
              <a:spcBef>
                <a:spcPts val="600"/>
              </a:spcBef>
              <a:spcAft>
                <a:spcPts val="0"/>
              </a:spcAft>
              <a:buClrTx/>
              <a:buSzPct val="100000"/>
              <a:buFont typeface="Arial"/>
              <a:buChar char="•"/>
              <a:tabLst/>
              <a:defRPr/>
            </a:pPr>
            <a:endParaRPr lang="sl-SI" sz="1100" kern="0" baseline="0" dirty="0">
              <a:solidFill>
                <a:prstClr val="black"/>
              </a:solidFill>
              <a:latin typeface="Frutiger" panose="00000400000000000000" pitchFamily="2" charset="0"/>
            </a:endParaRPr>
          </a:p>
          <a:p>
            <a:pPr marL="114300" marR="0" lvl="1" indent="-114300" defTabSz="914400" eaLnBrk="1" fontAlgn="auto" latinLnBrk="0" hangingPunct="1">
              <a:lnSpc>
                <a:spcPct val="100000"/>
              </a:lnSpc>
              <a:spcBef>
                <a:spcPts val="600"/>
              </a:spcBef>
              <a:spcAft>
                <a:spcPts val="0"/>
              </a:spcAft>
              <a:buClrTx/>
              <a:buSzPct val="100000"/>
              <a:buFont typeface="Arial"/>
              <a:buChar char="•"/>
              <a:tabLst/>
              <a:defRPr/>
            </a:pPr>
            <a:endParaRPr kumimoji="0" lang="en-US" sz="1100" b="0" i="0" u="none" strike="noStrike" kern="0" cap="none" spc="0" normalizeH="0" baseline="0" noProof="0" dirty="0">
              <a:ln>
                <a:noFill/>
              </a:ln>
              <a:solidFill>
                <a:prstClr val="black"/>
              </a:solidFill>
              <a:effectLst/>
              <a:uLnTx/>
              <a:uFillTx/>
              <a:latin typeface="Frutiger" panose="00000400000000000000" pitchFamily="2" charset="0"/>
            </a:endParaRPr>
          </a:p>
        </p:txBody>
      </p:sp>
      <p:sp>
        <p:nvSpPr>
          <p:cNvPr id="13" name="Arrow: Pentagon 12">
            <a:extLst>
              <a:ext uri="{FF2B5EF4-FFF2-40B4-BE49-F238E27FC236}">
                <a16:creationId xmlns:a16="http://schemas.microsoft.com/office/drawing/2014/main" id="{F0300A11-2C8E-43CA-9049-37ED61BBEE18}"/>
              </a:ext>
            </a:extLst>
          </p:cNvPr>
          <p:cNvSpPr/>
          <p:nvPr/>
        </p:nvSpPr>
        <p:spPr>
          <a:xfrm>
            <a:off x="529200" y="1700808"/>
            <a:ext cx="5782824" cy="27874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a:t>Tipičen proces razvoja modela</a:t>
            </a:r>
          </a:p>
        </p:txBody>
      </p:sp>
      <p:sp>
        <p:nvSpPr>
          <p:cNvPr id="14" name="Arrow: Chevron 13">
            <a:extLst>
              <a:ext uri="{FF2B5EF4-FFF2-40B4-BE49-F238E27FC236}">
                <a16:creationId xmlns:a16="http://schemas.microsoft.com/office/drawing/2014/main" id="{835674DA-2393-496B-AAF3-7E07E246A616}"/>
              </a:ext>
            </a:extLst>
          </p:cNvPr>
          <p:cNvSpPr/>
          <p:nvPr/>
        </p:nvSpPr>
        <p:spPr>
          <a:xfrm>
            <a:off x="6672064" y="1700808"/>
            <a:ext cx="5112568" cy="27874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a:solidFill>
                  <a:schemeClr val="bg1"/>
                </a:solidFill>
              </a:rPr>
              <a:t>Dejavniki modelskega tveganja</a:t>
            </a:r>
          </a:p>
        </p:txBody>
      </p:sp>
    </p:spTree>
    <p:extLst>
      <p:ext uri="{BB962C8B-B14F-4D97-AF65-F5344CB8AC3E}">
        <p14:creationId xmlns:p14="http://schemas.microsoft.com/office/powerpoint/2010/main" val="3435694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41695129-A4CE-43C5-B420-ECDDFDF315E6}"/>
              </a:ext>
            </a:extLst>
          </p:cNvPr>
          <p:cNvGraphicFramePr>
            <a:graphicFrameLocks noChangeAspect="1"/>
          </p:cNvGraphicFramePr>
          <p:nvPr>
            <p:custDataLst>
              <p:tags r:id="rId2"/>
            </p:custDataLst>
            <p:extLst>
              <p:ext uri="{D42A27DB-BD31-4B8C-83A1-F6EECF244321}">
                <p14:modId xmlns:p14="http://schemas.microsoft.com/office/powerpoint/2010/main" val="6921198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56" name="think-cell Slide" r:id="rId4" imgW="360" imgH="360" progId="TCLayout.ActiveDocument.1">
                  <p:embed/>
                </p:oleObj>
              </mc:Choice>
              <mc:Fallback>
                <p:oleObj name="think-cell Slide" r:id="rId4" imgW="360" imgH="360" progId="TCLayout.ActiveDocument.1">
                  <p:embed/>
                  <p:pic>
                    <p:nvPicPr>
                      <p:cNvPr id="28" name="Object 27" hidden="1">
                        <a:extLst>
                          <a:ext uri="{FF2B5EF4-FFF2-40B4-BE49-F238E27FC236}">
                            <a16:creationId xmlns:a16="http://schemas.microsoft.com/office/drawing/2014/main" id="{41695129-A4CE-43C5-B420-ECDDFDF315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 name="Title 25">
            <a:extLst>
              <a:ext uri="{FF2B5EF4-FFF2-40B4-BE49-F238E27FC236}">
                <a16:creationId xmlns:a16="http://schemas.microsoft.com/office/drawing/2014/main" id="{ED8DDFA7-C754-485E-95E9-AE2F9F1BEB7E}"/>
              </a:ext>
            </a:extLst>
          </p:cNvPr>
          <p:cNvSpPr>
            <a:spLocks noGrp="1"/>
          </p:cNvSpPr>
          <p:nvPr>
            <p:ph type="title"/>
          </p:nvPr>
        </p:nvSpPr>
        <p:spPr/>
        <p:txBody>
          <a:bodyPr vert="horz"/>
          <a:lstStyle/>
          <a:p>
            <a:r>
              <a:rPr lang="sl-SI" dirty="0"/>
              <a:t>Validacija modela</a:t>
            </a:r>
          </a:p>
        </p:txBody>
      </p:sp>
      <p:sp>
        <p:nvSpPr>
          <p:cNvPr id="25" name="Slide Number Placeholder 24"/>
          <p:cNvSpPr>
            <a:spLocks noGrp="1"/>
          </p:cNvSpPr>
          <p:nvPr>
            <p:ph type="sldNum" sz="quarter" idx="4"/>
          </p:nvPr>
        </p:nvSpPr>
        <p:spPr/>
        <p:txBody>
          <a:bodyPr/>
          <a:lstStyle/>
          <a:p>
            <a:fld id="{4E4FABFB-D960-4827-A99E-1FF56FC4539E}" type="slidenum">
              <a:rPr lang="sl-SI" noProof="0" smtClean="0">
                <a:latin typeface="Frutiger" panose="00000400000000000000" pitchFamily="2" charset="0"/>
              </a:rPr>
              <a:pPr/>
              <a:t>13</a:t>
            </a:fld>
            <a:endParaRPr lang="sl-SI" noProof="0" dirty="0">
              <a:latin typeface="Frutiger" panose="00000400000000000000" pitchFamily="2" charset="0"/>
            </a:endParaRPr>
          </a:p>
        </p:txBody>
      </p:sp>
      <p:sp>
        <p:nvSpPr>
          <p:cNvPr id="3" name="TextBox 2">
            <a:extLst>
              <a:ext uri="{FF2B5EF4-FFF2-40B4-BE49-F238E27FC236}">
                <a16:creationId xmlns:a16="http://schemas.microsoft.com/office/drawing/2014/main" id="{3E080B22-0E69-4D53-9F58-980E4544CD83}"/>
              </a:ext>
            </a:extLst>
          </p:cNvPr>
          <p:cNvSpPr txBox="1"/>
          <p:nvPr/>
        </p:nvSpPr>
        <p:spPr>
          <a:xfrm>
            <a:off x="7032104" y="1266337"/>
            <a:ext cx="5068951" cy="5432256"/>
          </a:xfrm>
          <a:prstGeom prst="rect">
            <a:avLst/>
          </a:prstGeom>
          <a:noFill/>
          <a:ln>
            <a:solidFill>
              <a:srgbClr val="230078"/>
            </a:solidFill>
          </a:ln>
        </p:spPr>
        <p:txBody>
          <a:bodyPr wrap="square" numCol="1" rtlCol="0">
            <a:spAutoFit/>
          </a:bodyPr>
          <a:lstStyle/>
          <a:p>
            <a:pPr>
              <a:spcBef>
                <a:spcPts val="600"/>
              </a:spcBef>
              <a:buSzPct val="100000"/>
            </a:pPr>
            <a:r>
              <a:rPr lang="sl-SI" sz="1200" b="1" dirty="0">
                <a:solidFill>
                  <a:srgbClr val="313131"/>
                </a:solidFill>
              </a:rPr>
              <a:t>Testi navadno obsegajo</a:t>
            </a:r>
          </a:p>
          <a:p>
            <a:pPr marL="285750" indent="-285750">
              <a:spcBef>
                <a:spcPts val="600"/>
              </a:spcBef>
              <a:buSzPct val="100000"/>
              <a:buFont typeface="Arial" panose="020B0604020202020204" pitchFamily="34" charset="0"/>
              <a:buChar char="•"/>
            </a:pPr>
            <a:r>
              <a:rPr lang="sl-SI" sz="1200" dirty="0">
                <a:solidFill>
                  <a:srgbClr val="313131"/>
                </a:solidFill>
              </a:rPr>
              <a:t>Ustreznost predpostavk </a:t>
            </a:r>
          </a:p>
          <a:p>
            <a:pPr marL="285750" indent="-285750">
              <a:spcBef>
                <a:spcPts val="600"/>
              </a:spcBef>
              <a:buSzPct val="100000"/>
              <a:buFont typeface="Arial" panose="020B0604020202020204" pitchFamily="34" charset="0"/>
              <a:buChar char="•"/>
            </a:pPr>
            <a:r>
              <a:rPr lang="sl-SI" sz="1200" dirty="0">
                <a:solidFill>
                  <a:srgbClr val="313131"/>
                </a:solidFill>
              </a:rPr>
              <a:t>Ustrezna definicija količine, ki jo napovedujemo</a:t>
            </a:r>
          </a:p>
          <a:p>
            <a:pPr marL="285750" indent="-285750">
              <a:spcBef>
                <a:spcPts val="600"/>
              </a:spcBef>
              <a:buSzPct val="100000"/>
              <a:buFont typeface="Arial" panose="020B0604020202020204" pitchFamily="34" charset="0"/>
              <a:buChar char="•"/>
            </a:pPr>
            <a:r>
              <a:rPr lang="sl-SI" sz="1200" dirty="0">
                <a:solidFill>
                  <a:srgbClr val="313131"/>
                </a:solidFill>
              </a:rPr>
              <a:t>Konsistentnost, kvaliteta podatkov, varnost</a:t>
            </a:r>
          </a:p>
          <a:p>
            <a:pPr marL="285750" indent="-285750">
              <a:spcBef>
                <a:spcPts val="600"/>
              </a:spcBef>
              <a:buSzPct val="100000"/>
              <a:buFont typeface="Arial" panose="020B0604020202020204" pitchFamily="34" charset="0"/>
              <a:buChar char="•"/>
            </a:pPr>
            <a:r>
              <a:rPr lang="sl-SI" sz="1200" dirty="0">
                <a:solidFill>
                  <a:srgbClr val="313131"/>
                </a:solidFill>
              </a:rPr>
              <a:t>Tehnike čiščenja podatkov (uravnoteženje, čiščenje, ekstremni primeri …)</a:t>
            </a:r>
          </a:p>
          <a:p>
            <a:pPr marL="285750" indent="-285750">
              <a:spcBef>
                <a:spcPts val="600"/>
              </a:spcBef>
              <a:buSzPct val="100000"/>
              <a:buFont typeface="Arial" panose="020B0604020202020204" pitchFamily="34" charset="0"/>
              <a:buChar char="•"/>
            </a:pPr>
            <a:r>
              <a:rPr lang="sl-SI" sz="1200" dirty="0">
                <a:solidFill>
                  <a:srgbClr val="313131"/>
                </a:solidFill>
              </a:rPr>
              <a:t>Ustrezna dokumentacija ekspertnih mnenj</a:t>
            </a:r>
          </a:p>
          <a:p>
            <a:pPr marL="285750" indent="-285750">
              <a:spcBef>
                <a:spcPts val="600"/>
              </a:spcBef>
              <a:buSzPct val="100000"/>
              <a:buFont typeface="Arial" panose="020B0604020202020204" pitchFamily="34" charset="0"/>
              <a:buChar char="•"/>
            </a:pPr>
            <a:r>
              <a:rPr lang="sl-SI" sz="1200" dirty="0">
                <a:solidFill>
                  <a:srgbClr val="313131"/>
                </a:solidFill>
              </a:rPr>
              <a:t>Kvaliteta in popolnost dokumentacije</a:t>
            </a:r>
          </a:p>
          <a:p>
            <a:pPr marL="285750" indent="-285750">
              <a:spcBef>
                <a:spcPts val="600"/>
              </a:spcBef>
              <a:buSzPct val="100000"/>
              <a:buFont typeface="Arial" panose="020B0604020202020204" pitchFamily="34" charset="0"/>
              <a:buChar char="•"/>
            </a:pPr>
            <a:r>
              <a:rPr lang="sl-SI" sz="1200" dirty="0">
                <a:solidFill>
                  <a:srgbClr val="313131"/>
                </a:solidFill>
              </a:rPr>
              <a:t>Ponovljivost procesa modeliranja</a:t>
            </a:r>
          </a:p>
          <a:p>
            <a:pPr marL="285750" indent="-285750">
              <a:spcBef>
                <a:spcPts val="600"/>
              </a:spcBef>
              <a:buSzPct val="100000"/>
              <a:buFont typeface="Arial" panose="020B0604020202020204" pitchFamily="34" charset="0"/>
              <a:buChar char="•"/>
            </a:pPr>
            <a:r>
              <a:rPr lang="sl-SI" sz="1200" dirty="0" err="1">
                <a:solidFill>
                  <a:srgbClr val="313131"/>
                </a:solidFill>
              </a:rPr>
              <a:t>Goodness</a:t>
            </a:r>
            <a:r>
              <a:rPr lang="sl-SI" sz="1200" dirty="0">
                <a:solidFill>
                  <a:srgbClr val="313131"/>
                </a:solidFill>
              </a:rPr>
              <a:t> </a:t>
            </a:r>
            <a:r>
              <a:rPr lang="sl-SI" sz="1200" dirty="0" err="1">
                <a:solidFill>
                  <a:srgbClr val="313131"/>
                </a:solidFill>
              </a:rPr>
              <a:t>of</a:t>
            </a:r>
            <a:r>
              <a:rPr lang="sl-SI" sz="1200" dirty="0">
                <a:solidFill>
                  <a:srgbClr val="313131"/>
                </a:solidFill>
              </a:rPr>
              <a:t> </a:t>
            </a:r>
            <a:r>
              <a:rPr lang="sl-SI" sz="1200" dirty="0" err="1">
                <a:solidFill>
                  <a:srgbClr val="313131"/>
                </a:solidFill>
              </a:rPr>
              <a:t>fit</a:t>
            </a:r>
            <a:endParaRPr lang="sl-SI" sz="1200" dirty="0">
              <a:solidFill>
                <a:srgbClr val="313131"/>
              </a:solidFill>
            </a:endParaRPr>
          </a:p>
          <a:p>
            <a:pPr marL="285750" indent="-285750">
              <a:spcBef>
                <a:spcPts val="600"/>
              </a:spcBef>
              <a:buSzPct val="100000"/>
              <a:buFont typeface="Arial" panose="020B0604020202020204" pitchFamily="34" charset="0"/>
              <a:buChar char="•"/>
            </a:pPr>
            <a:r>
              <a:rPr lang="sl-SI" sz="1200" dirty="0" err="1">
                <a:solidFill>
                  <a:srgbClr val="313131"/>
                </a:solidFill>
              </a:rPr>
              <a:t>Rank</a:t>
            </a:r>
            <a:r>
              <a:rPr lang="sl-SI" sz="1200" dirty="0">
                <a:solidFill>
                  <a:srgbClr val="313131"/>
                </a:solidFill>
              </a:rPr>
              <a:t> </a:t>
            </a:r>
            <a:r>
              <a:rPr lang="sl-SI" sz="1200" dirty="0" err="1">
                <a:solidFill>
                  <a:srgbClr val="313131"/>
                </a:solidFill>
              </a:rPr>
              <a:t>ordering</a:t>
            </a:r>
            <a:r>
              <a:rPr lang="sl-SI" sz="1200" dirty="0">
                <a:solidFill>
                  <a:srgbClr val="313131"/>
                </a:solidFill>
              </a:rPr>
              <a:t> </a:t>
            </a:r>
            <a:r>
              <a:rPr lang="sl-SI" sz="1200" dirty="0" err="1">
                <a:solidFill>
                  <a:srgbClr val="313131"/>
                </a:solidFill>
              </a:rPr>
              <a:t>performance</a:t>
            </a:r>
            <a:r>
              <a:rPr lang="sl-SI" sz="1200" dirty="0">
                <a:solidFill>
                  <a:srgbClr val="313131"/>
                </a:solidFill>
              </a:rPr>
              <a:t> (klasifikacijski modeli)</a:t>
            </a:r>
          </a:p>
          <a:p>
            <a:pPr marL="285750" indent="-285750">
              <a:spcBef>
                <a:spcPts val="600"/>
              </a:spcBef>
              <a:buSzPct val="100000"/>
              <a:buFont typeface="Arial" panose="020B0604020202020204" pitchFamily="34" charset="0"/>
              <a:buChar char="•"/>
            </a:pPr>
            <a:r>
              <a:rPr lang="sl-SI" sz="1200" dirty="0">
                <a:solidFill>
                  <a:srgbClr val="313131"/>
                </a:solidFill>
              </a:rPr>
              <a:t>Kvaliteta spremenljivk</a:t>
            </a:r>
          </a:p>
          <a:p>
            <a:pPr marL="285750" indent="-285750">
              <a:spcBef>
                <a:spcPts val="600"/>
              </a:spcBef>
              <a:buSzPct val="100000"/>
              <a:buFont typeface="Arial" panose="020B0604020202020204" pitchFamily="34" charset="0"/>
              <a:buChar char="•"/>
            </a:pPr>
            <a:r>
              <a:rPr lang="sl-SI" sz="1200" dirty="0">
                <a:solidFill>
                  <a:srgbClr val="313131"/>
                </a:solidFill>
              </a:rPr>
              <a:t>Ustreznost na različnih segmentih (</a:t>
            </a:r>
            <a:r>
              <a:rPr lang="sl-SI" sz="1200" dirty="0" err="1">
                <a:solidFill>
                  <a:srgbClr val="313131"/>
                </a:solidFill>
              </a:rPr>
              <a:t>geo</a:t>
            </a:r>
            <a:r>
              <a:rPr lang="sl-SI" sz="1200" dirty="0">
                <a:solidFill>
                  <a:srgbClr val="313131"/>
                </a:solidFill>
              </a:rPr>
              <a:t>, populacija …)</a:t>
            </a:r>
          </a:p>
          <a:p>
            <a:pPr marL="285750" indent="-285750">
              <a:spcBef>
                <a:spcPts val="600"/>
              </a:spcBef>
              <a:buSzPct val="100000"/>
              <a:buFont typeface="Arial" panose="020B0604020202020204" pitchFamily="34" charset="0"/>
              <a:buChar char="•"/>
            </a:pPr>
            <a:r>
              <a:rPr lang="sl-SI" sz="1200" dirty="0">
                <a:solidFill>
                  <a:srgbClr val="313131"/>
                </a:solidFill>
              </a:rPr>
              <a:t>Ustreznost v različnih časovnih obdobjih</a:t>
            </a:r>
          </a:p>
          <a:p>
            <a:pPr marL="285750" indent="-285750">
              <a:spcBef>
                <a:spcPts val="600"/>
              </a:spcBef>
              <a:buSzPct val="100000"/>
              <a:buFont typeface="Arial" panose="020B0604020202020204" pitchFamily="34" charset="0"/>
              <a:buChar char="•"/>
            </a:pPr>
            <a:r>
              <a:rPr lang="sl-SI" sz="1200" dirty="0">
                <a:solidFill>
                  <a:srgbClr val="313131"/>
                </a:solidFill>
              </a:rPr>
              <a:t>Razložljivost modela</a:t>
            </a:r>
          </a:p>
          <a:p>
            <a:pPr marL="285750" indent="-285750">
              <a:spcBef>
                <a:spcPts val="600"/>
              </a:spcBef>
              <a:buSzPct val="100000"/>
              <a:buFont typeface="Arial" panose="020B0604020202020204" pitchFamily="34" charset="0"/>
              <a:buChar char="•"/>
            </a:pPr>
            <a:r>
              <a:rPr lang="sl-SI" sz="1200" dirty="0">
                <a:solidFill>
                  <a:srgbClr val="313131"/>
                </a:solidFill>
              </a:rPr>
              <a:t>Kalibracija modelov</a:t>
            </a:r>
          </a:p>
          <a:p>
            <a:pPr marL="285750" indent="-285750">
              <a:spcBef>
                <a:spcPts val="600"/>
              </a:spcBef>
              <a:buSzPct val="100000"/>
              <a:buFont typeface="Arial" panose="020B0604020202020204" pitchFamily="34" charset="0"/>
              <a:buChar char="•"/>
            </a:pPr>
            <a:r>
              <a:rPr lang="sl-SI" sz="1200" dirty="0">
                <a:solidFill>
                  <a:srgbClr val="313131"/>
                </a:solidFill>
              </a:rPr>
              <a:t>Stabilnost rezultatov</a:t>
            </a:r>
          </a:p>
          <a:p>
            <a:pPr marL="285750" indent="-285750">
              <a:spcBef>
                <a:spcPts val="600"/>
              </a:spcBef>
              <a:buSzPct val="100000"/>
              <a:buFont typeface="Arial" panose="020B0604020202020204" pitchFamily="34" charset="0"/>
              <a:buChar char="•"/>
            </a:pPr>
            <a:r>
              <a:rPr lang="sl-SI" sz="1200" dirty="0">
                <a:solidFill>
                  <a:srgbClr val="313131"/>
                </a:solidFill>
              </a:rPr>
              <a:t>Porazdelitev rezultatov</a:t>
            </a:r>
          </a:p>
          <a:p>
            <a:pPr marL="285750" indent="-285750">
              <a:spcBef>
                <a:spcPts val="600"/>
              </a:spcBef>
              <a:buSzPct val="100000"/>
              <a:buFont typeface="Arial" panose="020B0604020202020204" pitchFamily="34" charset="0"/>
              <a:buChar char="•"/>
            </a:pPr>
            <a:r>
              <a:rPr lang="sl-SI" sz="1200" dirty="0">
                <a:solidFill>
                  <a:srgbClr val="313131"/>
                </a:solidFill>
              </a:rPr>
              <a:t>Kvaliteta podatkov</a:t>
            </a:r>
          </a:p>
          <a:p>
            <a:pPr marL="285750" indent="-285750">
              <a:spcBef>
                <a:spcPts val="600"/>
              </a:spcBef>
              <a:buSzPct val="100000"/>
              <a:buFont typeface="Arial" panose="020B0604020202020204" pitchFamily="34" charset="0"/>
              <a:buChar char="•"/>
            </a:pPr>
            <a:r>
              <a:rPr lang="sl-SI" sz="1200" dirty="0">
                <a:solidFill>
                  <a:srgbClr val="313131"/>
                </a:solidFill>
              </a:rPr>
              <a:t>Procesi</a:t>
            </a:r>
          </a:p>
          <a:p>
            <a:pPr marL="285750" indent="-285750">
              <a:spcBef>
                <a:spcPts val="600"/>
              </a:spcBef>
              <a:buSzPct val="100000"/>
              <a:buFont typeface="Arial" panose="020B0604020202020204" pitchFamily="34" charset="0"/>
              <a:buChar char="•"/>
            </a:pPr>
            <a:r>
              <a:rPr lang="sl-SI" sz="1200" dirty="0">
                <a:solidFill>
                  <a:srgbClr val="313131"/>
                </a:solidFill>
              </a:rPr>
              <a:t>IT infrastruktura</a:t>
            </a:r>
          </a:p>
        </p:txBody>
      </p:sp>
      <p:sp>
        <p:nvSpPr>
          <p:cNvPr id="4" name="TextBox 3">
            <a:extLst>
              <a:ext uri="{FF2B5EF4-FFF2-40B4-BE49-F238E27FC236}">
                <a16:creationId xmlns:a16="http://schemas.microsoft.com/office/drawing/2014/main" id="{B743E708-8986-4DC9-84C5-0692FDD8765C}"/>
              </a:ext>
            </a:extLst>
          </p:cNvPr>
          <p:cNvSpPr txBox="1"/>
          <p:nvPr/>
        </p:nvSpPr>
        <p:spPr>
          <a:xfrm>
            <a:off x="529200" y="1556792"/>
            <a:ext cx="3966150" cy="935321"/>
          </a:xfrm>
          <a:prstGeom prst="rect">
            <a:avLst/>
          </a:prstGeom>
          <a:noFill/>
        </p:spPr>
        <p:txBody>
          <a:bodyPr wrap="none" rtlCol="0">
            <a:spAutoFit/>
          </a:bodyPr>
          <a:lstStyle/>
          <a:p>
            <a:pPr>
              <a:lnSpc>
                <a:spcPct val="150000"/>
              </a:lnSpc>
            </a:pPr>
            <a:r>
              <a:rPr lang="sl-SI" sz="1400" b="1" dirty="0"/>
              <a:t>Tipi validacije:</a:t>
            </a:r>
          </a:p>
          <a:p>
            <a:pPr marL="285750" indent="-285750">
              <a:lnSpc>
                <a:spcPct val="150000"/>
              </a:lnSpc>
              <a:buFont typeface="Arial" panose="020B0604020202020204" pitchFamily="34" charset="0"/>
              <a:buChar char="•"/>
            </a:pPr>
            <a:r>
              <a:rPr lang="sl-SI" sz="1200" dirty="0"/>
              <a:t>Začetna validacija (testiranje modela pred uporabo)</a:t>
            </a:r>
          </a:p>
          <a:p>
            <a:pPr marL="285750" indent="-285750">
              <a:lnSpc>
                <a:spcPct val="150000"/>
              </a:lnSpc>
              <a:buFont typeface="Arial" panose="020B0604020202020204" pitchFamily="34" charset="0"/>
              <a:buChar char="•"/>
            </a:pPr>
            <a:r>
              <a:rPr lang="sl-SI" sz="1200" dirty="0" err="1"/>
              <a:t>Revalidacija</a:t>
            </a:r>
            <a:r>
              <a:rPr lang="sl-SI" sz="1200" dirty="0"/>
              <a:t> (periodični testi med uporabo)</a:t>
            </a:r>
          </a:p>
        </p:txBody>
      </p:sp>
      <p:sp>
        <p:nvSpPr>
          <p:cNvPr id="14" name="TextBox 13">
            <a:extLst>
              <a:ext uri="{FF2B5EF4-FFF2-40B4-BE49-F238E27FC236}">
                <a16:creationId xmlns:a16="http://schemas.microsoft.com/office/drawing/2014/main" id="{5D9A71D4-934B-4E66-B707-67C579A02EB6}"/>
              </a:ext>
            </a:extLst>
          </p:cNvPr>
          <p:cNvSpPr txBox="1"/>
          <p:nvPr/>
        </p:nvSpPr>
        <p:spPr>
          <a:xfrm>
            <a:off x="599380" y="2780928"/>
            <a:ext cx="4200189" cy="1766317"/>
          </a:xfrm>
          <a:prstGeom prst="rect">
            <a:avLst/>
          </a:prstGeom>
          <a:noFill/>
        </p:spPr>
        <p:txBody>
          <a:bodyPr wrap="none" rtlCol="0">
            <a:spAutoFit/>
          </a:bodyPr>
          <a:lstStyle/>
          <a:p>
            <a:pPr>
              <a:lnSpc>
                <a:spcPct val="150000"/>
              </a:lnSpc>
            </a:pPr>
            <a:r>
              <a:rPr lang="sl-SI" sz="1400" b="1" dirty="0"/>
              <a:t>Deli </a:t>
            </a:r>
            <a:r>
              <a:rPr lang="sl-SI" sz="1400" b="1" dirty="0" err="1"/>
              <a:t>validacijskega</a:t>
            </a:r>
            <a:r>
              <a:rPr lang="sl-SI" sz="1400" b="1" dirty="0"/>
              <a:t> poročila:</a:t>
            </a:r>
          </a:p>
          <a:p>
            <a:pPr marL="285750" indent="-285750">
              <a:lnSpc>
                <a:spcPct val="150000"/>
              </a:lnSpc>
              <a:buFont typeface="Arial" panose="020B0604020202020204" pitchFamily="34" charset="0"/>
              <a:buChar char="•"/>
            </a:pPr>
            <a:r>
              <a:rPr lang="sl-SI" sz="1200" dirty="0"/>
              <a:t>Informacija o modelu, razvoj modela, podatki, problem</a:t>
            </a:r>
          </a:p>
          <a:p>
            <a:pPr marL="285750" indent="-285750">
              <a:lnSpc>
                <a:spcPct val="150000"/>
              </a:lnSpc>
              <a:buFont typeface="Arial" panose="020B0604020202020204" pitchFamily="34" charset="0"/>
              <a:buChar char="•"/>
            </a:pPr>
            <a:r>
              <a:rPr lang="sl-SI" sz="1200" dirty="0"/>
              <a:t>Kvalitativni testi</a:t>
            </a:r>
          </a:p>
          <a:p>
            <a:pPr marL="285750" indent="-285750">
              <a:lnSpc>
                <a:spcPct val="150000"/>
              </a:lnSpc>
              <a:buFont typeface="Arial" panose="020B0604020202020204" pitchFamily="34" charset="0"/>
              <a:buChar char="•"/>
            </a:pPr>
            <a:r>
              <a:rPr lang="sl-SI" sz="1200" dirty="0"/>
              <a:t>Kvantitativni testi</a:t>
            </a:r>
          </a:p>
          <a:p>
            <a:pPr marL="285750" indent="-285750">
              <a:lnSpc>
                <a:spcPct val="150000"/>
              </a:lnSpc>
              <a:buFont typeface="Arial" panose="020B0604020202020204" pitchFamily="34" charset="0"/>
              <a:buChar char="•"/>
            </a:pPr>
            <a:r>
              <a:rPr lang="sl-SI" sz="1200" dirty="0"/>
              <a:t>Povzetek</a:t>
            </a:r>
          </a:p>
          <a:p>
            <a:pPr marL="285750" indent="-285750">
              <a:lnSpc>
                <a:spcPct val="150000"/>
              </a:lnSpc>
              <a:buFont typeface="Arial" panose="020B0604020202020204" pitchFamily="34" charset="0"/>
              <a:buChar char="•"/>
            </a:pPr>
            <a:r>
              <a:rPr lang="sl-SI" sz="1200" dirty="0"/>
              <a:t>Seznam priporočil</a:t>
            </a:r>
          </a:p>
        </p:txBody>
      </p:sp>
      <p:pic>
        <p:nvPicPr>
          <p:cNvPr id="6" name="Picture 5">
            <a:extLst>
              <a:ext uri="{FF2B5EF4-FFF2-40B4-BE49-F238E27FC236}">
                <a16:creationId xmlns:a16="http://schemas.microsoft.com/office/drawing/2014/main" id="{51483E0F-EC9B-4FED-AFF5-F5DD51D3C95E}"/>
              </a:ext>
            </a:extLst>
          </p:cNvPr>
          <p:cNvPicPr>
            <a:picLocks noChangeAspect="1"/>
          </p:cNvPicPr>
          <p:nvPr/>
        </p:nvPicPr>
        <p:blipFill>
          <a:blip r:embed="rId6"/>
          <a:stretch>
            <a:fillRect/>
          </a:stretch>
        </p:blipFill>
        <p:spPr>
          <a:xfrm>
            <a:off x="469112" y="4963916"/>
            <a:ext cx="713135" cy="713135"/>
          </a:xfrm>
          <a:prstGeom prst="rect">
            <a:avLst/>
          </a:prstGeom>
        </p:spPr>
      </p:pic>
      <p:sp>
        <p:nvSpPr>
          <p:cNvPr id="7" name="TextBox 6">
            <a:extLst>
              <a:ext uri="{FF2B5EF4-FFF2-40B4-BE49-F238E27FC236}">
                <a16:creationId xmlns:a16="http://schemas.microsoft.com/office/drawing/2014/main" id="{7F90BA44-30D3-45E1-8731-DF0452E9EE84}"/>
              </a:ext>
            </a:extLst>
          </p:cNvPr>
          <p:cNvSpPr txBox="1"/>
          <p:nvPr/>
        </p:nvSpPr>
        <p:spPr>
          <a:xfrm>
            <a:off x="1166541" y="5013176"/>
            <a:ext cx="4248472" cy="713135"/>
          </a:xfrm>
          <a:prstGeom prst="rect">
            <a:avLst/>
          </a:prstGeom>
          <a:noFill/>
        </p:spPr>
        <p:txBody>
          <a:bodyPr wrap="square" rtlCol="0">
            <a:noAutofit/>
          </a:bodyPr>
          <a:lstStyle/>
          <a:p>
            <a:r>
              <a:rPr lang="sl-SI" sz="1200" dirty="0"/>
              <a:t>Dobra praksa je določitev kriterijev za uspešen test vnaprej. Pogosto jih predstavimo v uporabniku prijazni obliki, npr. kot rdeče / rumen / zelen rezultat.</a:t>
            </a:r>
          </a:p>
        </p:txBody>
      </p:sp>
      <p:sp>
        <p:nvSpPr>
          <p:cNvPr id="19" name="TextBox 3">
            <a:extLst>
              <a:ext uri="{FF2B5EF4-FFF2-40B4-BE49-F238E27FC236}">
                <a16:creationId xmlns:a16="http://schemas.microsoft.com/office/drawing/2014/main" id="{069101CB-B2A5-4151-8986-3A1941C18212}"/>
              </a:ext>
            </a:extLst>
          </p:cNvPr>
          <p:cNvSpPr txBox="1"/>
          <p:nvPr/>
        </p:nvSpPr>
        <p:spPr>
          <a:xfrm>
            <a:off x="613644" y="995925"/>
            <a:ext cx="10873208" cy="246221"/>
          </a:xfrm>
          <a:prstGeom prst="rect">
            <a:avLst/>
          </a:prstGeom>
          <a:noFill/>
        </p:spPr>
        <p:txBody>
          <a:bodyPr wrap="square" lIns="0" tIns="0" rIns="0" bIns="0" rtlCol="0">
            <a:spAutoFit/>
          </a:bodyPr>
          <a:lstStyle>
            <a:defPPr>
              <a:defRPr lang="en-US"/>
            </a:defPPr>
            <a:lvl1pPr marL="0" algn="l" defTabSz="787481" rtl="0" eaLnBrk="1" latinLnBrk="0" hangingPunct="1">
              <a:defRPr sz="1550" kern="1200">
                <a:solidFill>
                  <a:schemeClr val="tx1"/>
                </a:solidFill>
                <a:latin typeface="+mn-lt"/>
                <a:ea typeface="+mn-ea"/>
                <a:cs typeface="+mn-cs"/>
              </a:defRPr>
            </a:lvl1pPr>
            <a:lvl2pPr marL="393741" algn="l" defTabSz="787481" rtl="0" eaLnBrk="1" latinLnBrk="0" hangingPunct="1">
              <a:defRPr sz="1550" kern="1200">
                <a:solidFill>
                  <a:schemeClr val="tx1"/>
                </a:solidFill>
                <a:latin typeface="+mn-lt"/>
                <a:ea typeface="+mn-ea"/>
                <a:cs typeface="+mn-cs"/>
              </a:defRPr>
            </a:lvl2pPr>
            <a:lvl3pPr marL="787481" algn="l" defTabSz="787481" rtl="0" eaLnBrk="1" latinLnBrk="0" hangingPunct="1">
              <a:defRPr sz="1550" kern="1200">
                <a:solidFill>
                  <a:schemeClr val="tx1"/>
                </a:solidFill>
                <a:latin typeface="+mn-lt"/>
                <a:ea typeface="+mn-ea"/>
                <a:cs typeface="+mn-cs"/>
              </a:defRPr>
            </a:lvl3pPr>
            <a:lvl4pPr marL="1181222" algn="l" defTabSz="787481" rtl="0" eaLnBrk="1" latinLnBrk="0" hangingPunct="1">
              <a:defRPr sz="1550" kern="1200">
                <a:solidFill>
                  <a:schemeClr val="tx1"/>
                </a:solidFill>
                <a:latin typeface="+mn-lt"/>
                <a:ea typeface="+mn-ea"/>
                <a:cs typeface="+mn-cs"/>
              </a:defRPr>
            </a:lvl4pPr>
            <a:lvl5pPr marL="1574963" algn="l" defTabSz="787481" rtl="0" eaLnBrk="1" latinLnBrk="0" hangingPunct="1">
              <a:defRPr sz="1550" kern="1200">
                <a:solidFill>
                  <a:schemeClr val="tx1"/>
                </a:solidFill>
                <a:latin typeface="+mn-lt"/>
                <a:ea typeface="+mn-ea"/>
                <a:cs typeface="+mn-cs"/>
              </a:defRPr>
            </a:lvl5pPr>
            <a:lvl6pPr marL="1968703" algn="l" defTabSz="787481" rtl="0" eaLnBrk="1" latinLnBrk="0" hangingPunct="1">
              <a:defRPr sz="1550" kern="1200">
                <a:solidFill>
                  <a:schemeClr val="tx1"/>
                </a:solidFill>
                <a:latin typeface="+mn-lt"/>
                <a:ea typeface="+mn-ea"/>
                <a:cs typeface="+mn-cs"/>
              </a:defRPr>
            </a:lvl6pPr>
            <a:lvl7pPr marL="2362444" algn="l" defTabSz="787481" rtl="0" eaLnBrk="1" latinLnBrk="0" hangingPunct="1">
              <a:defRPr sz="1550" kern="1200">
                <a:solidFill>
                  <a:schemeClr val="tx1"/>
                </a:solidFill>
                <a:latin typeface="+mn-lt"/>
                <a:ea typeface="+mn-ea"/>
                <a:cs typeface="+mn-cs"/>
              </a:defRPr>
            </a:lvl7pPr>
            <a:lvl8pPr marL="2756184" algn="l" defTabSz="787481" rtl="0" eaLnBrk="1" latinLnBrk="0" hangingPunct="1">
              <a:defRPr sz="1550" kern="1200">
                <a:solidFill>
                  <a:schemeClr val="tx1"/>
                </a:solidFill>
                <a:latin typeface="+mn-lt"/>
                <a:ea typeface="+mn-ea"/>
                <a:cs typeface="+mn-cs"/>
              </a:defRPr>
            </a:lvl8pPr>
            <a:lvl9pPr marL="3149925" algn="l" defTabSz="787481" rtl="0" eaLnBrk="1" latinLnBrk="0" hangingPunct="1">
              <a:defRPr sz="1550" kern="1200">
                <a:solidFill>
                  <a:schemeClr val="tx1"/>
                </a:solidFill>
                <a:latin typeface="+mn-lt"/>
                <a:ea typeface="+mn-ea"/>
                <a:cs typeface="+mn-cs"/>
              </a:defRPr>
            </a:lvl9pPr>
          </a:lstStyle>
          <a:p>
            <a:pPr>
              <a:spcBef>
                <a:spcPts val="600"/>
              </a:spcBef>
              <a:buSzPct val="100000"/>
            </a:pPr>
            <a:r>
              <a:rPr lang="sl-SI" sz="1600" dirty="0">
                <a:solidFill>
                  <a:srgbClr val="313131"/>
                </a:solidFill>
                <a:latin typeface="Frutiger" panose="00000400000000000000" pitchFamily="2" charset="0"/>
              </a:rPr>
              <a:t>Pomembni bančni modeli (vključno z modeli za vrednotenje)  so redno podvrženi bateriji standardiziranih testov.</a:t>
            </a:r>
          </a:p>
        </p:txBody>
      </p:sp>
    </p:spTree>
    <p:extLst>
      <p:ext uri="{BB962C8B-B14F-4D97-AF65-F5344CB8AC3E}">
        <p14:creationId xmlns:p14="http://schemas.microsoft.com/office/powerpoint/2010/main" val="2164922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41695129-A4CE-43C5-B420-ECDDFDF315E6}"/>
              </a:ext>
            </a:extLst>
          </p:cNvPr>
          <p:cNvGraphicFramePr>
            <a:graphicFrameLocks noChangeAspect="1"/>
          </p:cNvGraphicFramePr>
          <p:nvPr>
            <p:custDataLst>
              <p:tags r:id="rId2"/>
            </p:custDataLst>
            <p:extLst>
              <p:ext uri="{D42A27DB-BD31-4B8C-83A1-F6EECF244321}">
                <p14:modId xmlns:p14="http://schemas.microsoft.com/office/powerpoint/2010/main" val="14449278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18" name="think-cell Slide" r:id="rId4" imgW="360" imgH="360" progId="TCLayout.ActiveDocument.1">
                  <p:embed/>
                </p:oleObj>
              </mc:Choice>
              <mc:Fallback>
                <p:oleObj name="think-cell Slide" r:id="rId4" imgW="360" imgH="360" progId="TCLayout.ActiveDocument.1">
                  <p:embed/>
                  <p:pic>
                    <p:nvPicPr>
                      <p:cNvPr id="28" name="Object 27" hidden="1">
                        <a:extLst>
                          <a:ext uri="{FF2B5EF4-FFF2-40B4-BE49-F238E27FC236}">
                            <a16:creationId xmlns:a16="http://schemas.microsoft.com/office/drawing/2014/main" id="{41695129-A4CE-43C5-B420-ECDDFDF315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 name="Title 25">
            <a:extLst>
              <a:ext uri="{FF2B5EF4-FFF2-40B4-BE49-F238E27FC236}">
                <a16:creationId xmlns:a16="http://schemas.microsoft.com/office/drawing/2014/main" id="{ED8DDFA7-C754-485E-95E9-AE2F9F1BEB7E}"/>
              </a:ext>
            </a:extLst>
          </p:cNvPr>
          <p:cNvSpPr>
            <a:spLocks noGrp="1"/>
          </p:cNvSpPr>
          <p:nvPr>
            <p:ph type="title"/>
          </p:nvPr>
        </p:nvSpPr>
        <p:spPr/>
        <p:txBody>
          <a:bodyPr vert="horz"/>
          <a:lstStyle/>
          <a:p>
            <a:r>
              <a:rPr lang="sl-SI" dirty="0"/>
              <a:t>Odstopanja pri ocenah vrednosti nepremičnin</a:t>
            </a:r>
          </a:p>
        </p:txBody>
      </p:sp>
      <p:sp>
        <p:nvSpPr>
          <p:cNvPr id="25" name="Slide Number Placeholder 24"/>
          <p:cNvSpPr>
            <a:spLocks noGrp="1"/>
          </p:cNvSpPr>
          <p:nvPr>
            <p:ph type="sldNum" sz="quarter" idx="4"/>
          </p:nvPr>
        </p:nvSpPr>
        <p:spPr/>
        <p:txBody>
          <a:bodyPr/>
          <a:lstStyle/>
          <a:p>
            <a:fld id="{4E4FABFB-D960-4827-A99E-1FF56FC4539E}" type="slidenum">
              <a:rPr lang="sl-SI" noProof="0" smtClean="0">
                <a:latin typeface="Frutiger" panose="00000400000000000000" pitchFamily="2" charset="0"/>
              </a:rPr>
              <a:pPr/>
              <a:t>14</a:t>
            </a:fld>
            <a:endParaRPr lang="sl-SI" noProof="0" dirty="0">
              <a:latin typeface="Frutiger" panose="00000400000000000000" pitchFamily="2" charset="0"/>
            </a:endParaRPr>
          </a:p>
        </p:txBody>
      </p:sp>
      <p:pic>
        <p:nvPicPr>
          <p:cNvPr id="4" name="Picture 3">
            <a:extLst>
              <a:ext uri="{FF2B5EF4-FFF2-40B4-BE49-F238E27FC236}">
                <a16:creationId xmlns:a16="http://schemas.microsoft.com/office/drawing/2014/main" id="{FF822161-09C4-43F1-ABDD-01791AC0D3A2}"/>
              </a:ext>
            </a:extLst>
          </p:cNvPr>
          <p:cNvPicPr>
            <a:picLocks noChangeAspect="1"/>
          </p:cNvPicPr>
          <p:nvPr/>
        </p:nvPicPr>
        <p:blipFill>
          <a:blip r:embed="rId6"/>
          <a:stretch>
            <a:fillRect/>
          </a:stretch>
        </p:blipFill>
        <p:spPr>
          <a:xfrm>
            <a:off x="4727848" y="1195013"/>
            <a:ext cx="6718039" cy="5349974"/>
          </a:xfrm>
          <a:prstGeom prst="rect">
            <a:avLst/>
          </a:prstGeom>
        </p:spPr>
      </p:pic>
      <p:sp>
        <p:nvSpPr>
          <p:cNvPr id="5" name="TextBox 4">
            <a:extLst>
              <a:ext uri="{FF2B5EF4-FFF2-40B4-BE49-F238E27FC236}">
                <a16:creationId xmlns:a16="http://schemas.microsoft.com/office/drawing/2014/main" id="{EE51A796-63AD-4E13-9DAA-AB43CAD48573}"/>
              </a:ext>
            </a:extLst>
          </p:cNvPr>
          <p:cNvSpPr txBox="1"/>
          <p:nvPr/>
        </p:nvSpPr>
        <p:spPr>
          <a:xfrm>
            <a:off x="556065" y="1281400"/>
            <a:ext cx="4392488" cy="3970318"/>
          </a:xfrm>
          <a:prstGeom prst="rect">
            <a:avLst/>
          </a:prstGeom>
          <a:noFill/>
        </p:spPr>
        <p:txBody>
          <a:bodyPr wrap="square" rtlCol="0">
            <a:spAutoFit/>
          </a:bodyPr>
          <a:lstStyle/>
          <a:p>
            <a:r>
              <a:rPr lang="sl-SI" dirty="0"/>
              <a:t>V osnovi nas zanima primerjava med ocenjeno in „dejansko“ vrednostjo nepremičnin (če vemo, kaj je dejanska vrednost).</a:t>
            </a:r>
          </a:p>
          <a:p>
            <a:endParaRPr lang="sl-SI" dirty="0"/>
          </a:p>
          <a:p>
            <a:r>
              <a:rPr lang="sl-SI" dirty="0"/>
              <a:t>Seveda vsaka ocena prinaša odstopanje. V povprečju bi morala biti napaka enaka 0 (če ni nič, govorimo o sistematični napaki – </a:t>
            </a:r>
            <a:r>
              <a:rPr lang="sl-SI" dirty="0" err="1"/>
              <a:t>bias</a:t>
            </a:r>
            <a:r>
              <a:rPr lang="sl-SI" dirty="0"/>
              <a:t>).</a:t>
            </a:r>
          </a:p>
          <a:p>
            <a:endParaRPr lang="sl-SI" dirty="0"/>
          </a:p>
          <a:p>
            <a:r>
              <a:rPr lang="sl-SI" dirty="0"/>
              <a:t>Pri testiranju modela nas zanima tudi, ali model na katerem segmentu sistematično precenjuje ali podcenjuje vrednosti.</a:t>
            </a:r>
          </a:p>
        </p:txBody>
      </p:sp>
      <p:cxnSp>
        <p:nvCxnSpPr>
          <p:cNvPr id="16" name="Straight Connector 15">
            <a:extLst>
              <a:ext uri="{FF2B5EF4-FFF2-40B4-BE49-F238E27FC236}">
                <a16:creationId xmlns:a16="http://schemas.microsoft.com/office/drawing/2014/main" id="{6903311F-846E-4D57-9372-68170D324F4F}"/>
              </a:ext>
            </a:extLst>
          </p:cNvPr>
          <p:cNvCxnSpPr/>
          <p:nvPr/>
        </p:nvCxnSpPr>
        <p:spPr>
          <a:xfrm flipV="1">
            <a:off x="5591944" y="2204864"/>
            <a:ext cx="5184576" cy="29523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84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41695129-A4CE-43C5-B420-ECDDFDF315E6}"/>
              </a:ext>
            </a:extLst>
          </p:cNvPr>
          <p:cNvGraphicFramePr>
            <a:graphicFrameLocks noChangeAspect="1"/>
          </p:cNvGraphicFramePr>
          <p:nvPr>
            <p:custDataLst>
              <p:tags r:id="rId2"/>
            </p:custDataLst>
            <p:extLst>
              <p:ext uri="{D42A27DB-BD31-4B8C-83A1-F6EECF244321}">
                <p14:modId xmlns:p14="http://schemas.microsoft.com/office/powerpoint/2010/main" val="1247942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54" name="think-cell Slide" r:id="rId4" imgW="360" imgH="360" progId="TCLayout.ActiveDocument.1">
                  <p:embed/>
                </p:oleObj>
              </mc:Choice>
              <mc:Fallback>
                <p:oleObj name="think-cell Slide" r:id="rId4" imgW="360" imgH="360" progId="TCLayout.ActiveDocument.1">
                  <p:embed/>
                  <p:pic>
                    <p:nvPicPr>
                      <p:cNvPr id="28" name="Object 27" hidden="1">
                        <a:extLst>
                          <a:ext uri="{FF2B5EF4-FFF2-40B4-BE49-F238E27FC236}">
                            <a16:creationId xmlns:a16="http://schemas.microsoft.com/office/drawing/2014/main" id="{41695129-A4CE-43C5-B420-ECDDFDF315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 name="Title 25">
            <a:extLst>
              <a:ext uri="{FF2B5EF4-FFF2-40B4-BE49-F238E27FC236}">
                <a16:creationId xmlns:a16="http://schemas.microsoft.com/office/drawing/2014/main" id="{ED8DDFA7-C754-485E-95E9-AE2F9F1BEB7E}"/>
              </a:ext>
            </a:extLst>
          </p:cNvPr>
          <p:cNvSpPr>
            <a:spLocks noGrp="1"/>
          </p:cNvSpPr>
          <p:nvPr>
            <p:ph type="title"/>
          </p:nvPr>
        </p:nvSpPr>
        <p:spPr/>
        <p:txBody>
          <a:bodyPr vert="horz"/>
          <a:lstStyle/>
          <a:p>
            <a:r>
              <a:rPr lang="sl-SI" dirty="0"/>
              <a:t>Odstopanja po segmentih in parametrih</a:t>
            </a:r>
          </a:p>
        </p:txBody>
      </p:sp>
      <p:sp>
        <p:nvSpPr>
          <p:cNvPr id="25" name="Slide Number Placeholder 24"/>
          <p:cNvSpPr>
            <a:spLocks noGrp="1"/>
          </p:cNvSpPr>
          <p:nvPr>
            <p:ph type="sldNum" sz="quarter" idx="4"/>
          </p:nvPr>
        </p:nvSpPr>
        <p:spPr/>
        <p:txBody>
          <a:bodyPr/>
          <a:lstStyle/>
          <a:p>
            <a:fld id="{4E4FABFB-D960-4827-A99E-1FF56FC4539E}" type="slidenum">
              <a:rPr lang="sl-SI" noProof="0" smtClean="0">
                <a:latin typeface="Frutiger" panose="00000400000000000000" pitchFamily="2" charset="0"/>
              </a:rPr>
              <a:pPr/>
              <a:t>15</a:t>
            </a:fld>
            <a:endParaRPr lang="sl-SI" noProof="0" dirty="0">
              <a:latin typeface="Frutiger" panose="00000400000000000000" pitchFamily="2" charset="0"/>
            </a:endParaRPr>
          </a:p>
        </p:txBody>
      </p:sp>
      <p:sp>
        <p:nvSpPr>
          <p:cNvPr id="5" name="TextBox 4">
            <a:extLst>
              <a:ext uri="{FF2B5EF4-FFF2-40B4-BE49-F238E27FC236}">
                <a16:creationId xmlns:a16="http://schemas.microsoft.com/office/drawing/2014/main" id="{EE51A796-63AD-4E13-9DAA-AB43CAD48573}"/>
              </a:ext>
            </a:extLst>
          </p:cNvPr>
          <p:cNvSpPr txBox="1"/>
          <p:nvPr/>
        </p:nvSpPr>
        <p:spPr>
          <a:xfrm>
            <a:off x="556064" y="1281400"/>
            <a:ext cx="10364471" cy="2031325"/>
          </a:xfrm>
          <a:prstGeom prst="rect">
            <a:avLst/>
          </a:prstGeom>
          <a:noFill/>
        </p:spPr>
        <p:txBody>
          <a:bodyPr wrap="square" rtlCol="0">
            <a:spAutoFit/>
          </a:bodyPr>
          <a:lstStyle/>
          <a:p>
            <a:r>
              <a:rPr lang="sl-SI" dirty="0"/>
              <a:t>Nato preverimo, ali morda vrednosti pri določenem segmentu odstopajo le v eno smer.</a:t>
            </a:r>
          </a:p>
          <a:p>
            <a:endParaRPr lang="sl-SI" dirty="0"/>
          </a:p>
          <a:p>
            <a:r>
              <a:rPr lang="sl-SI" b="1" dirty="0"/>
              <a:t>Primeri </a:t>
            </a:r>
            <a:endParaRPr lang="sl-SI" dirty="0"/>
          </a:p>
          <a:p>
            <a:r>
              <a:rPr lang="sl-SI" dirty="0"/>
              <a:t>Ali so vse nepremičnine v Kranju precenjene? Ali je večina hiš z garažo podcenjene? Ali model ne razlikuje med nepremičninami z različno številko nadstropja?</a:t>
            </a:r>
          </a:p>
          <a:p>
            <a:endParaRPr lang="sl-SI" dirty="0"/>
          </a:p>
          <a:p>
            <a:r>
              <a:rPr lang="sl-SI" dirty="0"/>
              <a:t>Če je odgovor na katerokoli vprašanje „da“, velja model izboljšati z uporabo tega parametra.</a:t>
            </a:r>
          </a:p>
        </p:txBody>
      </p:sp>
      <p:sp>
        <p:nvSpPr>
          <p:cNvPr id="6" name="TextBox 5">
            <a:extLst>
              <a:ext uri="{FF2B5EF4-FFF2-40B4-BE49-F238E27FC236}">
                <a16:creationId xmlns:a16="http://schemas.microsoft.com/office/drawing/2014/main" id="{293C11C7-D4F3-4DC4-8EBF-8CCABD96E057}"/>
              </a:ext>
            </a:extLst>
          </p:cNvPr>
          <p:cNvSpPr txBox="1"/>
          <p:nvPr/>
        </p:nvSpPr>
        <p:spPr>
          <a:xfrm>
            <a:off x="571163" y="3717032"/>
            <a:ext cx="10220456" cy="1754326"/>
          </a:xfrm>
          <a:prstGeom prst="rect">
            <a:avLst/>
          </a:prstGeom>
          <a:noFill/>
        </p:spPr>
        <p:txBody>
          <a:bodyPr wrap="square" rtlCol="0">
            <a:spAutoFit/>
          </a:bodyPr>
          <a:lstStyle/>
          <a:p>
            <a:r>
              <a:rPr lang="sl-SI" b="1" dirty="0"/>
              <a:t>Posebni primeri</a:t>
            </a:r>
          </a:p>
          <a:p>
            <a:endParaRPr lang="sl-SI" b="1" dirty="0"/>
          </a:p>
          <a:p>
            <a:r>
              <a:rPr lang="sl-SI" dirty="0"/>
              <a:t>Veliko enostavnih modelov je lahko občutljivih na posebne primere (</a:t>
            </a:r>
            <a:r>
              <a:rPr lang="sl-SI" dirty="0" err="1"/>
              <a:t>outliers</a:t>
            </a:r>
            <a:r>
              <a:rPr lang="sl-SI" dirty="0"/>
              <a:t>). Te je </a:t>
            </a:r>
            <a:r>
              <a:rPr lang="sl-SI" dirty="0" err="1"/>
              <a:t>sorazmeroma</a:t>
            </a:r>
            <a:r>
              <a:rPr lang="sl-SI" dirty="0"/>
              <a:t> težko vključiti v model, s čimer bi tudi tvegali, da a) model ne deluje več na običajnih primerih ali b) povzročili, da se model preveč prilagodi učni množici. Zato lahko take primere iz avtomatskega modeliranja izločimo, kar je poslovna odločitev.</a:t>
            </a:r>
          </a:p>
        </p:txBody>
      </p:sp>
      <p:cxnSp>
        <p:nvCxnSpPr>
          <p:cNvPr id="8" name="Straight Connector 7">
            <a:extLst>
              <a:ext uri="{FF2B5EF4-FFF2-40B4-BE49-F238E27FC236}">
                <a16:creationId xmlns:a16="http://schemas.microsoft.com/office/drawing/2014/main" id="{9CD31640-9EA9-4EE2-9241-AFE1A97E530B}"/>
              </a:ext>
            </a:extLst>
          </p:cNvPr>
          <p:cNvCxnSpPr/>
          <p:nvPr/>
        </p:nvCxnSpPr>
        <p:spPr>
          <a:xfrm>
            <a:off x="695400" y="3502192"/>
            <a:ext cx="100811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830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41695129-A4CE-43C5-B420-ECDDFDF315E6}"/>
              </a:ext>
            </a:extLst>
          </p:cNvPr>
          <p:cNvGraphicFramePr>
            <a:graphicFrameLocks noChangeAspect="1"/>
          </p:cNvGraphicFramePr>
          <p:nvPr>
            <p:custDataLst>
              <p:tags r:id="rId2"/>
            </p:custDataLst>
            <p:extLst>
              <p:ext uri="{D42A27DB-BD31-4B8C-83A1-F6EECF244321}">
                <p14:modId xmlns:p14="http://schemas.microsoft.com/office/powerpoint/2010/main" val="29512169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278" name="think-cell Slide" r:id="rId4" imgW="360" imgH="360" progId="TCLayout.ActiveDocument.1">
                  <p:embed/>
                </p:oleObj>
              </mc:Choice>
              <mc:Fallback>
                <p:oleObj name="think-cell Slide" r:id="rId4" imgW="360" imgH="360" progId="TCLayout.ActiveDocument.1">
                  <p:embed/>
                  <p:pic>
                    <p:nvPicPr>
                      <p:cNvPr id="28" name="Object 27" hidden="1">
                        <a:extLst>
                          <a:ext uri="{FF2B5EF4-FFF2-40B4-BE49-F238E27FC236}">
                            <a16:creationId xmlns:a16="http://schemas.microsoft.com/office/drawing/2014/main" id="{41695129-A4CE-43C5-B420-ECDDFDF315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 name="Title 25">
            <a:extLst>
              <a:ext uri="{FF2B5EF4-FFF2-40B4-BE49-F238E27FC236}">
                <a16:creationId xmlns:a16="http://schemas.microsoft.com/office/drawing/2014/main" id="{ED8DDFA7-C754-485E-95E9-AE2F9F1BEB7E}"/>
              </a:ext>
            </a:extLst>
          </p:cNvPr>
          <p:cNvSpPr>
            <a:spLocks noGrp="1"/>
          </p:cNvSpPr>
          <p:nvPr>
            <p:ph type="title"/>
          </p:nvPr>
        </p:nvSpPr>
        <p:spPr/>
        <p:txBody>
          <a:bodyPr vert="horz"/>
          <a:lstStyle/>
          <a:p>
            <a:r>
              <a:rPr lang="sl-SI" dirty="0" err="1"/>
              <a:t>Haircuti</a:t>
            </a:r>
            <a:endParaRPr lang="sl-SI" dirty="0"/>
          </a:p>
        </p:txBody>
      </p:sp>
      <p:sp>
        <p:nvSpPr>
          <p:cNvPr id="25" name="Slide Number Placeholder 24"/>
          <p:cNvSpPr>
            <a:spLocks noGrp="1"/>
          </p:cNvSpPr>
          <p:nvPr>
            <p:ph type="sldNum" sz="quarter" idx="4"/>
          </p:nvPr>
        </p:nvSpPr>
        <p:spPr/>
        <p:txBody>
          <a:bodyPr/>
          <a:lstStyle/>
          <a:p>
            <a:fld id="{4E4FABFB-D960-4827-A99E-1FF56FC4539E}" type="slidenum">
              <a:rPr lang="sl-SI" noProof="0" smtClean="0">
                <a:latin typeface="Frutiger" panose="00000400000000000000" pitchFamily="2" charset="0"/>
              </a:rPr>
              <a:pPr/>
              <a:t>16</a:t>
            </a:fld>
            <a:endParaRPr lang="sl-SI" noProof="0" dirty="0">
              <a:latin typeface="Frutiger" panose="00000400000000000000" pitchFamily="2" charset="0"/>
            </a:endParaRPr>
          </a:p>
        </p:txBody>
      </p:sp>
      <p:sp>
        <p:nvSpPr>
          <p:cNvPr id="5" name="TextBox 4">
            <a:extLst>
              <a:ext uri="{FF2B5EF4-FFF2-40B4-BE49-F238E27FC236}">
                <a16:creationId xmlns:a16="http://schemas.microsoft.com/office/drawing/2014/main" id="{EE51A796-63AD-4E13-9DAA-AB43CAD48573}"/>
              </a:ext>
            </a:extLst>
          </p:cNvPr>
          <p:cNvSpPr txBox="1"/>
          <p:nvPr/>
        </p:nvSpPr>
        <p:spPr>
          <a:xfrm>
            <a:off x="556064" y="1281400"/>
            <a:ext cx="10364471" cy="1600438"/>
          </a:xfrm>
          <a:prstGeom prst="rect">
            <a:avLst/>
          </a:prstGeom>
          <a:noFill/>
        </p:spPr>
        <p:txBody>
          <a:bodyPr wrap="square" rtlCol="0">
            <a:spAutoFit/>
          </a:bodyPr>
          <a:lstStyle/>
          <a:p>
            <a:r>
              <a:rPr lang="sl-SI" sz="1600" dirty="0"/>
              <a:t>Modela AVM in </a:t>
            </a:r>
            <a:r>
              <a:rPr lang="sl-SI" sz="1600" dirty="0" err="1"/>
              <a:t>Hedonski</a:t>
            </a:r>
            <a:r>
              <a:rPr lang="sl-SI" sz="1600" dirty="0"/>
              <a:t> regresijski model nam poleg vrednosti lahko ocenita še napako s podano stopnjo zaupanja.</a:t>
            </a:r>
          </a:p>
          <a:p>
            <a:endParaRPr lang="sl-SI" sz="1600" dirty="0"/>
          </a:p>
          <a:p>
            <a:r>
              <a:rPr lang="sl-SI" sz="1600" dirty="0"/>
              <a:t>Relativna napaka na </a:t>
            </a:r>
            <a:r>
              <a:rPr lang="sl-SI" sz="1600" dirty="0" err="1"/>
              <a:t>portfeljskem</a:t>
            </a:r>
            <a:r>
              <a:rPr lang="sl-SI" sz="1600" dirty="0"/>
              <a:t> ocenjevanju je mnogo nižja, ker se napake med seboj uničijo (centralni limitni izrek).</a:t>
            </a:r>
          </a:p>
          <a:p>
            <a:endParaRPr lang="sl-SI" dirty="0"/>
          </a:p>
        </p:txBody>
      </p:sp>
      <p:pic>
        <p:nvPicPr>
          <p:cNvPr id="3" name="Picture 2">
            <a:extLst>
              <a:ext uri="{FF2B5EF4-FFF2-40B4-BE49-F238E27FC236}">
                <a16:creationId xmlns:a16="http://schemas.microsoft.com/office/drawing/2014/main" id="{1940C73F-3954-4F50-B202-3533F28D6B0F}"/>
              </a:ext>
            </a:extLst>
          </p:cNvPr>
          <p:cNvPicPr>
            <a:picLocks noChangeAspect="1"/>
          </p:cNvPicPr>
          <p:nvPr/>
        </p:nvPicPr>
        <p:blipFill>
          <a:blip r:embed="rId6"/>
          <a:stretch>
            <a:fillRect/>
          </a:stretch>
        </p:blipFill>
        <p:spPr>
          <a:xfrm>
            <a:off x="623392" y="2564904"/>
            <a:ext cx="4197377" cy="1944216"/>
          </a:xfrm>
          <a:prstGeom prst="rect">
            <a:avLst/>
          </a:prstGeom>
        </p:spPr>
      </p:pic>
      <p:pic>
        <p:nvPicPr>
          <p:cNvPr id="7" name="Picture 6">
            <a:extLst>
              <a:ext uri="{FF2B5EF4-FFF2-40B4-BE49-F238E27FC236}">
                <a16:creationId xmlns:a16="http://schemas.microsoft.com/office/drawing/2014/main" id="{45F61AF4-DE8F-49C7-B601-FC54D6DF7A42}"/>
              </a:ext>
            </a:extLst>
          </p:cNvPr>
          <p:cNvPicPr>
            <a:picLocks noChangeAspect="1"/>
          </p:cNvPicPr>
          <p:nvPr/>
        </p:nvPicPr>
        <p:blipFill>
          <a:blip r:embed="rId7"/>
          <a:stretch>
            <a:fillRect/>
          </a:stretch>
        </p:blipFill>
        <p:spPr>
          <a:xfrm>
            <a:off x="5807968" y="2582611"/>
            <a:ext cx="4900866" cy="2032657"/>
          </a:xfrm>
          <a:prstGeom prst="rect">
            <a:avLst/>
          </a:prstGeom>
        </p:spPr>
      </p:pic>
      <p:sp>
        <p:nvSpPr>
          <p:cNvPr id="10" name="Arrow: Right 9">
            <a:extLst>
              <a:ext uri="{FF2B5EF4-FFF2-40B4-BE49-F238E27FC236}">
                <a16:creationId xmlns:a16="http://schemas.microsoft.com/office/drawing/2014/main" id="{A6010244-8E1D-4B50-B811-D84673FE1A03}"/>
              </a:ext>
            </a:extLst>
          </p:cNvPr>
          <p:cNvSpPr/>
          <p:nvPr/>
        </p:nvSpPr>
        <p:spPr>
          <a:xfrm>
            <a:off x="4943872" y="3247117"/>
            <a:ext cx="79208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pic>
        <p:nvPicPr>
          <p:cNvPr id="12" name="Picture 11">
            <a:extLst>
              <a:ext uri="{FF2B5EF4-FFF2-40B4-BE49-F238E27FC236}">
                <a16:creationId xmlns:a16="http://schemas.microsoft.com/office/drawing/2014/main" id="{827D82F7-845F-4FDD-9B68-A5DABFDC68DA}"/>
              </a:ext>
            </a:extLst>
          </p:cNvPr>
          <p:cNvPicPr>
            <a:picLocks noChangeAspect="1"/>
          </p:cNvPicPr>
          <p:nvPr/>
        </p:nvPicPr>
        <p:blipFill>
          <a:blip r:embed="rId8"/>
          <a:stretch>
            <a:fillRect/>
          </a:stretch>
        </p:blipFill>
        <p:spPr>
          <a:xfrm>
            <a:off x="4686510" y="4508758"/>
            <a:ext cx="6066007" cy="2033161"/>
          </a:xfrm>
          <a:prstGeom prst="rect">
            <a:avLst/>
          </a:prstGeom>
        </p:spPr>
      </p:pic>
      <p:sp>
        <p:nvSpPr>
          <p:cNvPr id="13" name="TextBox 12">
            <a:extLst>
              <a:ext uri="{FF2B5EF4-FFF2-40B4-BE49-F238E27FC236}">
                <a16:creationId xmlns:a16="http://schemas.microsoft.com/office/drawing/2014/main" id="{0C863666-6FB5-425C-98B8-21FC422B11EC}"/>
              </a:ext>
            </a:extLst>
          </p:cNvPr>
          <p:cNvSpPr txBox="1"/>
          <p:nvPr/>
        </p:nvSpPr>
        <p:spPr>
          <a:xfrm>
            <a:off x="623392" y="4869294"/>
            <a:ext cx="4019435" cy="923330"/>
          </a:xfrm>
          <a:prstGeom prst="rect">
            <a:avLst/>
          </a:prstGeom>
          <a:noFill/>
          <a:ln>
            <a:solidFill>
              <a:schemeClr val="tx1">
                <a:lumMod val="50000"/>
              </a:schemeClr>
            </a:solidFill>
          </a:ln>
        </p:spPr>
        <p:txBody>
          <a:bodyPr wrap="square" rtlCol="0">
            <a:spAutoFit/>
          </a:bodyPr>
          <a:lstStyle/>
          <a:p>
            <a:r>
              <a:rPr lang="sl-SI" dirty="0"/>
              <a:t>Napako lahko za bančne namene korigiramo s </a:t>
            </a:r>
            <a:r>
              <a:rPr lang="sl-SI" dirty="0" err="1"/>
              <a:t>t.i</a:t>
            </a:r>
            <a:r>
              <a:rPr lang="sl-SI" dirty="0"/>
              <a:t>. odbitkom oz. </a:t>
            </a:r>
            <a:r>
              <a:rPr lang="sl-SI" dirty="0" err="1"/>
              <a:t>haircutom</a:t>
            </a:r>
            <a:r>
              <a:rPr lang="sl-SI" dirty="0"/>
              <a:t>.</a:t>
            </a:r>
          </a:p>
        </p:txBody>
      </p:sp>
      <p:sp>
        <p:nvSpPr>
          <p:cNvPr id="14" name="TextBox 13">
            <a:extLst>
              <a:ext uri="{FF2B5EF4-FFF2-40B4-BE49-F238E27FC236}">
                <a16:creationId xmlns:a16="http://schemas.microsoft.com/office/drawing/2014/main" id="{35099E43-FC1D-4ED3-B951-7C7AD10E91E3}"/>
              </a:ext>
            </a:extLst>
          </p:cNvPr>
          <p:cNvSpPr txBox="1"/>
          <p:nvPr/>
        </p:nvSpPr>
        <p:spPr>
          <a:xfrm>
            <a:off x="408534" y="4062938"/>
            <a:ext cx="627095" cy="276999"/>
          </a:xfrm>
          <a:prstGeom prst="rect">
            <a:avLst/>
          </a:prstGeom>
          <a:solidFill>
            <a:schemeClr val="bg1"/>
          </a:solidFill>
        </p:spPr>
        <p:txBody>
          <a:bodyPr wrap="none" rtlCol="0">
            <a:spAutoFit/>
          </a:bodyPr>
          <a:lstStyle/>
          <a:p>
            <a:r>
              <a:rPr lang="sl-SI" sz="1200" dirty="0"/>
              <a:t>-100%</a:t>
            </a:r>
          </a:p>
        </p:txBody>
      </p:sp>
      <p:sp>
        <p:nvSpPr>
          <p:cNvPr id="18" name="TextBox 17">
            <a:extLst>
              <a:ext uri="{FF2B5EF4-FFF2-40B4-BE49-F238E27FC236}">
                <a16:creationId xmlns:a16="http://schemas.microsoft.com/office/drawing/2014/main" id="{7033E727-C1F8-4AE9-A596-9356F9975E7A}"/>
              </a:ext>
            </a:extLst>
          </p:cNvPr>
          <p:cNvSpPr txBox="1"/>
          <p:nvPr/>
        </p:nvSpPr>
        <p:spPr>
          <a:xfrm>
            <a:off x="4255225" y="4062938"/>
            <a:ext cx="575799" cy="276999"/>
          </a:xfrm>
          <a:prstGeom prst="rect">
            <a:avLst/>
          </a:prstGeom>
          <a:solidFill>
            <a:schemeClr val="bg1"/>
          </a:solidFill>
        </p:spPr>
        <p:txBody>
          <a:bodyPr wrap="none" rtlCol="0">
            <a:spAutoFit/>
          </a:bodyPr>
          <a:lstStyle/>
          <a:p>
            <a:r>
              <a:rPr lang="sl-SI" sz="1200" dirty="0"/>
              <a:t>100%</a:t>
            </a:r>
          </a:p>
        </p:txBody>
      </p:sp>
      <p:sp>
        <p:nvSpPr>
          <p:cNvPr id="19" name="TextBox 18">
            <a:extLst>
              <a:ext uri="{FF2B5EF4-FFF2-40B4-BE49-F238E27FC236}">
                <a16:creationId xmlns:a16="http://schemas.microsoft.com/office/drawing/2014/main" id="{6B4EA2E7-76C7-4C83-9D99-DBFD0144ABE7}"/>
              </a:ext>
            </a:extLst>
          </p:cNvPr>
          <p:cNvSpPr txBox="1"/>
          <p:nvPr/>
        </p:nvSpPr>
        <p:spPr>
          <a:xfrm>
            <a:off x="5797713" y="4008849"/>
            <a:ext cx="457176" cy="276999"/>
          </a:xfrm>
          <a:prstGeom prst="rect">
            <a:avLst/>
          </a:prstGeom>
          <a:solidFill>
            <a:schemeClr val="bg1"/>
          </a:solidFill>
        </p:spPr>
        <p:txBody>
          <a:bodyPr wrap="none" rtlCol="0">
            <a:spAutoFit/>
          </a:bodyPr>
          <a:lstStyle/>
          <a:p>
            <a:r>
              <a:rPr lang="sl-SI" sz="1200" dirty="0"/>
              <a:t>-6%</a:t>
            </a:r>
          </a:p>
        </p:txBody>
      </p:sp>
      <p:sp>
        <p:nvSpPr>
          <p:cNvPr id="20" name="TextBox 19">
            <a:extLst>
              <a:ext uri="{FF2B5EF4-FFF2-40B4-BE49-F238E27FC236}">
                <a16:creationId xmlns:a16="http://schemas.microsoft.com/office/drawing/2014/main" id="{C745F571-2C6A-4FB8-A602-83CDF6B68F15}"/>
              </a:ext>
            </a:extLst>
          </p:cNvPr>
          <p:cNvSpPr txBox="1"/>
          <p:nvPr/>
        </p:nvSpPr>
        <p:spPr>
          <a:xfrm>
            <a:off x="10128921" y="4002405"/>
            <a:ext cx="405880" cy="276999"/>
          </a:xfrm>
          <a:prstGeom prst="rect">
            <a:avLst/>
          </a:prstGeom>
          <a:solidFill>
            <a:schemeClr val="bg1"/>
          </a:solidFill>
        </p:spPr>
        <p:txBody>
          <a:bodyPr wrap="none" rtlCol="0">
            <a:spAutoFit/>
          </a:bodyPr>
          <a:lstStyle/>
          <a:p>
            <a:r>
              <a:rPr lang="sl-SI" sz="1200" dirty="0"/>
              <a:t>6%</a:t>
            </a:r>
          </a:p>
        </p:txBody>
      </p:sp>
    </p:spTree>
    <p:extLst>
      <p:ext uri="{BB962C8B-B14F-4D97-AF65-F5344CB8AC3E}">
        <p14:creationId xmlns:p14="http://schemas.microsoft.com/office/powerpoint/2010/main" val="3851739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41695129-A4CE-43C5-B420-ECDDFDF315E6}"/>
              </a:ext>
            </a:extLst>
          </p:cNvPr>
          <p:cNvGraphicFramePr>
            <a:graphicFrameLocks noChangeAspect="1"/>
          </p:cNvGraphicFramePr>
          <p:nvPr>
            <p:custDataLst>
              <p:tags r:id="rId2"/>
            </p:custDataLst>
            <p:extLst>
              <p:ext uri="{D42A27DB-BD31-4B8C-83A1-F6EECF244321}">
                <p14:modId xmlns:p14="http://schemas.microsoft.com/office/powerpoint/2010/main" val="12041925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302" name="think-cell Slide" r:id="rId4" imgW="360" imgH="360" progId="TCLayout.ActiveDocument.1">
                  <p:embed/>
                </p:oleObj>
              </mc:Choice>
              <mc:Fallback>
                <p:oleObj name="think-cell Slide" r:id="rId4" imgW="360" imgH="360" progId="TCLayout.ActiveDocument.1">
                  <p:embed/>
                  <p:pic>
                    <p:nvPicPr>
                      <p:cNvPr id="28" name="Object 27" hidden="1">
                        <a:extLst>
                          <a:ext uri="{FF2B5EF4-FFF2-40B4-BE49-F238E27FC236}">
                            <a16:creationId xmlns:a16="http://schemas.microsoft.com/office/drawing/2014/main" id="{41695129-A4CE-43C5-B420-ECDDFDF315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 name="Title 25">
            <a:extLst>
              <a:ext uri="{FF2B5EF4-FFF2-40B4-BE49-F238E27FC236}">
                <a16:creationId xmlns:a16="http://schemas.microsoft.com/office/drawing/2014/main" id="{ED8DDFA7-C754-485E-95E9-AE2F9F1BEB7E}"/>
              </a:ext>
            </a:extLst>
          </p:cNvPr>
          <p:cNvSpPr>
            <a:spLocks noGrp="1"/>
          </p:cNvSpPr>
          <p:nvPr>
            <p:ph type="title"/>
          </p:nvPr>
        </p:nvSpPr>
        <p:spPr/>
        <p:txBody>
          <a:bodyPr vert="horz"/>
          <a:lstStyle/>
          <a:p>
            <a:r>
              <a:rPr lang="sl-SI" dirty="0"/>
              <a:t>Dokumentacija in ponovljivost</a:t>
            </a:r>
          </a:p>
        </p:txBody>
      </p:sp>
      <p:sp>
        <p:nvSpPr>
          <p:cNvPr id="25" name="Slide Number Placeholder 24"/>
          <p:cNvSpPr>
            <a:spLocks noGrp="1"/>
          </p:cNvSpPr>
          <p:nvPr>
            <p:ph type="sldNum" sz="quarter" idx="4"/>
          </p:nvPr>
        </p:nvSpPr>
        <p:spPr/>
        <p:txBody>
          <a:bodyPr/>
          <a:lstStyle/>
          <a:p>
            <a:fld id="{4E4FABFB-D960-4827-A99E-1FF56FC4539E}" type="slidenum">
              <a:rPr lang="sl-SI" noProof="0" smtClean="0">
                <a:latin typeface="Frutiger" panose="00000400000000000000" pitchFamily="2" charset="0"/>
              </a:rPr>
              <a:pPr/>
              <a:t>17</a:t>
            </a:fld>
            <a:endParaRPr lang="sl-SI" noProof="0" dirty="0">
              <a:latin typeface="Frutiger" panose="00000400000000000000" pitchFamily="2" charset="0"/>
            </a:endParaRPr>
          </a:p>
        </p:txBody>
      </p:sp>
      <p:sp>
        <p:nvSpPr>
          <p:cNvPr id="5" name="TextBox 4">
            <a:extLst>
              <a:ext uri="{FF2B5EF4-FFF2-40B4-BE49-F238E27FC236}">
                <a16:creationId xmlns:a16="http://schemas.microsoft.com/office/drawing/2014/main" id="{EE51A796-63AD-4E13-9DAA-AB43CAD48573}"/>
              </a:ext>
            </a:extLst>
          </p:cNvPr>
          <p:cNvSpPr txBox="1"/>
          <p:nvPr/>
        </p:nvSpPr>
        <p:spPr>
          <a:xfrm>
            <a:off x="556065" y="1281400"/>
            <a:ext cx="7196120" cy="3970318"/>
          </a:xfrm>
          <a:prstGeom prst="rect">
            <a:avLst/>
          </a:prstGeom>
          <a:noFill/>
        </p:spPr>
        <p:txBody>
          <a:bodyPr wrap="square" rtlCol="0">
            <a:spAutoFit/>
          </a:bodyPr>
          <a:lstStyle/>
          <a:p>
            <a:r>
              <a:rPr lang="sl-SI" dirty="0"/>
              <a:t>Pri vseh modelih preverimo ustreznost dokumentacije.</a:t>
            </a:r>
          </a:p>
          <a:p>
            <a:endParaRPr lang="sl-SI" dirty="0"/>
          </a:p>
          <a:p>
            <a:r>
              <a:rPr lang="sl-SI" dirty="0"/>
              <a:t>Zanima nas, ali so vsi koraki in vse predpostavke ustrezno dokumentirane.</a:t>
            </a:r>
          </a:p>
          <a:p>
            <a:endParaRPr lang="sl-SI" dirty="0"/>
          </a:p>
          <a:p>
            <a:r>
              <a:rPr lang="sl-SI" dirty="0"/>
              <a:t>Zelo dober test je neodvisna ponovitev celotnega postopka razvoja modela. To ne pomeni, da samo poženemo računalniški program, ki je bil izveden pri razvoju, temveč skušamo iz dokumentacije neodvisno pripraviti enak model, kjer smo ponovili vse opisane korake.</a:t>
            </a:r>
          </a:p>
          <a:p>
            <a:endParaRPr lang="sl-SI" dirty="0"/>
          </a:p>
          <a:p>
            <a:r>
              <a:rPr lang="sl-SI" dirty="0"/>
              <a:t>S tem testom hitro najdemo nedoslednosti v postopku, podatkih ali samem postopku modela.</a:t>
            </a:r>
          </a:p>
          <a:p>
            <a:endParaRPr lang="sl-SI" dirty="0"/>
          </a:p>
        </p:txBody>
      </p:sp>
      <p:pic>
        <p:nvPicPr>
          <p:cNvPr id="9" name="Picture 8">
            <a:extLst>
              <a:ext uri="{FF2B5EF4-FFF2-40B4-BE49-F238E27FC236}">
                <a16:creationId xmlns:a16="http://schemas.microsoft.com/office/drawing/2014/main" id="{1E238BE7-247F-45C2-AD53-2E0BFEA300AC}"/>
              </a:ext>
            </a:extLst>
          </p:cNvPr>
          <p:cNvPicPr>
            <a:picLocks noChangeAspect="1"/>
          </p:cNvPicPr>
          <p:nvPr/>
        </p:nvPicPr>
        <p:blipFill>
          <a:blip r:embed="rId6"/>
          <a:stretch>
            <a:fillRect/>
          </a:stretch>
        </p:blipFill>
        <p:spPr>
          <a:xfrm>
            <a:off x="8112224" y="1091933"/>
            <a:ext cx="2520280" cy="326396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86673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41695129-A4CE-43C5-B420-ECDDFDF315E6}"/>
              </a:ext>
            </a:extLst>
          </p:cNvPr>
          <p:cNvGraphicFramePr>
            <a:graphicFrameLocks noChangeAspect="1"/>
          </p:cNvGraphicFramePr>
          <p:nvPr>
            <p:custDataLst>
              <p:tags r:id="rId2"/>
            </p:custDataLst>
            <p:extLst>
              <p:ext uri="{D42A27DB-BD31-4B8C-83A1-F6EECF244321}">
                <p14:modId xmlns:p14="http://schemas.microsoft.com/office/powerpoint/2010/main" val="30628249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50" name="think-cell Slide" r:id="rId5" imgW="360" imgH="360" progId="TCLayout.ActiveDocument.1">
                  <p:embed/>
                </p:oleObj>
              </mc:Choice>
              <mc:Fallback>
                <p:oleObj name="think-cell Slide" r:id="rId5" imgW="360" imgH="360" progId="TCLayout.ActiveDocument.1">
                  <p:embed/>
                  <p:pic>
                    <p:nvPicPr>
                      <p:cNvPr id="28" name="Object 27" hidden="1">
                        <a:extLst>
                          <a:ext uri="{FF2B5EF4-FFF2-40B4-BE49-F238E27FC236}">
                            <a16:creationId xmlns:a16="http://schemas.microsoft.com/office/drawing/2014/main" id="{41695129-A4CE-43C5-B420-ECDDFDF315E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6" name="Title 25">
            <a:extLst>
              <a:ext uri="{FF2B5EF4-FFF2-40B4-BE49-F238E27FC236}">
                <a16:creationId xmlns:a16="http://schemas.microsoft.com/office/drawing/2014/main" id="{ED8DDFA7-C754-485E-95E9-AE2F9F1BEB7E}"/>
              </a:ext>
            </a:extLst>
          </p:cNvPr>
          <p:cNvSpPr>
            <a:spLocks noGrp="1"/>
          </p:cNvSpPr>
          <p:nvPr>
            <p:ph type="title"/>
          </p:nvPr>
        </p:nvSpPr>
        <p:spPr/>
        <p:txBody>
          <a:bodyPr vert="horz"/>
          <a:lstStyle/>
          <a:p>
            <a:r>
              <a:rPr lang="sl-SI" dirty="0"/>
              <a:t>Kvaliteta podatkov in stabilnost </a:t>
            </a:r>
          </a:p>
        </p:txBody>
      </p:sp>
      <p:sp>
        <p:nvSpPr>
          <p:cNvPr id="25" name="Slide Number Placeholder 24"/>
          <p:cNvSpPr>
            <a:spLocks noGrp="1"/>
          </p:cNvSpPr>
          <p:nvPr>
            <p:ph type="sldNum" sz="quarter" idx="4"/>
          </p:nvPr>
        </p:nvSpPr>
        <p:spPr/>
        <p:txBody>
          <a:bodyPr/>
          <a:lstStyle/>
          <a:p>
            <a:fld id="{4E4FABFB-D960-4827-A99E-1FF56FC4539E}" type="slidenum">
              <a:rPr lang="sl-SI" noProof="0" smtClean="0">
                <a:latin typeface="Frutiger" panose="00000400000000000000" pitchFamily="2" charset="0"/>
              </a:rPr>
              <a:pPr/>
              <a:t>18</a:t>
            </a:fld>
            <a:endParaRPr lang="sl-SI" noProof="0" dirty="0">
              <a:latin typeface="Frutiger" panose="00000400000000000000" pitchFamily="2" charset="0"/>
            </a:endParaRPr>
          </a:p>
        </p:txBody>
      </p:sp>
      <p:sp>
        <p:nvSpPr>
          <p:cNvPr id="5" name="TextBox 4">
            <a:extLst>
              <a:ext uri="{FF2B5EF4-FFF2-40B4-BE49-F238E27FC236}">
                <a16:creationId xmlns:a16="http://schemas.microsoft.com/office/drawing/2014/main" id="{EE51A796-63AD-4E13-9DAA-AB43CAD48573}"/>
              </a:ext>
            </a:extLst>
          </p:cNvPr>
          <p:cNvSpPr txBox="1"/>
          <p:nvPr/>
        </p:nvSpPr>
        <p:spPr>
          <a:xfrm>
            <a:off x="556064" y="1281400"/>
            <a:ext cx="10364471" cy="2308324"/>
          </a:xfrm>
          <a:prstGeom prst="rect">
            <a:avLst/>
          </a:prstGeom>
          <a:noFill/>
        </p:spPr>
        <p:txBody>
          <a:bodyPr wrap="square" rtlCol="0">
            <a:spAutoFit/>
          </a:bodyPr>
          <a:lstStyle/>
          <a:p>
            <a:r>
              <a:rPr lang="sl-SI" dirty="0"/>
              <a:t>Preverjanje kvalitete podatkov je navadno vključeno v proces razvoja modela. </a:t>
            </a:r>
          </a:p>
          <a:p>
            <a:endParaRPr lang="sl-SI" dirty="0"/>
          </a:p>
          <a:p>
            <a:r>
              <a:rPr lang="sl-SI" dirty="0"/>
              <a:t>Za kvaliteten izračun ocene mora biti ustrezna tudi kvaliteta podatkov pri tem izračunu. To zagotavljamo s </a:t>
            </a:r>
            <a:r>
              <a:rPr lang="sl-SI" b="1" u="sng" dirty="0"/>
              <a:t>testi kvalitete podatkov</a:t>
            </a:r>
            <a:r>
              <a:rPr lang="sl-SI" dirty="0"/>
              <a:t>.</a:t>
            </a:r>
          </a:p>
          <a:p>
            <a:endParaRPr lang="sl-SI" dirty="0"/>
          </a:p>
          <a:p>
            <a:r>
              <a:rPr lang="sl-SI" dirty="0"/>
              <a:t>Validacija modela vsebuje tudi preverjanje, ali so se razmere na trgu nepremičnin (in ostala pravila igre) občutno spremenile. Stabilnost podatkov merimo kot „data </a:t>
            </a:r>
            <a:r>
              <a:rPr lang="sl-SI" dirty="0" err="1"/>
              <a:t>drift</a:t>
            </a:r>
            <a:r>
              <a:rPr lang="sl-SI" dirty="0"/>
              <a:t>“ oz. s </a:t>
            </a:r>
            <a:r>
              <a:rPr lang="sl-SI" dirty="0" err="1"/>
              <a:t>population</a:t>
            </a:r>
            <a:r>
              <a:rPr lang="sl-SI" dirty="0"/>
              <a:t> </a:t>
            </a:r>
            <a:r>
              <a:rPr lang="sl-SI" dirty="0" err="1"/>
              <a:t>stability</a:t>
            </a:r>
            <a:r>
              <a:rPr lang="sl-SI" dirty="0"/>
              <a:t> </a:t>
            </a:r>
            <a:r>
              <a:rPr lang="sl-SI" dirty="0" err="1"/>
              <a:t>indexom</a:t>
            </a:r>
            <a:r>
              <a:rPr lang="sl-SI" dirty="0"/>
              <a:t>. Občutne spremembe navadno sprožijo ustrezne korekcije modela.</a:t>
            </a:r>
          </a:p>
        </p:txBody>
      </p:sp>
      <p:pic>
        <p:nvPicPr>
          <p:cNvPr id="12" name="Picture 4" descr="Population Stability Index and Characteristic Analysis">
            <a:extLst>
              <a:ext uri="{FF2B5EF4-FFF2-40B4-BE49-F238E27FC236}">
                <a16:creationId xmlns:a16="http://schemas.microsoft.com/office/drawing/2014/main" id="{F4B3A333-BE3B-40CA-80DD-7D15032357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5235" y="3761715"/>
            <a:ext cx="482917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FE2607C3-F89E-4DE4-80FE-A8E9C94BAEBC}"/>
              </a:ext>
            </a:extLst>
          </p:cNvPr>
          <p:cNvPicPr>
            <a:picLocks noChangeAspect="1"/>
          </p:cNvPicPr>
          <p:nvPr/>
        </p:nvPicPr>
        <p:blipFill>
          <a:blip r:embed="rId8"/>
          <a:stretch>
            <a:fillRect/>
          </a:stretch>
        </p:blipFill>
        <p:spPr>
          <a:xfrm>
            <a:off x="489440" y="3620919"/>
            <a:ext cx="5284754" cy="2965586"/>
          </a:xfrm>
          <a:prstGeom prst="rect">
            <a:avLst/>
          </a:prstGeom>
        </p:spPr>
      </p:pic>
    </p:spTree>
    <p:extLst>
      <p:ext uri="{BB962C8B-B14F-4D97-AF65-F5344CB8AC3E}">
        <p14:creationId xmlns:p14="http://schemas.microsoft.com/office/powerpoint/2010/main" val="3151865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41695129-A4CE-43C5-B420-ECDDFDF315E6}"/>
              </a:ext>
            </a:extLst>
          </p:cNvPr>
          <p:cNvGraphicFramePr>
            <a:graphicFrameLocks noChangeAspect="1"/>
          </p:cNvGraphicFramePr>
          <p:nvPr>
            <p:custDataLst>
              <p:tags r:id="rId2"/>
            </p:custDataLst>
            <p:extLst>
              <p:ext uri="{D42A27DB-BD31-4B8C-83A1-F6EECF244321}">
                <p14:modId xmlns:p14="http://schemas.microsoft.com/office/powerpoint/2010/main" val="25538206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378" name="think-cell Slide" r:id="rId5" imgW="360" imgH="360" progId="TCLayout.ActiveDocument.1">
                  <p:embed/>
                </p:oleObj>
              </mc:Choice>
              <mc:Fallback>
                <p:oleObj name="think-cell Slide" r:id="rId5" imgW="360" imgH="360" progId="TCLayout.ActiveDocument.1">
                  <p:embed/>
                  <p:pic>
                    <p:nvPicPr>
                      <p:cNvPr id="28" name="Object 27" hidden="1">
                        <a:extLst>
                          <a:ext uri="{FF2B5EF4-FFF2-40B4-BE49-F238E27FC236}">
                            <a16:creationId xmlns:a16="http://schemas.microsoft.com/office/drawing/2014/main" id="{41695129-A4CE-43C5-B420-ECDDFDF315E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6" name="Title 25">
            <a:extLst>
              <a:ext uri="{FF2B5EF4-FFF2-40B4-BE49-F238E27FC236}">
                <a16:creationId xmlns:a16="http://schemas.microsoft.com/office/drawing/2014/main" id="{ED8DDFA7-C754-485E-95E9-AE2F9F1BEB7E}"/>
              </a:ext>
            </a:extLst>
          </p:cNvPr>
          <p:cNvSpPr>
            <a:spLocks noGrp="1"/>
          </p:cNvSpPr>
          <p:nvPr>
            <p:ph type="title"/>
          </p:nvPr>
        </p:nvSpPr>
        <p:spPr/>
        <p:txBody>
          <a:bodyPr vert="horz"/>
          <a:lstStyle/>
          <a:p>
            <a:r>
              <a:rPr lang="sl-SI" dirty="0"/>
              <a:t>Procesi in IT infrastruktura</a:t>
            </a:r>
          </a:p>
        </p:txBody>
      </p:sp>
      <p:sp>
        <p:nvSpPr>
          <p:cNvPr id="25" name="Slide Number Placeholder 24"/>
          <p:cNvSpPr>
            <a:spLocks noGrp="1"/>
          </p:cNvSpPr>
          <p:nvPr>
            <p:ph type="sldNum" sz="quarter" idx="4"/>
          </p:nvPr>
        </p:nvSpPr>
        <p:spPr/>
        <p:txBody>
          <a:bodyPr/>
          <a:lstStyle/>
          <a:p>
            <a:fld id="{4E4FABFB-D960-4827-A99E-1FF56FC4539E}" type="slidenum">
              <a:rPr lang="sl-SI" noProof="0" smtClean="0">
                <a:latin typeface="Frutiger" panose="00000400000000000000" pitchFamily="2" charset="0"/>
              </a:rPr>
              <a:pPr/>
              <a:t>19</a:t>
            </a:fld>
            <a:endParaRPr lang="sl-SI" noProof="0" dirty="0">
              <a:latin typeface="Frutiger" panose="00000400000000000000" pitchFamily="2" charset="0"/>
            </a:endParaRPr>
          </a:p>
        </p:txBody>
      </p:sp>
      <p:sp>
        <p:nvSpPr>
          <p:cNvPr id="5" name="TextBox 4">
            <a:extLst>
              <a:ext uri="{FF2B5EF4-FFF2-40B4-BE49-F238E27FC236}">
                <a16:creationId xmlns:a16="http://schemas.microsoft.com/office/drawing/2014/main" id="{EE51A796-63AD-4E13-9DAA-AB43CAD48573}"/>
              </a:ext>
            </a:extLst>
          </p:cNvPr>
          <p:cNvSpPr txBox="1"/>
          <p:nvPr/>
        </p:nvSpPr>
        <p:spPr>
          <a:xfrm>
            <a:off x="529200" y="1412776"/>
            <a:ext cx="10364471" cy="2585323"/>
          </a:xfrm>
          <a:prstGeom prst="rect">
            <a:avLst/>
          </a:prstGeom>
          <a:noFill/>
        </p:spPr>
        <p:txBody>
          <a:bodyPr wrap="square" rtlCol="0">
            <a:spAutoFit/>
          </a:bodyPr>
          <a:lstStyle/>
          <a:p>
            <a:r>
              <a:rPr lang="sl-SI" dirty="0"/>
              <a:t>Na koncu navadno preverimo še proces, v katerega je model vpet in IT infrastrukturo, ki zagotavljata varnost, varnostne kopije, pravilen izračun in nezmožnost manipulacije s podatki ali modelom.</a:t>
            </a:r>
          </a:p>
          <a:p>
            <a:endParaRPr lang="sl-SI" dirty="0"/>
          </a:p>
          <a:p>
            <a:r>
              <a:rPr lang="sl-SI" dirty="0"/>
              <a:t>Bančni regulatorji zadnje čase vse več pozornosti posvečajo sledljivosti vhodnih podatkov od vnosa do izračuna. Iščejo revizijsko sled, zaščito pred nepooblaščenim prilagajanjem izračunov ter korektno uporabo istega modelskega izračuna v ključnih procesih.</a:t>
            </a:r>
          </a:p>
          <a:p>
            <a:endParaRPr lang="sl-SI" dirty="0"/>
          </a:p>
          <a:p>
            <a:r>
              <a:rPr lang="sl-SI" dirty="0"/>
              <a:t>Bančni regulator preverja tudi, ali so uprava banke in uporabniki ustrezno izšolani za uporabo modela in obveščeni o rezultatih validacij. </a:t>
            </a:r>
          </a:p>
        </p:txBody>
      </p:sp>
      <p:pic>
        <p:nvPicPr>
          <p:cNvPr id="58372" name="Picture 4" descr="European Banking Authority |">
            <a:extLst>
              <a:ext uri="{FF2B5EF4-FFF2-40B4-BE49-F238E27FC236}">
                <a16:creationId xmlns:a16="http://schemas.microsoft.com/office/drawing/2014/main" id="{356B7C07-1CFF-44DD-AA73-D52DB1176C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392" y="4221088"/>
            <a:ext cx="2667000" cy="1495425"/>
          </a:xfrm>
          <a:prstGeom prst="rect">
            <a:avLst/>
          </a:prstGeom>
          <a:noFill/>
          <a:extLst>
            <a:ext uri="{909E8E84-426E-40DD-AFC4-6F175D3DCCD1}">
              <a14:hiddenFill xmlns:a14="http://schemas.microsoft.com/office/drawing/2010/main">
                <a:solidFill>
                  <a:srgbClr val="FFFFFF"/>
                </a:solidFill>
              </a14:hiddenFill>
            </a:ext>
          </a:extLst>
        </p:spPr>
      </p:pic>
      <p:pic>
        <p:nvPicPr>
          <p:cNvPr id="58374" name="Picture 6" descr="European Central Bank (ECB) | European Union">
            <a:extLst>
              <a:ext uri="{FF2B5EF4-FFF2-40B4-BE49-F238E27FC236}">
                <a16:creationId xmlns:a16="http://schemas.microsoft.com/office/drawing/2014/main" id="{D6AF5BFF-E7E2-4511-B9AD-B4B7B1ADC5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2040" y="3763887"/>
            <a:ext cx="240982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256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54C7F2C-4905-4E18-921C-2BE7069AD8D3}"/>
              </a:ext>
            </a:extLst>
          </p:cNvPr>
          <p:cNvGraphicFramePr>
            <a:graphicFrameLocks noChangeAspect="1"/>
          </p:cNvGraphicFramePr>
          <p:nvPr>
            <p:custDataLst>
              <p:tags r:id="rId2"/>
            </p:custDataLst>
            <p:extLst>
              <p:ext uri="{D42A27DB-BD31-4B8C-83A1-F6EECF244321}">
                <p14:modId xmlns:p14="http://schemas.microsoft.com/office/powerpoint/2010/main" val="3291423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53"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E93A044-0C8C-4946-A768-6EA948B8E5BE}"/>
              </a:ext>
            </a:extLst>
          </p:cNvPr>
          <p:cNvSpPr>
            <a:spLocks noGrp="1"/>
          </p:cNvSpPr>
          <p:nvPr>
            <p:ph type="title"/>
          </p:nvPr>
        </p:nvSpPr>
        <p:spPr/>
        <p:txBody>
          <a:bodyPr vert="horz"/>
          <a:lstStyle/>
          <a:p>
            <a:r>
              <a:rPr lang="sl-SI" dirty="0"/>
              <a:t>O modelih</a:t>
            </a:r>
          </a:p>
        </p:txBody>
      </p:sp>
    </p:spTree>
    <p:extLst>
      <p:ext uri="{BB962C8B-B14F-4D97-AF65-F5344CB8AC3E}">
        <p14:creationId xmlns:p14="http://schemas.microsoft.com/office/powerpoint/2010/main" val="1188514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41695129-A4CE-43C5-B420-ECDDFDF315E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132" name="think-cell Slide" r:id="rId4" imgW="360" imgH="360" progId="TCLayout.ActiveDocument.1">
                  <p:embed/>
                </p:oleObj>
              </mc:Choice>
              <mc:Fallback>
                <p:oleObj name="think-cell Slide" r:id="rId4" imgW="360" imgH="360" progId="TCLayout.ActiveDocument.1">
                  <p:embed/>
                  <p:pic>
                    <p:nvPicPr>
                      <p:cNvPr id="28" name="Object 27" hidden="1">
                        <a:extLst>
                          <a:ext uri="{FF2B5EF4-FFF2-40B4-BE49-F238E27FC236}">
                            <a16:creationId xmlns:a16="http://schemas.microsoft.com/office/drawing/2014/main" id="{41695129-A4CE-43C5-B420-ECDDFDF315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5" name="Slide Number Placeholder 24"/>
          <p:cNvSpPr>
            <a:spLocks noGrp="1"/>
          </p:cNvSpPr>
          <p:nvPr>
            <p:ph type="sldNum" sz="quarter" idx="4"/>
          </p:nvPr>
        </p:nvSpPr>
        <p:spPr>
          <a:xfrm>
            <a:off x="9720403" y="6630814"/>
            <a:ext cx="1632181" cy="182562"/>
          </a:xfrm>
        </p:spPr>
        <p:txBody>
          <a:bodyPr/>
          <a:lstStyle/>
          <a:p>
            <a:fld id="{4E4FABFB-D960-4827-A99E-1FF56FC4539E}" type="slidenum">
              <a:rPr lang="sl-SI" noProof="0" smtClean="0">
                <a:latin typeface="Frutiger" panose="00000400000000000000" pitchFamily="2" charset="0"/>
              </a:rPr>
              <a:pPr/>
              <a:t>20</a:t>
            </a:fld>
            <a:endParaRPr lang="sl-SI" noProof="0" dirty="0">
              <a:latin typeface="Frutiger" panose="00000400000000000000" pitchFamily="2" charset="0"/>
            </a:endParaRPr>
          </a:p>
        </p:txBody>
      </p:sp>
      <p:sp>
        <p:nvSpPr>
          <p:cNvPr id="3" name="Title 2">
            <a:extLst>
              <a:ext uri="{FF2B5EF4-FFF2-40B4-BE49-F238E27FC236}">
                <a16:creationId xmlns:a16="http://schemas.microsoft.com/office/drawing/2014/main" id="{B8C5C840-B82E-43BB-85F7-ADD679D345AC}"/>
              </a:ext>
            </a:extLst>
          </p:cNvPr>
          <p:cNvSpPr>
            <a:spLocks noGrp="1"/>
          </p:cNvSpPr>
          <p:nvPr>
            <p:ph type="title"/>
          </p:nvPr>
        </p:nvSpPr>
        <p:spPr/>
        <p:txBody>
          <a:bodyPr vert="horz">
            <a:normAutofit/>
          </a:bodyPr>
          <a:lstStyle/>
          <a:p>
            <a:r>
              <a:rPr lang="sl-SI" dirty="0"/>
              <a:t>Hvala.</a:t>
            </a:r>
          </a:p>
        </p:txBody>
      </p:sp>
      <p:sp>
        <p:nvSpPr>
          <p:cNvPr id="30" name="Title 25">
            <a:extLst>
              <a:ext uri="{FF2B5EF4-FFF2-40B4-BE49-F238E27FC236}">
                <a16:creationId xmlns:a16="http://schemas.microsoft.com/office/drawing/2014/main" id="{2D913E48-BF1F-48F8-91DF-8373844AA32F}"/>
              </a:ext>
            </a:extLst>
          </p:cNvPr>
          <p:cNvSpPr txBox="1">
            <a:spLocks/>
          </p:cNvSpPr>
          <p:nvPr/>
        </p:nvSpPr>
        <p:spPr>
          <a:xfrm>
            <a:off x="681600" y="512400"/>
            <a:ext cx="11131200" cy="731933"/>
          </a:xfrm>
          <a:prstGeom prst="rect">
            <a:avLst/>
          </a:prstGeom>
        </p:spPr>
        <p:txBody>
          <a:bodyPr vert="horz" lIns="91440" tIns="45720" rIns="91440" bIns="45720" rtlCol="0" anchor="t" anchorCtr="0">
            <a:normAutofit/>
          </a:bodyPr>
          <a:lstStyle>
            <a:lvl1pPr algn="l" defTabSz="914400" rtl="0" eaLnBrk="1" latinLnBrk="0" hangingPunct="1">
              <a:lnSpc>
                <a:spcPts val="4800"/>
              </a:lnSpc>
              <a:spcBef>
                <a:spcPct val="0"/>
              </a:spcBef>
              <a:buNone/>
              <a:defRPr sz="3200" b="1" kern="1200">
                <a:solidFill>
                  <a:schemeClr val="tx1"/>
                </a:solidFill>
                <a:latin typeface="Frutiger" panose="00000400000000000000" pitchFamily="2" charset="0"/>
                <a:ea typeface="+mj-ea"/>
                <a:cs typeface="+mj-cs"/>
              </a:defRPr>
            </a:lvl1pPr>
          </a:lstStyle>
          <a:p>
            <a:endParaRPr lang="sl-SI" dirty="0"/>
          </a:p>
        </p:txBody>
      </p:sp>
      <p:pic>
        <p:nvPicPr>
          <p:cNvPr id="4" name="Picture 3">
            <a:extLst>
              <a:ext uri="{FF2B5EF4-FFF2-40B4-BE49-F238E27FC236}">
                <a16:creationId xmlns:a16="http://schemas.microsoft.com/office/drawing/2014/main" id="{FBCFE657-EA00-4C89-8A1A-8D76CF1F57E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3392" y="1340768"/>
            <a:ext cx="6449928" cy="4299952"/>
          </a:xfrm>
          <a:prstGeom prst="rect">
            <a:avLst/>
          </a:prstGeom>
        </p:spPr>
      </p:pic>
      <p:sp>
        <p:nvSpPr>
          <p:cNvPr id="5" name="TextBox 4">
            <a:extLst>
              <a:ext uri="{FF2B5EF4-FFF2-40B4-BE49-F238E27FC236}">
                <a16:creationId xmlns:a16="http://schemas.microsoft.com/office/drawing/2014/main" id="{C27741FA-9499-4C50-AD69-F9ADC3025087}"/>
              </a:ext>
            </a:extLst>
          </p:cNvPr>
          <p:cNvSpPr txBox="1"/>
          <p:nvPr/>
        </p:nvSpPr>
        <p:spPr>
          <a:xfrm>
            <a:off x="7248128" y="1340768"/>
            <a:ext cx="4673074" cy="1200329"/>
          </a:xfrm>
          <a:prstGeom prst="rect">
            <a:avLst/>
          </a:prstGeom>
          <a:noFill/>
        </p:spPr>
        <p:txBody>
          <a:bodyPr wrap="none" rtlCol="0">
            <a:spAutoFit/>
          </a:bodyPr>
          <a:lstStyle/>
          <a:p>
            <a:r>
              <a:rPr lang="sl-SI" dirty="0"/>
              <a:t>Za dodatna vprašanja me lahko kontaktirate</a:t>
            </a:r>
          </a:p>
          <a:p>
            <a:r>
              <a:rPr lang="sl-SI" dirty="0"/>
              <a:t>tudi po elektronski pošti:</a:t>
            </a:r>
          </a:p>
          <a:p>
            <a:endParaRPr lang="sl-SI" dirty="0"/>
          </a:p>
          <a:p>
            <a:r>
              <a:rPr lang="sl-SI" u="sng" dirty="0">
                <a:solidFill>
                  <a:schemeClr val="accent1">
                    <a:lumMod val="60000"/>
                    <a:lumOff val="40000"/>
                  </a:schemeClr>
                </a:solidFill>
              </a:rPr>
              <a:t>jurij.kodre@nlb.si</a:t>
            </a:r>
          </a:p>
        </p:txBody>
      </p:sp>
    </p:spTree>
    <p:extLst>
      <p:ext uri="{BB962C8B-B14F-4D97-AF65-F5344CB8AC3E}">
        <p14:creationId xmlns:p14="http://schemas.microsoft.com/office/powerpoint/2010/main" val="40611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41695129-A4CE-43C5-B420-ECDDFDF315E6}"/>
              </a:ext>
            </a:extLst>
          </p:cNvPr>
          <p:cNvGraphicFramePr>
            <a:graphicFrameLocks noChangeAspect="1"/>
          </p:cNvGraphicFramePr>
          <p:nvPr>
            <p:custDataLst>
              <p:tags r:id="rId2"/>
            </p:custDataLst>
            <p:extLst>
              <p:ext uri="{D42A27DB-BD31-4B8C-83A1-F6EECF244321}">
                <p14:modId xmlns:p14="http://schemas.microsoft.com/office/powerpoint/2010/main" val="25517333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74" name="think-cell Slide" r:id="rId4" imgW="360" imgH="360" progId="TCLayout.ActiveDocument.1">
                  <p:embed/>
                </p:oleObj>
              </mc:Choice>
              <mc:Fallback>
                <p:oleObj name="think-cell Slide" r:id="rId4" imgW="360" imgH="360" progId="TCLayout.ActiveDocument.1">
                  <p:embed/>
                  <p:pic>
                    <p:nvPicPr>
                      <p:cNvPr id="28" name="Object 27" hidden="1">
                        <a:extLst>
                          <a:ext uri="{FF2B5EF4-FFF2-40B4-BE49-F238E27FC236}">
                            <a16:creationId xmlns:a16="http://schemas.microsoft.com/office/drawing/2014/main" id="{41695129-A4CE-43C5-B420-ECDDFDF315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 name="Title 25">
            <a:extLst>
              <a:ext uri="{FF2B5EF4-FFF2-40B4-BE49-F238E27FC236}">
                <a16:creationId xmlns:a16="http://schemas.microsoft.com/office/drawing/2014/main" id="{ED8DDFA7-C754-485E-95E9-AE2F9F1BEB7E}"/>
              </a:ext>
            </a:extLst>
          </p:cNvPr>
          <p:cNvSpPr>
            <a:spLocks noGrp="1"/>
          </p:cNvSpPr>
          <p:nvPr>
            <p:ph type="title"/>
          </p:nvPr>
        </p:nvSpPr>
        <p:spPr/>
        <p:txBody>
          <a:bodyPr vert="horz"/>
          <a:lstStyle/>
          <a:p>
            <a:r>
              <a:rPr lang="sl-SI" dirty="0"/>
              <a:t>Kaj je to model?</a:t>
            </a:r>
          </a:p>
        </p:txBody>
      </p:sp>
      <p:sp>
        <p:nvSpPr>
          <p:cNvPr id="25" name="Slide Number Placeholder 24"/>
          <p:cNvSpPr>
            <a:spLocks noGrp="1"/>
          </p:cNvSpPr>
          <p:nvPr>
            <p:ph type="sldNum" sz="quarter" idx="4"/>
          </p:nvPr>
        </p:nvSpPr>
        <p:spPr/>
        <p:txBody>
          <a:bodyPr/>
          <a:lstStyle/>
          <a:p>
            <a:fld id="{4E4FABFB-D960-4827-A99E-1FF56FC4539E}" type="slidenum">
              <a:rPr lang="sl-SI" noProof="0" smtClean="0"/>
              <a:pPr/>
              <a:t>3</a:t>
            </a:fld>
            <a:endParaRPr lang="sl-SI" noProof="0" dirty="0"/>
          </a:p>
        </p:txBody>
      </p:sp>
      <p:sp>
        <p:nvSpPr>
          <p:cNvPr id="12" name="Rectangle 11">
            <a:extLst>
              <a:ext uri="{FF2B5EF4-FFF2-40B4-BE49-F238E27FC236}">
                <a16:creationId xmlns:a16="http://schemas.microsoft.com/office/drawing/2014/main" id="{B83B89CB-4ECE-4807-B1DB-2BA14524F8D9}"/>
              </a:ext>
            </a:extLst>
          </p:cNvPr>
          <p:cNvSpPr/>
          <p:nvPr/>
        </p:nvSpPr>
        <p:spPr bwMode="gray">
          <a:xfrm>
            <a:off x="6663233" y="1853933"/>
            <a:ext cx="2580237" cy="1711105"/>
          </a:xfrm>
          <a:prstGeom prst="rect">
            <a:avLst/>
          </a:prstGeom>
          <a:solidFill>
            <a:schemeClr val="bg1"/>
          </a:solidFill>
          <a:ln w="19050" algn="ctr">
            <a:noFill/>
            <a:miter lim="800000"/>
            <a:headEnd/>
            <a:tailEnd/>
          </a:ln>
        </p:spPr>
        <p:txBody>
          <a:bodyPr wrap="square" lIns="88900" tIns="88900" rIns="88900" bIns="88900" rtlCol="0" anchor="ctr"/>
          <a:lstStyle>
            <a:defPPr>
              <a:defRPr lang="en-US"/>
            </a:defPPr>
            <a:lvl1pPr marL="0" algn="l" defTabSz="787481" rtl="0" eaLnBrk="1" latinLnBrk="0" hangingPunct="1">
              <a:defRPr sz="1550" kern="1200">
                <a:solidFill>
                  <a:schemeClr val="tx1"/>
                </a:solidFill>
                <a:latin typeface="+mn-lt"/>
                <a:ea typeface="+mn-ea"/>
                <a:cs typeface="+mn-cs"/>
              </a:defRPr>
            </a:lvl1pPr>
            <a:lvl2pPr marL="393741" algn="l" defTabSz="787481" rtl="0" eaLnBrk="1" latinLnBrk="0" hangingPunct="1">
              <a:defRPr sz="1550" kern="1200">
                <a:solidFill>
                  <a:schemeClr val="tx1"/>
                </a:solidFill>
                <a:latin typeface="+mn-lt"/>
                <a:ea typeface="+mn-ea"/>
                <a:cs typeface="+mn-cs"/>
              </a:defRPr>
            </a:lvl2pPr>
            <a:lvl3pPr marL="787481" algn="l" defTabSz="787481" rtl="0" eaLnBrk="1" latinLnBrk="0" hangingPunct="1">
              <a:defRPr sz="1550" kern="1200">
                <a:solidFill>
                  <a:schemeClr val="tx1"/>
                </a:solidFill>
                <a:latin typeface="+mn-lt"/>
                <a:ea typeface="+mn-ea"/>
                <a:cs typeface="+mn-cs"/>
              </a:defRPr>
            </a:lvl3pPr>
            <a:lvl4pPr marL="1181222" algn="l" defTabSz="787481" rtl="0" eaLnBrk="1" latinLnBrk="0" hangingPunct="1">
              <a:defRPr sz="1550" kern="1200">
                <a:solidFill>
                  <a:schemeClr val="tx1"/>
                </a:solidFill>
                <a:latin typeface="+mn-lt"/>
                <a:ea typeface="+mn-ea"/>
                <a:cs typeface="+mn-cs"/>
              </a:defRPr>
            </a:lvl4pPr>
            <a:lvl5pPr marL="1574963" algn="l" defTabSz="787481" rtl="0" eaLnBrk="1" latinLnBrk="0" hangingPunct="1">
              <a:defRPr sz="1550" kern="1200">
                <a:solidFill>
                  <a:schemeClr val="tx1"/>
                </a:solidFill>
                <a:latin typeface="+mn-lt"/>
                <a:ea typeface="+mn-ea"/>
                <a:cs typeface="+mn-cs"/>
              </a:defRPr>
            </a:lvl5pPr>
            <a:lvl6pPr marL="1968703" algn="l" defTabSz="787481" rtl="0" eaLnBrk="1" latinLnBrk="0" hangingPunct="1">
              <a:defRPr sz="1550" kern="1200">
                <a:solidFill>
                  <a:schemeClr val="tx1"/>
                </a:solidFill>
                <a:latin typeface="+mn-lt"/>
                <a:ea typeface="+mn-ea"/>
                <a:cs typeface="+mn-cs"/>
              </a:defRPr>
            </a:lvl6pPr>
            <a:lvl7pPr marL="2362444" algn="l" defTabSz="787481" rtl="0" eaLnBrk="1" latinLnBrk="0" hangingPunct="1">
              <a:defRPr sz="1550" kern="1200">
                <a:solidFill>
                  <a:schemeClr val="tx1"/>
                </a:solidFill>
                <a:latin typeface="+mn-lt"/>
                <a:ea typeface="+mn-ea"/>
                <a:cs typeface="+mn-cs"/>
              </a:defRPr>
            </a:lvl7pPr>
            <a:lvl8pPr marL="2756184" algn="l" defTabSz="787481" rtl="0" eaLnBrk="1" latinLnBrk="0" hangingPunct="1">
              <a:defRPr sz="1550" kern="1200">
                <a:solidFill>
                  <a:schemeClr val="tx1"/>
                </a:solidFill>
                <a:latin typeface="+mn-lt"/>
                <a:ea typeface="+mn-ea"/>
                <a:cs typeface="+mn-cs"/>
              </a:defRPr>
            </a:lvl8pPr>
            <a:lvl9pPr marL="3149925" algn="l" defTabSz="787481" rtl="0" eaLnBrk="1" latinLnBrk="0" hangingPunct="1">
              <a:defRPr sz="1550" kern="1200">
                <a:solidFill>
                  <a:schemeClr val="tx1"/>
                </a:solidFill>
                <a:latin typeface="+mn-lt"/>
                <a:ea typeface="+mn-ea"/>
                <a:cs typeface="+mn-cs"/>
              </a:defRPr>
            </a:lvl9pPr>
          </a:lstStyle>
          <a:p>
            <a:pPr algn="ctr">
              <a:lnSpc>
                <a:spcPct val="106000"/>
              </a:lnSpc>
              <a:buFont typeface="Wingdings 2" pitchFamily="18" charset="2"/>
              <a:buNone/>
            </a:pPr>
            <a:endParaRPr lang="en-US" sz="1600" b="1" dirty="0">
              <a:solidFill>
                <a:schemeClr val="bg1"/>
              </a:solidFill>
            </a:endParaRPr>
          </a:p>
        </p:txBody>
      </p:sp>
      <p:graphicFrame>
        <p:nvGraphicFramePr>
          <p:cNvPr id="13" name="Chart 12">
            <a:extLst>
              <a:ext uri="{FF2B5EF4-FFF2-40B4-BE49-F238E27FC236}">
                <a16:creationId xmlns:a16="http://schemas.microsoft.com/office/drawing/2014/main" id="{46D15B31-7767-4242-93AC-DAD01B196652}"/>
              </a:ext>
            </a:extLst>
          </p:cNvPr>
          <p:cNvGraphicFramePr>
            <a:graphicFrameLocks/>
          </p:cNvGraphicFramePr>
          <p:nvPr>
            <p:extLst>
              <p:ext uri="{D42A27DB-BD31-4B8C-83A1-F6EECF244321}">
                <p14:modId xmlns:p14="http://schemas.microsoft.com/office/powerpoint/2010/main" val="2310102729"/>
              </p:ext>
            </p:extLst>
          </p:nvPr>
        </p:nvGraphicFramePr>
        <p:xfrm>
          <a:off x="5979722" y="1141871"/>
          <a:ext cx="5381625" cy="3257550"/>
        </p:xfrm>
        <a:graphic>
          <a:graphicData uri="http://schemas.openxmlformats.org/drawingml/2006/chart">
            <c:chart xmlns:c="http://schemas.openxmlformats.org/drawingml/2006/chart" xmlns:r="http://schemas.openxmlformats.org/officeDocument/2006/relationships" r:id="rId6"/>
          </a:graphicData>
        </a:graphic>
      </p:graphicFrame>
      <p:sp>
        <p:nvSpPr>
          <p:cNvPr id="15" name="Pentagon 26">
            <a:extLst>
              <a:ext uri="{FF2B5EF4-FFF2-40B4-BE49-F238E27FC236}">
                <a16:creationId xmlns:a16="http://schemas.microsoft.com/office/drawing/2014/main" id="{9C8A97C1-E074-49CB-8941-F5BC79E3375E}"/>
              </a:ext>
            </a:extLst>
          </p:cNvPr>
          <p:cNvSpPr/>
          <p:nvPr/>
        </p:nvSpPr>
        <p:spPr>
          <a:xfrm>
            <a:off x="564344" y="4986295"/>
            <a:ext cx="2579327" cy="548640"/>
          </a:xfrm>
          <a:prstGeom prst="homePlat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defPPr>
              <a:defRPr lang="en-US"/>
            </a:defPPr>
            <a:lvl1pPr marL="0" algn="l" defTabSz="787481" rtl="0" eaLnBrk="1" latinLnBrk="0" hangingPunct="1">
              <a:defRPr sz="1550" kern="1200">
                <a:solidFill>
                  <a:schemeClr val="lt1"/>
                </a:solidFill>
                <a:latin typeface="+mn-lt"/>
                <a:ea typeface="+mn-ea"/>
                <a:cs typeface="+mn-cs"/>
              </a:defRPr>
            </a:lvl1pPr>
            <a:lvl2pPr marL="393741" algn="l" defTabSz="787481" rtl="0" eaLnBrk="1" latinLnBrk="0" hangingPunct="1">
              <a:defRPr sz="1550" kern="1200">
                <a:solidFill>
                  <a:schemeClr val="lt1"/>
                </a:solidFill>
                <a:latin typeface="+mn-lt"/>
                <a:ea typeface="+mn-ea"/>
                <a:cs typeface="+mn-cs"/>
              </a:defRPr>
            </a:lvl2pPr>
            <a:lvl3pPr marL="787481" algn="l" defTabSz="787481" rtl="0" eaLnBrk="1" latinLnBrk="0" hangingPunct="1">
              <a:defRPr sz="1550" kern="1200">
                <a:solidFill>
                  <a:schemeClr val="lt1"/>
                </a:solidFill>
                <a:latin typeface="+mn-lt"/>
                <a:ea typeface="+mn-ea"/>
                <a:cs typeface="+mn-cs"/>
              </a:defRPr>
            </a:lvl3pPr>
            <a:lvl4pPr marL="1181222" algn="l" defTabSz="787481" rtl="0" eaLnBrk="1" latinLnBrk="0" hangingPunct="1">
              <a:defRPr sz="1550" kern="1200">
                <a:solidFill>
                  <a:schemeClr val="lt1"/>
                </a:solidFill>
                <a:latin typeface="+mn-lt"/>
                <a:ea typeface="+mn-ea"/>
                <a:cs typeface="+mn-cs"/>
              </a:defRPr>
            </a:lvl4pPr>
            <a:lvl5pPr marL="1574963" algn="l" defTabSz="787481" rtl="0" eaLnBrk="1" latinLnBrk="0" hangingPunct="1">
              <a:defRPr sz="1550" kern="1200">
                <a:solidFill>
                  <a:schemeClr val="lt1"/>
                </a:solidFill>
                <a:latin typeface="+mn-lt"/>
                <a:ea typeface="+mn-ea"/>
                <a:cs typeface="+mn-cs"/>
              </a:defRPr>
            </a:lvl5pPr>
            <a:lvl6pPr marL="1968703" algn="l" defTabSz="787481" rtl="0" eaLnBrk="1" latinLnBrk="0" hangingPunct="1">
              <a:defRPr sz="1550" kern="1200">
                <a:solidFill>
                  <a:schemeClr val="lt1"/>
                </a:solidFill>
                <a:latin typeface="+mn-lt"/>
                <a:ea typeface="+mn-ea"/>
                <a:cs typeface="+mn-cs"/>
              </a:defRPr>
            </a:lvl6pPr>
            <a:lvl7pPr marL="2362444" algn="l" defTabSz="787481" rtl="0" eaLnBrk="1" latinLnBrk="0" hangingPunct="1">
              <a:defRPr sz="1550" kern="1200">
                <a:solidFill>
                  <a:schemeClr val="lt1"/>
                </a:solidFill>
                <a:latin typeface="+mn-lt"/>
                <a:ea typeface="+mn-ea"/>
                <a:cs typeface="+mn-cs"/>
              </a:defRPr>
            </a:lvl7pPr>
            <a:lvl8pPr marL="2756184" algn="l" defTabSz="787481" rtl="0" eaLnBrk="1" latinLnBrk="0" hangingPunct="1">
              <a:defRPr sz="1550" kern="1200">
                <a:solidFill>
                  <a:schemeClr val="lt1"/>
                </a:solidFill>
                <a:latin typeface="+mn-lt"/>
                <a:ea typeface="+mn-ea"/>
                <a:cs typeface="+mn-cs"/>
              </a:defRPr>
            </a:lvl8pPr>
            <a:lvl9pPr marL="3149925" algn="l" defTabSz="787481" rtl="0" eaLnBrk="1" latinLnBrk="0" hangingPunct="1">
              <a:defRPr sz="1550" kern="1200">
                <a:solidFill>
                  <a:schemeClr val="lt1"/>
                </a:solidFill>
                <a:latin typeface="+mn-lt"/>
                <a:ea typeface="+mn-ea"/>
                <a:cs typeface="+mn-cs"/>
              </a:defRPr>
            </a:lvl9pPr>
          </a:lstStyle>
          <a:p>
            <a:pPr algn="ctr"/>
            <a:r>
              <a:rPr lang="sl-SI" sz="1400" dirty="0">
                <a:solidFill>
                  <a:schemeClr val="bg1"/>
                </a:solidFill>
                <a:latin typeface="Frutiger" panose="00000400000000000000" pitchFamily="2" charset="0"/>
              </a:rPr>
              <a:t>Vhodni podatki</a:t>
            </a:r>
            <a:endParaRPr lang="en-US" sz="1400" dirty="0">
              <a:solidFill>
                <a:schemeClr val="bg1"/>
              </a:solidFill>
              <a:latin typeface="Frutiger" panose="00000400000000000000" pitchFamily="2" charset="0"/>
            </a:endParaRPr>
          </a:p>
        </p:txBody>
      </p:sp>
      <p:sp>
        <p:nvSpPr>
          <p:cNvPr id="16" name="Chevron 27">
            <a:extLst>
              <a:ext uri="{FF2B5EF4-FFF2-40B4-BE49-F238E27FC236}">
                <a16:creationId xmlns:a16="http://schemas.microsoft.com/office/drawing/2014/main" id="{5FCF6044-735F-42C4-9C5B-05A4FDDE9C45}"/>
              </a:ext>
            </a:extLst>
          </p:cNvPr>
          <p:cNvSpPr/>
          <p:nvPr/>
        </p:nvSpPr>
        <p:spPr>
          <a:xfrm>
            <a:off x="4499669" y="4986295"/>
            <a:ext cx="2309987" cy="548640"/>
          </a:xfrm>
          <a:prstGeom prst="chevron">
            <a:avLst/>
          </a:prstGeom>
          <a:solidFill>
            <a:srgbClr val="D0D0CE"/>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defPPr>
              <a:defRPr lang="en-US"/>
            </a:defPPr>
            <a:lvl1pPr marL="0" algn="l" defTabSz="787481" rtl="0" eaLnBrk="1" latinLnBrk="0" hangingPunct="1">
              <a:defRPr sz="1550" kern="1200">
                <a:solidFill>
                  <a:schemeClr val="lt1"/>
                </a:solidFill>
                <a:latin typeface="+mn-lt"/>
                <a:ea typeface="+mn-ea"/>
                <a:cs typeface="+mn-cs"/>
              </a:defRPr>
            </a:lvl1pPr>
            <a:lvl2pPr marL="393741" algn="l" defTabSz="787481" rtl="0" eaLnBrk="1" latinLnBrk="0" hangingPunct="1">
              <a:defRPr sz="1550" kern="1200">
                <a:solidFill>
                  <a:schemeClr val="lt1"/>
                </a:solidFill>
                <a:latin typeface="+mn-lt"/>
                <a:ea typeface="+mn-ea"/>
                <a:cs typeface="+mn-cs"/>
              </a:defRPr>
            </a:lvl2pPr>
            <a:lvl3pPr marL="787481" algn="l" defTabSz="787481" rtl="0" eaLnBrk="1" latinLnBrk="0" hangingPunct="1">
              <a:defRPr sz="1550" kern="1200">
                <a:solidFill>
                  <a:schemeClr val="lt1"/>
                </a:solidFill>
                <a:latin typeface="+mn-lt"/>
                <a:ea typeface="+mn-ea"/>
                <a:cs typeface="+mn-cs"/>
              </a:defRPr>
            </a:lvl3pPr>
            <a:lvl4pPr marL="1181222" algn="l" defTabSz="787481" rtl="0" eaLnBrk="1" latinLnBrk="0" hangingPunct="1">
              <a:defRPr sz="1550" kern="1200">
                <a:solidFill>
                  <a:schemeClr val="lt1"/>
                </a:solidFill>
                <a:latin typeface="+mn-lt"/>
                <a:ea typeface="+mn-ea"/>
                <a:cs typeface="+mn-cs"/>
              </a:defRPr>
            </a:lvl4pPr>
            <a:lvl5pPr marL="1574963" algn="l" defTabSz="787481" rtl="0" eaLnBrk="1" latinLnBrk="0" hangingPunct="1">
              <a:defRPr sz="1550" kern="1200">
                <a:solidFill>
                  <a:schemeClr val="lt1"/>
                </a:solidFill>
                <a:latin typeface="+mn-lt"/>
                <a:ea typeface="+mn-ea"/>
                <a:cs typeface="+mn-cs"/>
              </a:defRPr>
            </a:lvl5pPr>
            <a:lvl6pPr marL="1968703" algn="l" defTabSz="787481" rtl="0" eaLnBrk="1" latinLnBrk="0" hangingPunct="1">
              <a:defRPr sz="1550" kern="1200">
                <a:solidFill>
                  <a:schemeClr val="lt1"/>
                </a:solidFill>
                <a:latin typeface="+mn-lt"/>
                <a:ea typeface="+mn-ea"/>
                <a:cs typeface="+mn-cs"/>
              </a:defRPr>
            </a:lvl6pPr>
            <a:lvl7pPr marL="2362444" algn="l" defTabSz="787481" rtl="0" eaLnBrk="1" latinLnBrk="0" hangingPunct="1">
              <a:defRPr sz="1550" kern="1200">
                <a:solidFill>
                  <a:schemeClr val="lt1"/>
                </a:solidFill>
                <a:latin typeface="+mn-lt"/>
                <a:ea typeface="+mn-ea"/>
                <a:cs typeface="+mn-cs"/>
              </a:defRPr>
            </a:lvl7pPr>
            <a:lvl8pPr marL="2756184" algn="l" defTabSz="787481" rtl="0" eaLnBrk="1" latinLnBrk="0" hangingPunct="1">
              <a:defRPr sz="1550" kern="1200">
                <a:solidFill>
                  <a:schemeClr val="lt1"/>
                </a:solidFill>
                <a:latin typeface="+mn-lt"/>
                <a:ea typeface="+mn-ea"/>
                <a:cs typeface="+mn-cs"/>
              </a:defRPr>
            </a:lvl8pPr>
            <a:lvl9pPr marL="3149925" algn="l" defTabSz="787481" rtl="0" eaLnBrk="1" latinLnBrk="0" hangingPunct="1">
              <a:defRPr sz="1550" kern="1200">
                <a:solidFill>
                  <a:schemeClr val="lt1"/>
                </a:solidFill>
                <a:latin typeface="+mn-lt"/>
                <a:ea typeface="+mn-ea"/>
                <a:cs typeface="+mn-cs"/>
              </a:defRPr>
            </a:lvl9pPr>
          </a:lstStyle>
          <a:p>
            <a:pPr algn="ctr"/>
            <a:r>
              <a:rPr lang="sl-SI" sz="1400" dirty="0">
                <a:solidFill>
                  <a:schemeClr val="tx1"/>
                </a:solidFill>
                <a:latin typeface="Frutiger" panose="00000400000000000000" pitchFamily="2" charset="0"/>
              </a:rPr>
              <a:t>Model</a:t>
            </a:r>
            <a:endParaRPr lang="en-US" sz="1400" dirty="0">
              <a:solidFill>
                <a:schemeClr val="tx1"/>
              </a:solidFill>
              <a:latin typeface="Frutiger" panose="00000400000000000000" pitchFamily="2" charset="0"/>
            </a:endParaRPr>
          </a:p>
        </p:txBody>
      </p:sp>
      <p:sp>
        <p:nvSpPr>
          <p:cNvPr id="17" name="Chevron 28">
            <a:extLst>
              <a:ext uri="{FF2B5EF4-FFF2-40B4-BE49-F238E27FC236}">
                <a16:creationId xmlns:a16="http://schemas.microsoft.com/office/drawing/2014/main" id="{B614C78C-F626-466C-9B78-9C45C695EB95}"/>
              </a:ext>
            </a:extLst>
          </p:cNvPr>
          <p:cNvSpPr/>
          <p:nvPr/>
        </p:nvSpPr>
        <p:spPr>
          <a:xfrm>
            <a:off x="8376552" y="4957412"/>
            <a:ext cx="1828800" cy="548640"/>
          </a:xfrm>
          <a:prstGeom prst="chevron">
            <a:avLst>
              <a:gd name="adj" fmla="val 0"/>
            </a:avLst>
          </a:prstGeom>
          <a:solidFill>
            <a:srgbClr val="A7A8AA"/>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88900" tIns="88900" rIns="0" bIns="88900" rtlCol="0" anchor="ctr"/>
          <a:lstStyle>
            <a:defPPr>
              <a:defRPr lang="en-US"/>
            </a:defPPr>
            <a:lvl1pPr marL="0" algn="l" defTabSz="787481" rtl="0" eaLnBrk="1" latinLnBrk="0" hangingPunct="1">
              <a:defRPr sz="1550" kern="1200">
                <a:solidFill>
                  <a:schemeClr val="lt1"/>
                </a:solidFill>
                <a:latin typeface="+mn-lt"/>
                <a:ea typeface="+mn-ea"/>
                <a:cs typeface="+mn-cs"/>
              </a:defRPr>
            </a:lvl1pPr>
            <a:lvl2pPr marL="393741" algn="l" defTabSz="787481" rtl="0" eaLnBrk="1" latinLnBrk="0" hangingPunct="1">
              <a:defRPr sz="1550" kern="1200">
                <a:solidFill>
                  <a:schemeClr val="lt1"/>
                </a:solidFill>
                <a:latin typeface="+mn-lt"/>
                <a:ea typeface="+mn-ea"/>
                <a:cs typeface="+mn-cs"/>
              </a:defRPr>
            </a:lvl2pPr>
            <a:lvl3pPr marL="787481" algn="l" defTabSz="787481" rtl="0" eaLnBrk="1" latinLnBrk="0" hangingPunct="1">
              <a:defRPr sz="1550" kern="1200">
                <a:solidFill>
                  <a:schemeClr val="lt1"/>
                </a:solidFill>
                <a:latin typeface="+mn-lt"/>
                <a:ea typeface="+mn-ea"/>
                <a:cs typeface="+mn-cs"/>
              </a:defRPr>
            </a:lvl3pPr>
            <a:lvl4pPr marL="1181222" algn="l" defTabSz="787481" rtl="0" eaLnBrk="1" latinLnBrk="0" hangingPunct="1">
              <a:defRPr sz="1550" kern="1200">
                <a:solidFill>
                  <a:schemeClr val="lt1"/>
                </a:solidFill>
                <a:latin typeface="+mn-lt"/>
                <a:ea typeface="+mn-ea"/>
                <a:cs typeface="+mn-cs"/>
              </a:defRPr>
            </a:lvl4pPr>
            <a:lvl5pPr marL="1574963" algn="l" defTabSz="787481" rtl="0" eaLnBrk="1" latinLnBrk="0" hangingPunct="1">
              <a:defRPr sz="1550" kern="1200">
                <a:solidFill>
                  <a:schemeClr val="lt1"/>
                </a:solidFill>
                <a:latin typeface="+mn-lt"/>
                <a:ea typeface="+mn-ea"/>
                <a:cs typeface="+mn-cs"/>
              </a:defRPr>
            </a:lvl5pPr>
            <a:lvl6pPr marL="1968703" algn="l" defTabSz="787481" rtl="0" eaLnBrk="1" latinLnBrk="0" hangingPunct="1">
              <a:defRPr sz="1550" kern="1200">
                <a:solidFill>
                  <a:schemeClr val="lt1"/>
                </a:solidFill>
                <a:latin typeface="+mn-lt"/>
                <a:ea typeface="+mn-ea"/>
                <a:cs typeface="+mn-cs"/>
              </a:defRPr>
            </a:lvl6pPr>
            <a:lvl7pPr marL="2362444" algn="l" defTabSz="787481" rtl="0" eaLnBrk="1" latinLnBrk="0" hangingPunct="1">
              <a:defRPr sz="1550" kern="1200">
                <a:solidFill>
                  <a:schemeClr val="lt1"/>
                </a:solidFill>
                <a:latin typeface="+mn-lt"/>
                <a:ea typeface="+mn-ea"/>
                <a:cs typeface="+mn-cs"/>
              </a:defRPr>
            </a:lvl7pPr>
            <a:lvl8pPr marL="2756184" algn="l" defTabSz="787481" rtl="0" eaLnBrk="1" latinLnBrk="0" hangingPunct="1">
              <a:defRPr sz="1550" kern="1200">
                <a:solidFill>
                  <a:schemeClr val="lt1"/>
                </a:solidFill>
                <a:latin typeface="+mn-lt"/>
                <a:ea typeface="+mn-ea"/>
                <a:cs typeface="+mn-cs"/>
              </a:defRPr>
            </a:lvl8pPr>
            <a:lvl9pPr marL="3149925" algn="l" defTabSz="787481" rtl="0" eaLnBrk="1" latinLnBrk="0" hangingPunct="1">
              <a:defRPr sz="1550" kern="1200">
                <a:solidFill>
                  <a:schemeClr val="lt1"/>
                </a:solidFill>
                <a:latin typeface="+mn-lt"/>
                <a:ea typeface="+mn-ea"/>
                <a:cs typeface="+mn-cs"/>
              </a:defRPr>
            </a:lvl9pPr>
          </a:lstStyle>
          <a:p>
            <a:pPr algn="ctr"/>
            <a:r>
              <a:rPr lang="sl-SI" sz="1400" dirty="0">
                <a:solidFill>
                  <a:schemeClr val="tx1"/>
                </a:solidFill>
                <a:latin typeface="Frutiger" panose="00000400000000000000" pitchFamily="2" charset="0"/>
              </a:rPr>
              <a:t>Napoved</a:t>
            </a:r>
            <a:endParaRPr lang="en-US" sz="1400" dirty="0">
              <a:solidFill>
                <a:schemeClr val="tx1"/>
              </a:solidFill>
              <a:latin typeface="Frutiger" panose="00000400000000000000" pitchFamily="2" charset="0"/>
            </a:endParaRPr>
          </a:p>
        </p:txBody>
      </p:sp>
      <p:cxnSp>
        <p:nvCxnSpPr>
          <p:cNvPr id="20" name="Straight Arrow Connector 19">
            <a:extLst>
              <a:ext uri="{FF2B5EF4-FFF2-40B4-BE49-F238E27FC236}">
                <a16:creationId xmlns:a16="http://schemas.microsoft.com/office/drawing/2014/main" id="{5C01269B-28C7-4390-BC32-9093580F83DB}"/>
              </a:ext>
            </a:extLst>
          </p:cNvPr>
          <p:cNvCxnSpPr>
            <a:cxnSpLocks/>
          </p:cNvCxnSpPr>
          <p:nvPr/>
        </p:nvCxnSpPr>
        <p:spPr>
          <a:xfrm flipV="1">
            <a:off x="9465096" y="2233948"/>
            <a:ext cx="1455440" cy="2563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2AACF58-D294-48F6-B5ED-C0042CE5419B}"/>
              </a:ext>
            </a:extLst>
          </p:cNvPr>
          <p:cNvCxnSpPr>
            <a:cxnSpLocks/>
          </p:cNvCxnSpPr>
          <p:nvPr/>
        </p:nvCxnSpPr>
        <p:spPr>
          <a:xfrm flipV="1">
            <a:off x="5895256" y="2996952"/>
            <a:ext cx="2424132" cy="1876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 name="Table 2">
            <a:extLst>
              <a:ext uri="{FF2B5EF4-FFF2-40B4-BE49-F238E27FC236}">
                <a16:creationId xmlns:a16="http://schemas.microsoft.com/office/drawing/2014/main" id="{9FCA2A78-3B62-4A2D-8653-623EDC5B43B7}"/>
              </a:ext>
            </a:extLst>
          </p:cNvPr>
          <p:cNvGraphicFramePr>
            <a:graphicFrameLocks noGrp="1"/>
          </p:cNvGraphicFramePr>
          <p:nvPr>
            <p:extLst>
              <p:ext uri="{D42A27DB-BD31-4B8C-83A1-F6EECF244321}">
                <p14:modId xmlns:p14="http://schemas.microsoft.com/office/powerpoint/2010/main" val="297030082"/>
              </p:ext>
            </p:extLst>
          </p:nvPr>
        </p:nvGraphicFramePr>
        <p:xfrm>
          <a:off x="630842" y="1219355"/>
          <a:ext cx="3868827" cy="2743200"/>
        </p:xfrm>
        <a:graphic>
          <a:graphicData uri="http://schemas.openxmlformats.org/drawingml/2006/table">
            <a:tbl>
              <a:tblPr firstRow="1" bandRow="1">
                <a:tableStyleId>{6E25E649-3F16-4E02-A733-19D2CDBF48F0}</a:tableStyleId>
              </a:tblPr>
              <a:tblGrid>
                <a:gridCol w="1289609">
                  <a:extLst>
                    <a:ext uri="{9D8B030D-6E8A-4147-A177-3AD203B41FA5}">
                      <a16:colId xmlns:a16="http://schemas.microsoft.com/office/drawing/2014/main" val="786033905"/>
                    </a:ext>
                  </a:extLst>
                </a:gridCol>
                <a:gridCol w="1289609">
                  <a:extLst>
                    <a:ext uri="{9D8B030D-6E8A-4147-A177-3AD203B41FA5}">
                      <a16:colId xmlns:a16="http://schemas.microsoft.com/office/drawing/2014/main" val="1593639064"/>
                    </a:ext>
                  </a:extLst>
                </a:gridCol>
                <a:gridCol w="1289609">
                  <a:extLst>
                    <a:ext uri="{9D8B030D-6E8A-4147-A177-3AD203B41FA5}">
                      <a16:colId xmlns:a16="http://schemas.microsoft.com/office/drawing/2014/main" val="2552777440"/>
                    </a:ext>
                  </a:extLst>
                </a:gridCol>
              </a:tblGrid>
              <a:tr h="303391">
                <a:tc>
                  <a:txBody>
                    <a:bodyPr/>
                    <a:lstStyle/>
                    <a:p>
                      <a:r>
                        <a:rPr lang="sl-SI" sz="1400" dirty="0">
                          <a:latin typeface="Frutiger" panose="00000400000000000000" pitchFamily="2" charset="0"/>
                        </a:rPr>
                        <a:t>Datum</a:t>
                      </a:r>
                    </a:p>
                  </a:txBody>
                  <a:tcPr/>
                </a:tc>
                <a:tc>
                  <a:txBody>
                    <a:bodyPr/>
                    <a:lstStyle/>
                    <a:p>
                      <a:r>
                        <a:rPr lang="sl-SI" sz="1400" dirty="0">
                          <a:latin typeface="Frutiger" panose="00000400000000000000" pitchFamily="2" charset="0"/>
                        </a:rPr>
                        <a:t>Št. strank</a:t>
                      </a:r>
                    </a:p>
                  </a:txBody>
                  <a:tcPr/>
                </a:tc>
                <a:tc>
                  <a:txBody>
                    <a:bodyPr/>
                    <a:lstStyle/>
                    <a:p>
                      <a:r>
                        <a:rPr lang="sl-SI" sz="1400" dirty="0">
                          <a:latin typeface="Frutiger" panose="00000400000000000000" pitchFamily="2" charset="0"/>
                        </a:rPr>
                        <a:t>Delta</a:t>
                      </a:r>
                    </a:p>
                  </a:txBody>
                  <a:tcPr/>
                </a:tc>
                <a:extLst>
                  <a:ext uri="{0D108BD9-81ED-4DB2-BD59-A6C34878D82A}">
                    <a16:rowId xmlns:a16="http://schemas.microsoft.com/office/drawing/2014/main" val="3988576718"/>
                  </a:ext>
                </a:extLst>
              </a:tr>
              <a:tr h="303391">
                <a:tc>
                  <a:txBody>
                    <a:bodyPr/>
                    <a:lstStyle/>
                    <a:p>
                      <a:r>
                        <a:rPr lang="sl-SI" sz="1400" dirty="0">
                          <a:latin typeface="Frutiger" panose="00000400000000000000" pitchFamily="2" charset="0"/>
                        </a:rPr>
                        <a:t>31.12.2017</a:t>
                      </a:r>
                    </a:p>
                  </a:txBody>
                  <a:tcPr/>
                </a:tc>
                <a:tc>
                  <a:txBody>
                    <a:bodyPr/>
                    <a:lstStyle/>
                    <a:p>
                      <a:r>
                        <a:rPr lang="sl-SI" sz="1400" dirty="0">
                          <a:latin typeface="Frutiger" panose="00000400000000000000" pitchFamily="2" charset="0"/>
                        </a:rPr>
                        <a:t>63,432</a:t>
                      </a:r>
                    </a:p>
                  </a:txBody>
                  <a:tcPr/>
                </a:tc>
                <a:tc>
                  <a:txBody>
                    <a:bodyPr/>
                    <a:lstStyle/>
                    <a:p>
                      <a:endParaRPr lang="sl-SI" sz="1400">
                        <a:latin typeface="Frutiger" panose="00000400000000000000" pitchFamily="2" charset="0"/>
                      </a:endParaRPr>
                    </a:p>
                  </a:txBody>
                  <a:tcPr/>
                </a:tc>
                <a:extLst>
                  <a:ext uri="{0D108BD9-81ED-4DB2-BD59-A6C34878D82A}">
                    <a16:rowId xmlns:a16="http://schemas.microsoft.com/office/drawing/2014/main" val="745097576"/>
                  </a:ext>
                </a:extLst>
              </a:tr>
              <a:tr h="303391">
                <a:tc>
                  <a:txBody>
                    <a:bodyPr/>
                    <a:lstStyle/>
                    <a:p>
                      <a:r>
                        <a:rPr lang="sl-SI" sz="1400" dirty="0">
                          <a:latin typeface="Frutiger" panose="00000400000000000000" pitchFamily="2" charset="0"/>
                        </a:rPr>
                        <a:t>31.12.2018</a:t>
                      </a:r>
                    </a:p>
                  </a:txBody>
                  <a:tcPr/>
                </a:tc>
                <a:tc>
                  <a:txBody>
                    <a:bodyPr/>
                    <a:lstStyle/>
                    <a:p>
                      <a:r>
                        <a:rPr lang="sl-SI" sz="1400" dirty="0">
                          <a:latin typeface="Frutiger" panose="00000400000000000000" pitchFamily="2" charset="0"/>
                        </a:rPr>
                        <a:t>69,247</a:t>
                      </a:r>
                    </a:p>
                  </a:txBody>
                  <a:tcPr/>
                </a:tc>
                <a:tc>
                  <a:txBody>
                    <a:bodyPr/>
                    <a:lstStyle/>
                    <a:p>
                      <a:r>
                        <a:rPr lang="sl-SI" sz="1400" dirty="0">
                          <a:latin typeface="Frutiger" panose="00000400000000000000" pitchFamily="2" charset="0"/>
                        </a:rPr>
                        <a:t>5,815</a:t>
                      </a:r>
                    </a:p>
                  </a:txBody>
                  <a:tcPr/>
                </a:tc>
                <a:extLst>
                  <a:ext uri="{0D108BD9-81ED-4DB2-BD59-A6C34878D82A}">
                    <a16:rowId xmlns:a16="http://schemas.microsoft.com/office/drawing/2014/main" val="2768410261"/>
                  </a:ext>
                </a:extLst>
              </a:tr>
              <a:tr h="303391">
                <a:tc>
                  <a:txBody>
                    <a:bodyPr/>
                    <a:lstStyle/>
                    <a:p>
                      <a:r>
                        <a:rPr lang="sl-SI" sz="1400" dirty="0">
                          <a:latin typeface="Frutiger" panose="00000400000000000000" pitchFamily="2" charset="0"/>
                        </a:rPr>
                        <a:t>31.12.2019</a:t>
                      </a:r>
                    </a:p>
                  </a:txBody>
                  <a:tcPr/>
                </a:tc>
                <a:tc>
                  <a:txBody>
                    <a:bodyPr/>
                    <a:lstStyle/>
                    <a:p>
                      <a:r>
                        <a:rPr lang="sl-SI" sz="1400" dirty="0">
                          <a:latin typeface="Frutiger" panose="00000400000000000000" pitchFamily="2" charset="0"/>
                        </a:rPr>
                        <a:t>73,334</a:t>
                      </a:r>
                    </a:p>
                  </a:txBody>
                  <a:tcPr/>
                </a:tc>
                <a:tc>
                  <a:txBody>
                    <a:bodyPr/>
                    <a:lstStyle/>
                    <a:p>
                      <a:r>
                        <a:rPr lang="sl-SI" sz="1400" dirty="0">
                          <a:latin typeface="Frutiger" panose="00000400000000000000" pitchFamily="2" charset="0"/>
                        </a:rPr>
                        <a:t>5,087</a:t>
                      </a:r>
                    </a:p>
                  </a:txBody>
                  <a:tcPr/>
                </a:tc>
                <a:extLst>
                  <a:ext uri="{0D108BD9-81ED-4DB2-BD59-A6C34878D82A}">
                    <a16:rowId xmlns:a16="http://schemas.microsoft.com/office/drawing/2014/main" val="106770734"/>
                  </a:ext>
                </a:extLst>
              </a:tr>
              <a:tr h="303391">
                <a:tc>
                  <a:txBody>
                    <a:bodyPr/>
                    <a:lstStyle/>
                    <a:p>
                      <a:r>
                        <a:rPr lang="sl-SI" sz="1400" dirty="0">
                          <a:latin typeface="Frutiger" panose="00000400000000000000" pitchFamily="2" charset="0"/>
                        </a:rPr>
                        <a:t>31.12.2020</a:t>
                      </a:r>
                    </a:p>
                  </a:txBody>
                  <a:tcPr/>
                </a:tc>
                <a:tc>
                  <a:txBody>
                    <a:bodyPr/>
                    <a:lstStyle/>
                    <a:p>
                      <a:r>
                        <a:rPr lang="sl-SI" sz="1400" dirty="0">
                          <a:latin typeface="Frutiger" panose="00000400000000000000" pitchFamily="2" charset="0"/>
                        </a:rPr>
                        <a:t>82,323</a:t>
                      </a:r>
                    </a:p>
                  </a:txBody>
                  <a:tcPr/>
                </a:tc>
                <a:tc>
                  <a:txBody>
                    <a:bodyPr/>
                    <a:lstStyle/>
                    <a:p>
                      <a:r>
                        <a:rPr lang="sl-SI" sz="1400" dirty="0">
                          <a:latin typeface="Frutiger" panose="00000400000000000000" pitchFamily="2" charset="0"/>
                        </a:rPr>
                        <a:t>7,989</a:t>
                      </a:r>
                    </a:p>
                  </a:txBody>
                  <a:tcPr/>
                </a:tc>
                <a:extLst>
                  <a:ext uri="{0D108BD9-81ED-4DB2-BD59-A6C34878D82A}">
                    <a16:rowId xmlns:a16="http://schemas.microsoft.com/office/drawing/2014/main" val="4268672049"/>
                  </a:ext>
                </a:extLst>
              </a:tr>
              <a:tr h="303391">
                <a:tc>
                  <a:txBody>
                    <a:bodyPr/>
                    <a:lstStyle/>
                    <a:p>
                      <a:r>
                        <a:rPr lang="sl-SI" sz="1400" dirty="0">
                          <a:latin typeface="Frutiger" panose="00000400000000000000" pitchFamily="2" charset="0"/>
                        </a:rPr>
                        <a:t>31.12.2021</a:t>
                      </a:r>
                    </a:p>
                  </a:txBody>
                  <a:tcPr/>
                </a:tc>
                <a:tc>
                  <a:txBody>
                    <a:bodyPr/>
                    <a:lstStyle/>
                    <a:p>
                      <a:r>
                        <a:rPr lang="sl-SI" sz="1400" dirty="0">
                          <a:latin typeface="Frutiger" panose="00000400000000000000" pitchFamily="2" charset="0"/>
                        </a:rPr>
                        <a:t>87,234</a:t>
                      </a:r>
                    </a:p>
                  </a:txBody>
                  <a:tcPr/>
                </a:tc>
                <a:tc>
                  <a:txBody>
                    <a:bodyPr/>
                    <a:lstStyle/>
                    <a:p>
                      <a:r>
                        <a:rPr lang="sl-SI" sz="1400" dirty="0">
                          <a:latin typeface="Frutiger" panose="00000400000000000000" pitchFamily="2" charset="0"/>
                        </a:rPr>
                        <a:t>4,911</a:t>
                      </a:r>
                    </a:p>
                  </a:txBody>
                  <a:tcPr/>
                </a:tc>
                <a:extLst>
                  <a:ext uri="{0D108BD9-81ED-4DB2-BD59-A6C34878D82A}">
                    <a16:rowId xmlns:a16="http://schemas.microsoft.com/office/drawing/2014/main" val="3190700315"/>
                  </a:ext>
                </a:extLst>
              </a:tr>
              <a:tr h="303391">
                <a:tc>
                  <a:txBody>
                    <a:bodyPr/>
                    <a:lstStyle/>
                    <a:p>
                      <a:r>
                        <a:rPr lang="sl-SI" sz="1400" dirty="0">
                          <a:latin typeface="Frutiger" panose="00000400000000000000" pitchFamily="2" charset="0"/>
                        </a:rPr>
                        <a:t>31.12.2022</a:t>
                      </a:r>
                    </a:p>
                  </a:txBody>
                  <a:tcPr/>
                </a:tc>
                <a:tc>
                  <a:txBody>
                    <a:bodyPr/>
                    <a:lstStyle/>
                    <a:p>
                      <a:r>
                        <a:rPr lang="sl-SI" sz="1400" dirty="0">
                          <a:latin typeface="Frutiger" panose="00000400000000000000" pitchFamily="2" charset="0"/>
                        </a:rPr>
                        <a:t>93,462</a:t>
                      </a:r>
                    </a:p>
                  </a:txBody>
                  <a:tcPr/>
                </a:tc>
                <a:tc>
                  <a:txBody>
                    <a:bodyPr/>
                    <a:lstStyle/>
                    <a:p>
                      <a:r>
                        <a:rPr lang="sl-SI" sz="1400" dirty="0">
                          <a:latin typeface="Frutiger" panose="00000400000000000000" pitchFamily="2" charset="0"/>
                        </a:rPr>
                        <a:t>6,228</a:t>
                      </a:r>
                    </a:p>
                  </a:txBody>
                  <a:tcPr/>
                </a:tc>
                <a:extLst>
                  <a:ext uri="{0D108BD9-81ED-4DB2-BD59-A6C34878D82A}">
                    <a16:rowId xmlns:a16="http://schemas.microsoft.com/office/drawing/2014/main" val="3803817940"/>
                  </a:ext>
                </a:extLst>
              </a:tr>
              <a:tr h="303391">
                <a:tc>
                  <a:txBody>
                    <a:bodyPr/>
                    <a:lstStyle/>
                    <a:p>
                      <a:endParaRPr lang="sl-SI" sz="1400" dirty="0">
                        <a:latin typeface="Frutiger" panose="00000400000000000000" pitchFamily="2" charset="0"/>
                      </a:endParaRPr>
                    </a:p>
                  </a:txBody>
                  <a:tcPr/>
                </a:tc>
                <a:tc>
                  <a:txBody>
                    <a:bodyPr/>
                    <a:lstStyle/>
                    <a:p>
                      <a:endParaRPr lang="sl-SI" sz="1400" dirty="0">
                        <a:latin typeface="Frutiger" panose="00000400000000000000" pitchFamily="2" charset="0"/>
                      </a:endParaRPr>
                    </a:p>
                  </a:txBody>
                  <a:tcPr/>
                </a:tc>
                <a:tc>
                  <a:txBody>
                    <a:bodyPr/>
                    <a:lstStyle/>
                    <a:p>
                      <a:endParaRPr lang="sl-SI" sz="1400" dirty="0">
                        <a:latin typeface="Frutiger" panose="00000400000000000000" pitchFamily="2" charset="0"/>
                      </a:endParaRPr>
                    </a:p>
                  </a:txBody>
                  <a:tcPr/>
                </a:tc>
                <a:extLst>
                  <a:ext uri="{0D108BD9-81ED-4DB2-BD59-A6C34878D82A}">
                    <a16:rowId xmlns:a16="http://schemas.microsoft.com/office/drawing/2014/main" val="2231819757"/>
                  </a:ext>
                </a:extLst>
              </a:tr>
              <a:tr h="303391">
                <a:tc>
                  <a:txBody>
                    <a:bodyPr/>
                    <a:lstStyle/>
                    <a:p>
                      <a:r>
                        <a:rPr lang="sl-SI" sz="1400" dirty="0">
                          <a:latin typeface="Frutiger" panose="00000400000000000000" pitchFamily="2" charset="0"/>
                        </a:rPr>
                        <a:t>31.12.2023</a:t>
                      </a:r>
                    </a:p>
                  </a:txBody>
                  <a:tcPr/>
                </a:tc>
                <a:tc>
                  <a:txBody>
                    <a:bodyPr/>
                    <a:lstStyle/>
                    <a:p>
                      <a:r>
                        <a:rPr lang="sl-SI" sz="1400" dirty="0">
                          <a:latin typeface="Frutiger" panose="00000400000000000000" pitchFamily="2" charset="0"/>
                        </a:rPr>
                        <a:t>99,468</a:t>
                      </a:r>
                    </a:p>
                  </a:txBody>
                  <a:tcPr>
                    <a:solidFill>
                      <a:srgbClr val="FFC000"/>
                    </a:solidFill>
                  </a:tcPr>
                </a:tc>
                <a:tc>
                  <a:txBody>
                    <a:bodyPr/>
                    <a:lstStyle/>
                    <a:p>
                      <a:r>
                        <a:rPr lang="sl-SI" sz="1400" dirty="0">
                          <a:latin typeface="Frutiger" panose="00000400000000000000" pitchFamily="2" charset="0"/>
                        </a:rPr>
                        <a:t>6,006</a:t>
                      </a:r>
                    </a:p>
                  </a:txBody>
                  <a:tcPr>
                    <a:solidFill>
                      <a:srgbClr val="FFC000"/>
                    </a:solidFill>
                  </a:tcPr>
                </a:tc>
                <a:extLst>
                  <a:ext uri="{0D108BD9-81ED-4DB2-BD59-A6C34878D82A}">
                    <a16:rowId xmlns:a16="http://schemas.microsoft.com/office/drawing/2014/main" val="2207838773"/>
                  </a:ext>
                </a:extLst>
              </a:tr>
            </a:tbl>
          </a:graphicData>
        </a:graphic>
      </p:graphicFrame>
      <p:cxnSp>
        <p:nvCxnSpPr>
          <p:cNvPr id="30" name="Straight Arrow Connector 29">
            <a:extLst>
              <a:ext uri="{FF2B5EF4-FFF2-40B4-BE49-F238E27FC236}">
                <a16:creationId xmlns:a16="http://schemas.microsoft.com/office/drawing/2014/main" id="{7CE26D2A-62EC-4523-A9CF-58453E586846}"/>
              </a:ext>
            </a:extLst>
          </p:cNvPr>
          <p:cNvCxnSpPr>
            <a:cxnSpLocks/>
          </p:cNvCxnSpPr>
          <p:nvPr/>
        </p:nvCxnSpPr>
        <p:spPr>
          <a:xfrm flipH="1" flipV="1">
            <a:off x="4007768" y="3788625"/>
            <a:ext cx="5235702" cy="1084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2">
            <a:extLst>
              <a:ext uri="{FF2B5EF4-FFF2-40B4-BE49-F238E27FC236}">
                <a16:creationId xmlns:a16="http://schemas.microsoft.com/office/drawing/2014/main" id="{A9A62368-F364-44C4-B10C-4AB0E4C9090A}"/>
              </a:ext>
            </a:extLst>
          </p:cNvPr>
          <p:cNvGraphicFramePr>
            <a:graphicFrameLocks noGrp="1"/>
          </p:cNvGraphicFramePr>
          <p:nvPr>
            <p:extLst>
              <p:ext uri="{D42A27DB-BD31-4B8C-83A1-F6EECF244321}">
                <p14:modId xmlns:p14="http://schemas.microsoft.com/office/powerpoint/2010/main" val="2599856399"/>
              </p:ext>
            </p:extLst>
          </p:nvPr>
        </p:nvGraphicFramePr>
        <p:xfrm>
          <a:off x="630842" y="1219355"/>
          <a:ext cx="3868827" cy="2133600"/>
        </p:xfrm>
        <a:graphic>
          <a:graphicData uri="http://schemas.openxmlformats.org/drawingml/2006/table">
            <a:tbl>
              <a:tblPr firstRow="1" bandRow="1">
                <a:tableStyleId>{6E25E649-3F16-4E02-A733-19D2CDBF48F0}</a:tableStyleId>
              </a:tblPr>
              <a:tblGrid>
                <a:gridCol w="1289609">
                  <a:extLst>
                    <a:ext uri="{9D8B030D-6E8A-4147-A177-3AD203B41FA5}">
                      <a16:colId xmlns:a16="http://schemas.microsoft.com/office/drawing/2014/main" val="786033905"/>
                    </a:ext>
                  </a:extLst>
                </a:gridCol>
                <a:gridCol w="1289609">
                  <a:extLst>
                    <a:ext uri="{9D8B030D-6E8A-4147-A177-3AD203B41FA5}">
                      <a16:colId xmlns:a16="http://schemas.microsoft.com/office/drawing/2014/main" val="1593639064"/>
                    </a:ext>
                  </a:extLst>
                </a:gridCol>
                <a:gridCol w="1289609">
                  <a:extLst>
                    <a:ext uri="{9D8B030D-6E8A-4147-A177-3AD203B41FA5}">
                      <a16:colId xmlns:a16="http://schemas.microsoft.com/office/drawing/2014/main" val="2552777440"/>
                    </a:ext>
                  </a:extLst>
                </a:gridCol>
              </a:tblGrid>
              <a:tr h="303391">
                <a:tc>
                  <a:txBody>
                    <a:bodyPr/>
                    <a:lstStyle/>
                    <a:p>
                      <a:r>
                        <a:rPr lang="sl-SI" sz="1400" dirty="0">
                          <a:latin typeface="Frutiger" panose="00000400000000000000" pitchFamily="2" charset="0"/>
                        </a:rPr>
                        <a:t>Datum</a:t>
                      </a:r>
                    </a:p>
                  </a:txBody>
                  <a:tcPr/>
                </a:tc>
                <a:tc>
                  <a:txBody>
                    <a:bodyPr/>
                    <a:lstStyle/>
                    <a:p>
                      <a:r>
                        <a:rPr lang="sl-SI" sz="1400" dirty="0">
                          <a:latin typeface="Frutiger" panose="00000400000000000000" pitchFamily="2" charset="0"/>
                        </a:rPr>
                        <a:t>Št. strank</a:t>
                      </a:r>
                    </a:p>
                  </a:txBody>
                  <a:tcPr/>
                </a:tc>
                <a:tc>
                  <a:txBody>
                    <a:bodyPr/>
                    <a:lstStyle/>
                    <a:p>
                      <a:r>
                        <a:rPr lang="sl-SI" sz="1400" dirty="0">
                          <a:latin typeface="Frutiger" panose="00000400000000000000" pitchFamily="2" charset="0"/>
                        </a:rPr>
                        <a:t>Delta</a:t>
                      </a:r>
                    </a:p>
                  </a:txBody>
                  <a:tcPr/>
                </a:tc>
                <a:extLst>
                  <a:ext uri="{0D108BD9-81ED-4DB2-BD59-A6C34878D82A}">
                    <a16:rowId xmlns:a16="http://schemas.microsoft.com/office/drawing/2014/main" val="3988576718"/>
                  </a:ext>
                </a:extLst>
              </a:tr>
              <a:tr h="303391">
                <a:tc>
                  <a:txBody>
                    <a:bodyPr/>
                    <a:lstStyle/>
                    <a:p>
                      <a:r>
                        <a:rPr lang="sl-SI" sz="1400" dirty="0">
                          <a:latin typeface="Frutiger" panose="00000400000000000000" pitchFamily="2" charset="0"/>
                        </a:rPr>
                        <a:t>31.12.2017</a:t>
                      </a:r>
                    </a:p>
                  </a:txBody>
                  <a:tcPr/>
                </a:tc>
                <a:tc>
                  <a:txBody>
                    <a:bodyPr/>
                    <a:lstStyle/>
                    <a:p>
                      <a:r>
                        <a:rPr lang="sl-SI" sz="1400" dirty="0">
                          <a:latin typeface="Frutiger" panose="00000400000000000000" pitchFamily="2" charset="0"/>
                        </a:rPr>
                        <a:t>63,432</a:t>
                      </a:r>
                    </a:p>
                  </a:txBody>
                  <a:tcPr/>
                </a:tc>
                <a:tc>
                  <a:txBody>
                    <a:bodyPr/>
                    <a:lstStyle/>
                    <a:p>
                      <a:endParaRPr lang="sl-SI" sz="1400">
                        <a:latin typeface="Frutiger" panose="00000400000000000000" pitchFamily="2" charset="0"/>
                      </a:endParaRPr>
                    </a:p>
                  </a:txBody>
                  <a:tcPr/>
                </a:tc>
                <a:extLst>
                  <a:ext uri="{0D108BD9-81ED-4DB2-BD59-A6C34878D82A}">
                    <a16:rowId xmlns:a16="http://schemas.microsoft.com/office/drawing/2014/main" val="745097576"/>
                  </a:ext>
                </a:extLst>
              </a:tr>
              <a:tr h="303391">
                <a:tc>
                  <a:txBody>
                    <a:bodyPr/>
                    <a:lstStyle/>
                    <a:p>
                      <a:r>
                        <a:rPr lang="sl-SI" sz="1400" dirty="0">
                          <a:latin typeface="Frutiger" panose="00000400000000000000" pitchFamily="2" charset="0"/>
                        </a:rPr>
                        <a:t>31.12.2018</a:t>
                      </a:r>
                    </a:p>
                  </a:txBody>
                  <a:tcPr/>
                </a:tc>
                <a:tc>
                  <a:txBody>
                    <a:bodyPr/>
                    <a:lstStyle/>
                    <a:p>
                      <a:r>
                        <a:rPr lang="sl-SI" sz="1400" dirty="0">
                          <a:latin typeface="Frutiger" panose="00000400000000000000" pitchFamily="2" charset="0"/>
                        </a:rPr>
                        <a:t>69,247</a:t>
                      </a:r>
                    </a:p>
                  </a:txBody>
                  <a:tcPr/>
                </a:tc>
                <a:tc>
                  <a:txBody>
                    <a:bodyPr/>
                    <a:lstStyle/>
                    <a:p>
                      <a:r>
                        <a:rPr lang="sl-SI" sz="1400" dirty="0">
                          <a:latin typeface="Frutiger" panose="00000400000000000000" pitchFamily="2" charset="0"/>
                        </a:rPr>
                        <a:t>5,815</a:t>
                      </a:r>
                    </a:p>
                  </a:txBody>
                  <a:tcPr/>
                </a:tc>
                <a:extLst>
                  <a:ext uri="{0D108BD9-81ED-4DB2-BD59-A6C34878D82A}">
                    <a16:rowId xmlns:a16="http://schemas.microsoft.com/office/drawing/2014/main" val="2768410261"/>
                  </a:ext>
                </a:extLst>
              </a:tr>
              <a:tr h="303391">
                <a:tc>
                  <a:txBody>
                    <a:bodyPr/>
                    <a:lstStyle/>
                    <a:p>
                      <a:r>
                        <a:rPr lang="sl-SI" sz="1400" dirty="0">
                          <a:latin typeface="Frutiger" panose="00000400000000000000" pitchFamily="2" charset="0"/>
                        </a:rPr>
                        <a:t>31.12.2019</a:t>
                      </a:r>
                    </a:p>
                  </a:txBody>
                  <a:tcPr/>
                </a:tc>
                <a:tc>
                  <a:txBody>
                    <a:bodyPr/>
                    <a:lstStyle/>
                    <a:p>
                      <a:r>
                        <a:rPr lang="sl-SI" sz="1400" dirty="0">
                          <a:latin typeface="Frutiger" panose="00000400000000000000" pitchFamily="2" charset="0"/>
                        </a:rPr>
                        <a:t>73,334</a:t>
                      </a:r>
                    </a:p>
                  </a:txBody>
                  <a:tcPr/>
                </a:tc>
                <a:tc>
                  <a:txBody>
                    <a:bodyPr/>
                    <a:lstStyle/>
                    <a:p>
                      <a:r>
                        <a:rPr lang="sl-SI" sz="1400" dirty="0">
                          <a:latin typeface="Frutiger" panose="00000400000000000000" pitchFamily="2" charset="0"/>
                        </a:rPr>
                        <a:t>5,087</a:t>
                      </a:r>
                    </a:p>
                  </a:txBody>
                  <a:tcPr/>
                </a:tc>
                <a:extLst>
                  <a:ext uri="{0D108BD9-81ED-4DB2-BD59-A6C34878D82A}">
                    <a16:rowId xmlns:a16="http://schemas.microsoft.com/office/drawing/2014/main" val="106770734"/>
                  </a:ext>
                </a:extLst>
              </a:tr>
              <a:tr h="303391">
                <a:tc>
                  <a:txBody>
                    <a:bodyPr/>
                    <a:lstStyle/>
                    <a:p>
                      <a:r>
                        <a:rPr lang="sl-SI" sz="1400" dirty="0">
                          <a:latin typeface="Frutiger" panose="00000400000000000000" pitchFamily="2" charset="0"/>
                        </a:rPr>
                        <a:t>31.12.2020</a:t>
                      </a:r>
                    </a:p>
                  </a:txBody>
                  <a:tcPr/>
                </a:tc>
                <a:tc>
                  <a:txBody>
                    <a:bodyPr/>
                    <a:lstStyle/>
                    <a:p>
                      <a:r>
                        <a:rPr lang="sl-SI" sz="1400" dirty="0">
                          <a:latin typeface="Frutiger" panose="00000400000000000000" pitchFamily="2" charset="0"/>
                        </a:rPr>
                        <a:t>82,323</a:t>
                      </a:r>
                    </a:p>
                  </a:txBody>
                  <a:tcPr/>
                </a:tc>
                <a:tc>
                  <a:txBody>
                    <a:bodyPr/>
                    <a:lstStyle/>
                    <a:p>
                      <a:r>
                        <a:rPr lang="sl-SI" sz="1400" dirty="0">
                          <a:latin typeface="Frutiger" panose="00000400000000000000" pitchFamily="2" charset="0"/>
                        </a:rPr>
                        <a:t>7,989</a:t>
                      </a:r>
                    </a:p>
                  </a:txBody>
                  <a:tcPr/>
                </a:tc>
                <a:extLst>
                  <a:ext uri="{0D108BD9-81ED-4DB2-BD59-A6C34878D82A}">
                    <a16:rowId xmlns:a16="http://schemas.microsoft.com/office/drawing/2014/main" val="4268672049"/>
                  </a:ext>
                </a:extLst>
              </a:tr>
              <a:tr h="303391">
                <a:tc>
                  <a:txBody>
                    <a:bodyPr/>
                    <a:lstStyle/>
                    <a:p>
                      <a:r>
                        <a:rPr lang="sl-SI" sz="1400" dirty="0">
                          <a:latin typeface="Frutiger" panose="00000400000000000000" pitchFamily="2" charset="0"/>
                        </a:rPr>
                        <a:t>31.12.2021</a:t>
                      </a:r>
                    </a:p>
                  </a:txBody>
                  <a:tcPr/>
                </a:tc>
                <a:tc>
                  <a:txBody>
                    <a:bodyPr/>
                    <a:lstStyle/>
                    <a:p>
                      <a:r>
                        <a:rPr lang="sl-SI" sz="1400" dirty="0">
                          <a:latin typeface="Frutiger" panose="00000400000000000000" pitchFamily="2" charset="0"/>
                        </a:rPr>
                        <a:t>87,234</a:t>
                      </a:r>
                    </a:p>
                  </a:txBody>
                  <a:tcPr/>
                </a:tc>
                <a:tc>
                  <a:txBody>
                    <a:bodyPr/>
                    <a:lstStyle/>
                    <a:p>
                      <a:r>
                        <a:rPr lang="sl-SI" sz="1400" dirty="0">
                          <a:latin typeface="Frutiger" panose="00000400000000000000" pitchFamily="2" charset="0"/>
                        </a:rPr>
                        <a:t>4,911</a:t>
                      </a:r>
                    </a:p>
                  </a:txBody>
                  <a:tcPr/>
                </a:tc>
                <a:extLst>
                  <a:ext uri="{0D108BD9-81ED-4DB2-BD59-A6C34878D82A}">
                    <a16:rowId xmlns:a16="http://schemas.microsoft.com/office/drawing/2014/main" val="3190700315"/>
                  </a:ext>
                </a:extLst>
              </a:tr>
              <a:tr h="303391">
                <a:tc>
                  <a:txBody>
                    <a:bodyPr/>
                    <a:lstStyle/>
                    <a:p>
                      <a:r>
                        <a:rPr lang="sl-SI" sz="1400" dirty="0">
                          <a:latin typeface="Frutiger" panose="00000400000000000000" pitchFamily="2" charset="0"/>
                        </a:rPr>
                        <a:t>31.12.2022</a:t>
                      </a:r>
                    </a:p>
                  </a:txBody>
                  <a:tcPr/>
                </a:tc>
                <a:tc>
                  <a:txBody>
                    <a:bodyPr/>
                    <a:lstStyle/>
                    <a:p>
                      <a:r>
                        <a:rPr lang="sl-SI" sz="1400" dirty="0">
                          <a:latin typeface="Frutiger" panose="00000400000000000000" pitchFamily="2" charset="0"/>
                        </a:rPr>
                        <a:t>93,462</a:t>
                      </a:r>
                    </a:p>
                  </a:txBody>
                  <a:tcPr/>
                </a:tc>
                <a:tc>
                  <a:txBody>
                    <a:bodyPr/>
                    <a:lstStyle/>
                    <a:p>
                      <a:r>
                        <a:rPr lang="sl-SI" sz="1400" dirty="0">
                          <a:latin typeface="Frutiger" panose="00000400000000000000" pitchFamily="2" charset="0"/>
                        </a:rPr>
                        <a:t>6,228</a:t>
                      </a:r>
                    </a:p>
                  </a:txBody>
                  <a:tcPr/>
                </a:tc>
                <a:extLst>
                  <a:ext uri="{0D108BD9-81ED-4DB2-BD59-A6C34878D82A}">
                    <a16:rowId xmlns:a16="http://schemas.microsoft.com/office/drawing/2014/main" val="3803817940"/>
                  </a:ext>
                </a:extLst>
              </a:tr>
            </a:tbl>
          </a:graphicData>
        </a:graphic>
      </p:graphicFrame>
      <p:cxnSp>
        <p:nvCxnSpPr>
          <p:cNvPr id="22" name="Straight Arrow Connector 21">
            <a:extLst>
              <a:ext uri="{FF2B5EF4-FFF2-40B4-BE49-F238E27FC236}">
                <a16:creationId xmlns:a16="http://schemas.microsoft.com/office/drawing/2014/main" id="{A1CD7073-9DB5-4757-A08B-3F776CE4BC81}"/>
              </a:ext>
            </a:extLst>
          </p:cNvPr>
          <p:cNvCxnSpPr>
            <a:cxnSpLocks/>
            <a:endCxn id="19" idx="2"/>
          </p:cNvCxnSpPr>
          <p:nvPr/>
        </p:nvCxnSpPr>
        <p:spPr>
          <a:xfrm flipV="1">
            <a:off x="1743213" y="3352955"/>
            <a:ext cx="822042" cy="1649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72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41695129-A4CE-43C5-B420-ECDDFDF315E6}"/>
              </a:ext>
            </a:extLst>
          </p:cNvPr>
          <p:cNvGraphicFramePr>
            <a:graphicFrameLocks noChangeAspect="1"/>
          </p:cNvGraphicFramePr>
          <p:nvPr>
            <p:custDataLst>
              <p:tags r:id="rId2"/>
            </p:custDataLst>
            <p:extLst>
              <p:ext uri="{D42A27DB-BD31-4B8C-83A1-F6EECF244321}">
                <p14:modId xmlns:p14="http://schemas.microsoft.com/office/powerpoint/2010/main" val="11620764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8" name="think-cell Slide" r:id="rId4" imgW="360" imgH="360" progId="TCLayout.ActiveDocument.1">
                  <p:embed/>
                </p:oleObj>
              </mc:Choice>
              <mc:Fallback>
                <p:oleObj name="think-cell Slide" r:id="rId4" imgW="360" imgH="360" progId="TCLayout.ActiveDocument.1">
                  <p:embed/>
                  <p:pic>
                    <p:nvPicPr>
                      <p:cNvPr id="28" name="Object 27" hidden="1">
                        <a:extLst>
                          <a:ext uri="{FF2B5EF4-FFF2-40B4-BE49-F238E27FC236}">
                            <a16:creationId xmlns:a16="http://schemas.microsoft.com/office/drawing/2014/main" id="{41695129-A4CE-43C5-B420-ECDDFDF315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 name="Title 25">
            <a:extLst>
              <a:ext uri="{FF2B5EF4-FFF2-40B4-BE49-F238E27FC236}">
                <a16:creationId xmlns:a16="http://schemas.microsoft.com/office/drawing/2014/main" id="{ED8DDFA7-C754-485E-95E9-AE2F9F1BEB7E}"/>
              </a:ext>
            </a:extLst>
          </p:cNvPr>
          <p:cNvSpPr>
            <a:spLocks noGrp="1"/>
          </p:cNvSpPr>
          <p:nvPr>
            <p:ph type="title"/>
          </p:nvPr>
        </p:nvSpPr>
        <p:spPr/>
        <p:txBody>
          <a:bodyPr vert="horz"/>
          <a:lstStyle/>
          <a:p>
            <a:r>
              <a:rPr lang="sl-SI" dirty="0"/>
              <a:t>Primer modela – kreditno točkovanje</a:t>
            </a:r>
          </a:p>
        </p:txBody>
      </p:sp>
      <p:sp>
        <p:nvSpPr>
          <p:cNvPr id="25" name="Slide Number Placeholder 24"/>
          <p:cNvSpPr>
            <a:spLocks noGrp="1"/>
          </p:cNvSpPr>
          <p:nvPr>
            <p:ph type="sldNum" sz="quarter" idx="4"/>
          </p:nvPr>
        </p:nvSpPr>
        <p:spPr/>
        <p:txBody>
          <a:bodyPr/>
          <a:lstStyle/>
          <a:p>
            <a:fld id="{4E4FABFB-D960-4827-A99E-1FF56FC4539E}" type="slidenum">
              <a:rPr lang="sl-SI" noProof="0" smtClean="0"/>
              <a:pPr/>
              <a:t>4</a:t>
            </a:fld>
            <a:endParaRPr lang="sl-SI" noProof="0" dirty="0"/>
          </a:p>
        </p:txBody>
      </p:sp>
      <p:graphicFrame>
        <p:nvGraphicFramePr>
          <p:cNvPr id="19" name="Table 2">
            <a:extLst>
              <a:ext uri="{FF2B5EF4-FFF2-40B4-BE49-F238E27FC236}">
                <a16:creationId xmlns:a16="http://schemas.microsoft.com/office/drawing/2014/main" id="{67C7C0FC-8799-41D0-AD47-C75CA7F2BD57}"/>
              </a:ext>
            </a:extLst>
          </p:cNvPr>
          <p:cNvGraphicFramePr>
            <a:graphicFrameLocks noGrp="1"/>
          </p:cNvGraphicFramePr>
          <p:nvPr>
            <p:extLst>
              <p:ext uri="{D42A27DB-BD31-4B8C-83A1-F6EECF244321}">
                <p14:modId xmlns:p14="http://schemas.microsoft.com/office/powerpoint/2010/main" val="1201745207"/>
              </p:ext>
            </p:extLst>
          </p:nvPr>
        </p:nvGraphicFramePr>
        <p:xfrm>
          <a:off x="630842" y="1219355"/>
          <a:ext cx="5897208" cy="1950720"/>
        </p:xfrm>
        <a:graphic>
          <a:graphicData uri="http://schemas.openxmlformats.org/drawingml/2006/table">
            <a:tbl>
              <a:tblPr firstRow="1" bandRow="1">
                <a:tableStyleId>{6E25E649-3F16-4E02-A733-19D2CDBF48F0}</a:tableStyleId>
              </a:tblPr>
              <a:tblGrid>
                <a:gridCol w="1474302">
                  <a:extLst>
                    <a:ext uri="{9D8B030D-6E8A-4147-A177-3AD203B41FA5}">
                      <a16:colId xmlns:a16="http://schemas.microsoft.com/office/drawing/2014/main" val="786033905"/>
                    </a:ext>
                  </a:extLst>
                </a:gridCol>
                <a:gridCol w="1474302">
                  <a:extLst>
                    <a:ext uri="{9D8B030D-6E8A-4147-A177-3AD203B41FA5}">
                      <a16:colId xmlns:a16="http://schemas.microsoft.com/office/drawing/2014/main" val="1593639064"/>
                    </a:ext>
                  </a:extLst>
                </a:gridCol>
                <a:gridCol w="1474302">
                  <a:extLst>
                    <a:ext uri="{9D8B030D-6E8A-4147-A177-3AD203B41FA5}">
                      <a16:colId xmlns:a16="http://schemas.microsoft.com/office/drawing/2014/main" val="2552777440"/>
                    </a:ext>
                  </a:extLst>
                </a:gridCol>
                <a:gridCol w="1474302">
                  <a:extLst>
                    <a:ext uri="{9D8B030D-6E8A-4147-A177-3AD203B41FA5}">
                      <a16:colId xmlns:a16="http://schemas.microsoft.com/office/drawing/2014/main" val="3220720102"/>
                    </a:ext>
                  </a:extLst>
                </a:gridCol>
              </a:tblGrid>
              <a:tr h="303391">
                <a:tc>
                  <a:txBody>
                    <a:bodyPr/>
                    <a:lstStyle/>
                    <a:p>
                      <a:r>
                        <a:rPr lang="sl-SI" sz="1400" dirty="0">
                          <a:latin typeface="Frutiger" panose="00000400000000000000" pitchFamily="2" charset="0"/>
                        </a:rPr>
                        <a:t>Atribut</a:t>
                      </a:r>
                    </a:p>
                  </a:txBody>
                  <a:tcPr/>
                </a:tc>
                <a:tc>
                  <a:txBody>
                    <a:bodyPr/>
                    <a:lstStyle/>
                    <a:p>
                      <a:r>
                        <a:rPr lang="sl-SI" sz="1400" dirty="0">
                          <a:latin typeface="Frutiger" panose="00000400000000000000" pitchFamily="2" charset="0"/>
                        </a:rPr>
                        <a:t>Vrednost</a:t>
                      </a:r>
                    </a:p>
                  </a:txBody>
                  <a:tcPr/>
                </a:tc>
                <a:tc>
                  <a:txBody>
                    <a:bodyPr/>
                    <a:lstStyle/>
                    <a:p>
                      <a:r>
                        <a:rPr lang="sl-SI" sz="1400" dirty="0">
                          <a:latin typeface="Frutiger" panose="00000400000000000000" pitchFamily="2" charset="0"/>
                        </a:rPr>
                        <a:t>Skupina</a:t>
                      </a:r>
                    </a:p>
                  </a:txBody>
                  <a:tcPr/>
                </a:tc>
                <a:tc>
                  <a:txBody>
                    <a:bodyPr/>
                    <a:lstStyle/>
                    <a:p>
                      <a:r>
                        <a:rPr lang="sl-SI" sz="1400" dirty="0">
                          <a:latin typeface="Frutiger" panose="00000400000000000000" pitchFamily="2" charset="0"/>
                        </a:rPr>
                        <a:t>Točke</a:t>
                      </a:r>
                    </a:p>
                  </a:txBody>
                  <a:tcPr/>
                </a:tc>
                <a:extLst>
                  <a:ext uri="{0D108BD9-81ED-4DB2-BD59-A6C34878D82A}">
                    <a16:rowId xmlns:a16="http://schemas.microsoft.com/office/drawing/2014/main" val="3988576718"/>
                  </a:ext>
                </a:extLst>
              </a:tr>
              <a:tr h="303391">
                <a:tc>
                  <a:txBody>
                    <a:bodyPr/>
                    <a:lstStyle/>
                    <a:p>
                      <a:r>
                        <a:rPr lang="sl-SI" sz="1400" dirty="0">
                          <a:latin typeface="Frutiger" panose="00000400000000000000" pitchFamily="2" charset="0"/>
                        </a:rPr>
                        <a:t>Mesečni prejemek</a:t>
                      </a:r>
                    </a:p>
                  </a:txBody>
                  <a:tcPr/>
                </a:tc>
                <a:tc>
                  <a:txBody>
                    <a:bodyPr/>
                    <a:lstStyle/>
                    <a:p>
                      <a:r>
                        <a:rPr lang="sl-SI" sz="1400" dirty="0">
                          <a:latin typeface="Frutiger" panose="00000400000000000000" pitchFamily="2" charset="0"/>
                        </a:rPr>
                        <a:t>1.560 EUR</a:t>
                      </a:r>
                    </a:p>
                  </a:txBody>
                  <a:tcPr/>
                </a:tc>
                <a:tc>
                  <a:txBody>
                    <a:bodyPr/>
                    <a:lstStyle/>
                    <a:p>
                      <a:r>
                        <a:rPr lang="sl-SI" sz="1400" dirty="0">
                          <a:latin typeface="Frutiger" panose="00000400000000000000" pitchFamily="2" charset="0"/>
                        </a:rPr>
                        <a:t>1.200 do 1.600 EUR</a:t>
                      </a:r>
                    </a:p>
                  </a:txBody>
                  <a:tcPr/>
                </a:tc>
                <a:tc>
                  <a:txBody>
                    <a:bodyPr/>
                    <a:lstStyle/>
                    <a:p>
                      <a:pPr algn="r"/>
                      <a:r>
                        <a:rPr lang="sl-SI" sz="1400" dirty="0">
                          <a:latin typeface="Frutiger" panose="00000400000000000000" pitchFamily="2" charset="0"/>
                        </a:rPr>
                        <a:t>5</a:t>
                      </a:r>
                    </a:p>
                  </a:txBody>
                  <a:tcPr/>
                </a:tc>
                <a:extLst>
                  <a:ext uri="{0D108BD9-81ED-4DB2-BD59-A6C34878D82A}">
                    <a16:rowId xmlns:a16="http://schemas.microsoft.com/office/drawing/2014/main" val="745097576"/>
                  </a:ext>
                </a:extLst>
              </a:tr>
              <a:tr h="303391">
                <a:tc>
                  <a:txBody>
                    <a:bodyPr/>
                    <a:lstStyle/>
                    <a:p>
                      <a:r>
                        <a:rPr lang="sl-SI" sz="1400" dirty="0">
                          <a:latin typeface="Frutiger" panose="00000400000000000000" pitchFamily="2" charset="0"/>
                        </a:rPr>
                        <a:t>Izpostavljenost</a:t>
                      </a:r>
                    </a:p>
                  </a:txBody>
                  <a:tcPr/>
                </a:tc>
                <a:tc>
                  <a:txBody>
                    <a:bodyPr/>
                    <a:lstStyle/>
                    <a:p>
                      <a:r>
                        <a:rPr lang="sl-SI" sz="1400" dirty="0">
                          <a:latin typeface="Frutiger" panose="00000400000000000000" pitchFamily="2" charset="0"/>
                        </a:rPr>
                        <a:t>70.000 EUR</a:t>
                      </a:r>
                    </a:p>
                  </a:txBody>
                  <a:tcPr/>
                </a:tc>
                <a:tc>
                  <a:txBody>
                    <a:bodyPr/>
                    <a:lstStyle/>
                    <a:p>
                      <a:r>
                        <a:rPr lang="sl-SI" sz="1400" dirty="0">
                          <a:latin typeface="Frutiger" panose="00000400000000000000" pitchFamily="2" charset="0"/>
                        </a:rPr>
                        <a:t>50.000 do 100.000 EUR</a:t>
                      </a:r>
                    </a:p>
                  </a:txBody>
                  <a:tcPr/>
                </a:tc>
                <a:tc>
                  <a:txBody>
                    <a:bodyPr/>
                    <a:lstStyle/>
                    <a:p>
                      <a:pPr algn="r"/>
                      <a:r>
                        <a:rPr lang="sl-SI" sz="1400" dirty="0">
                          <a:latin typeface="Frutiger" panose="00000400000000000000" pitchFamily="2" charset="0"/>
                        </a:rPr>
                        <a:t>15</a:t>
                      </a:r>
                    </a:p>
                  </a:txBody>
                  <a:tcPr/>
                </a:tc>
                <a:extLst>
                  <a:ext uri="{0D108BD9-81ED-4DB2-BD59-A6C34878D82A}">
                    <a16:rowId xmlns:a16="http://schemas.microsoft.com/office/drawing/2014/main" val="2768410261"/>
                  </a:ext>
                </a:extLst>
              </a:tr>
              <a:tr h="303391">
                <a:tc>
                  <a:txBody>
                    <a:bodyPr/>
                    <a:lstStyle/>
                    <a:p>
                      <a:r>
                        <a:rPr lang="sl-SI" sz="1400" dirty="0">
                          <a:latin typeface="Frutiger" panose="00000400000000000000" pitchFamily="2" charset="0"/>
                        </a:rPr>
                        <a:t>Starost</a:t>
                      </a:r>
                    </a:p>
                  </a:txBody>
                  <a:tcPr>
                    <a:lnB w="12700" cap="flat" cmpd="sng" algn="ctr">
                      <a:solidFill>
                        <a:schemeClr val="tx1"/>
                      </a:solidFill>
                      <a:prstDash val="solid"/>
                      <a:round/>
                      <a:headEnd type="none" w="med" len="med"/>
                      <a:tailEnd type="none" w="med" len="med"/>
                    </a:lnB>
                  </a:tcPr>
                </a:tc>
                <a:tc>
                  <a:txBody>
                    <a:bodyPr/>
                    <a:lstStyle/>
                    <a:p>
                      <a:r>
                        <a:rPr lang="sl-SI" sz="1400" dirty="0">
                          <a:latin typeface="Frutiger" panose="00000400000000000000" pitchFamily="2" charset="0"/>
                        </a:rPr>
                        <a:t>35</a:t>
                      </a:r>
                    </a:p>
                  </a:txBody>
                  <a:tcPr>
                    <a:lnB w="12700" cap="flat" cmpd="sng" algn="ctr">
                      <a:solidFill>
                        <a:schemeClr val="tx1"/>
                      </a:solidFill>
                      <a:prstDash val="solid"/>
                      <a:round/>
                      <a:headEnd type="none" w="med" len="med"/>
                      <a:tailEnd type="none" w="med" len="med"/>
                    </a:lnB>
                  </a:tcPr>
                </a:tc>
                <a:tc>
                  <a:txBody>
                    <a:bodyPr/>
                    <a:lstStyle/>
                    <a:p>
                      <a:r>
                        <a:rPr lang="sl-SI" sz="1400" dirty="0">
                          <a:latin typeface="Frutiger" panose="00000400000000000000" pitchFamily="2" charset="0"/>
                        </a:rPr>
                        <a:t>30 do 50 let</a:t>
                      </a:r>
                    </a:p>
                  </a:txBody>
                  <a:tcPr>
                    <a:lnB w="12700" cap="flat" cmpd="sng" algn="ctr">
                      <a:solidFill>
                        <a:schemeClr val="tx1"/>
                      </a:solidFill>
                      <a:prstDash val="solid"/>
                      <a:round/>
                      <a:headEnd type="none" w="med" len="med"/>
                      <a:tailEnd type="none" w="med" len="med"/>
                    </a:lnB>
                  </a:tcPr>
                </a:tc>
                <a:tc>
                  <a:txBody>
                    <a:bodyPr/>
                    <a:lstStyle/>
                    <a:p>
                      <a:pPr algn="r"/>
                      <a:r>
                        <a:rPr lang="sl-SI" sz="1400" dirty="0">
                          <a:latin typeface="Frutiger" panose="00000400000000000000" pitchFamily="2" charset="0"/>
                        </a:rPr>
                        <a:t>10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770734"/>
                  </a:ext>
                </a:extLst>
              </a:tr>
              <a:tr h="303391">
                <a:tc>
                  <a:txBody>
                    <a:bodyPr/>
                    <a:lstStyle/>
                    <a:p>
                      <a:endParaRPr lang="sl-SI" sz="1400" dirty="0">
                        <a:latin typeface="Frutiger" panose="00000400000000000000" pitchFamily="2" charset="0"/>
                      </a:endParaRPr>
                    </a:p>
                  </a:txBody>
                  <a:tcPr>
                    <a:lnT w="12700" cap="flat" cmpd="sng" algn="ctr">
                      <a:solidFill>
                        <a:schemeClr val="tx1"/>
                      </a:solidFill>
                      <a:prstDash val="solid"/>
                      <a:round/>
                      <a:headEnd type="none" w="med" len="med"/>
                      <a:tailEnd type="none" w="med" len="med"/>
                    </a:lnT>
                    <a:lnB w="25400" cmpd="sng">
                      <a:noFill/>
                    </a:lnB>
                    <a:noFill/>
                  </a:tcPr>
                </a:tc>
                <a:tc>
                  <a:txBody>
                    <a:bodyPr/>
                    <a:lstStyle/>
                    <a:p>
                      <a:endParaRPr lang="sl-SI" sz="1400" dirty="0">
                        <a:latin typeface="Frutiger" panose="00000400000000000000" pitchFamily="2" charset="0"/>
                      </a:endParaRPr>
                    </a:p>
                  </a:txBody>
                  <a:tcPr>
                    <a:lnT w="12700" cap="flat" cmpd="sng" algn="ctr">
                      <a:solidFill>
                        <a:schemeClr val="tx1"/>
                      </a:solidFill>
                      <a:prstDash val="solid"/>
                      <a:round/>
                      <a:headEnd type="none" w="med" len="med"/>
                      <a:tailEnd type="none" w="med" len="med"/>
                    </a:lnT>
                    <a:lnB w="25400" cmpd="sng">
                      <a:noFill/>
                    </a:lnB>
                    <a:noFill/>
                  </a:tcPr>
                </a:tc>
                <a:tc>
                  <a:txBody>
                    <a:bodyPr/>
                    <a:lstStyle/>
                    <a:p>
                      <a:r>
                        <a:rPr lang="sl-SI" sz="1400" b="1" dirty="0">
                          <a:latin typeface="Frutiger" panose="00000400000000000000" pitchFamily="2" charset="0"/>
                        </a:rPr>
                        <a:t>Skupaj</a:t>
                      </a:r>
                    </a:p>
                  </a:txBody>
                  <a:tcPr>
                    <a:lnT w="12700" cap="flat" cmpd="sng" algn="ctr">
                      <a:solidFill>
                        <a:schemeClr val="tx1"/>
                      </a:solidFill>
                      <a:prstDash val="solid"/>
                      <a:round/>
                      <a:headEnd type="none" w="med" len="med"/>
                      <a:tailEnd type="none" w="med" len="med"/>
                    </a:lnT>
                  </a:tcPr>
                </a:tc>
                <a:tc>
                  <a:txBody>
                    <a:bodyPr/>
                    <a:lstStyle/>
                    <a:p>
                      <a:pPr algn="r"/>
                      <a:r>
                        <a:rPr lang="sl-SI" sz="1400" dirty="0">
                          <a:latin typeface="Frutiger" panose="00000400000000000000" pitchFamily="2" charset="0"/>
                        </a:rPr>
                        <a:t>30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68672049"/>
                  </a:ext>
                </a:extLst>
              </a:tr>
            </a:tbl>
          </a:graphicData>
        </a:graphic>
      </p:graphicFrame>
      <p:pic>
        <p:nvPicPr>
          <p:cNvPr id="7" name="Picture 6">
            <a:extLst>
              <a:ext uri="{FF2B5EF4-FFF2-40B4-BE49-F238E27FC236}">
                <a16:creationId xmlns:a16="http://schemas.microsoft.com/office/drawing/2014/main" id="{81E458B5-0196-4819-8CE8-03771AB20BEB}"/>
              </a:ext>
            </a:extLst>
          </p:cNvPr>
          <p:cNvPicPr>
            <a:picLocks noChangeAspect="1"/>
          </p:cNvPicPr>
          <p:nvPr/>
        </p:nvPicPr>
        <p:blipFill>
          <a:blip r:embed="rId6"/>
          <a:stretch>
            <a:fillRect/>
          </a:stretch>
        </p:blipFill>
        <p:spPr>
          <a:xfrm>
            <a:off x="7104251" y="3866719"/>
            <a:ext cx="4320341" cy="2409198"/>
          </a:xfrm>
          <a:prstGeom prst="rect">
            <a:avLst/>
          </a:prstGeom>
        </p:spPr>
      </p:pic>
      <p:graphicFrame>
        <p:nvGraphicFramePr>
          <p:cNvPr id="22" name="Table 2">
            <a:extLst>
              <a:ext uri="{FF2B5EF4-FFF2-40B4-BE49-F238E27FC236}">
                <a16:creationId xmlns:a16="http://schemas.microsoft.com/office/drawing/2014/main" id="{87AF00FC-D230-4EDE-962C-E859E7FBD7B6}"/>
              </a:ext>
            </a:extLst>
          </p:cNvPr>
          <p:cNvGraphicFramePr>
            <a:graphicFrameLocks noGrp="1"/>
          </p:cNvGraphicFramePr>
          <p:nvPr>
            <p:extLst>
              <p:ext uri="{D42A27DB-BD31-4B8C-83A1-F6EECF244321}">
                <p14:modId xmlns:p14="http://schemas.microsoft.com/office/powerpoint/2010/main" val="4294862987"/>
              </p:ext>
            </p:extLst>
          </p:nvPr>
        </p:nvGraphicFramePr>
        <p:xfrm>
          <a:off x="8328248" y="1217862"/>
          <a:ext cx="2808957" cy="2438400"/>
        </p:xfrm>
        <a:graphic>
          <a:graphicData uri="http://schemas.openxmlformats.org/drawingml/2006/table">
            <a:tbl>
              <a:tblPr firstRow="1" bandRow="1">
                <a:tableStyleId>{6E25E649-3F16-4E02-A733-19D2CDBF48F0}</a:tableStyleId>
              </a:tblPr>
              <a:tblGrid>
                <a:gridCol w="1334655">
                  <a:extLst>
                    <a:ext uri="{9D8B030D-6E8A-4147-A177-3AD203B41FA5}">
                      <a16:colId xmlns:a16="http://schemas.microsoft.com/office/drawing/2014/main" val="2552777440"/>
                    </a:ext>
                  </a:extLst>
                </a:gridCol>
                <a:gridCol w="1474302">
                  <a:extLst>
                    <a:ext uri="{9D8B030D-6E8A-4147-A177-3AD203B41FA5}">
                      <a16:colId xmlns:a16="http://schemas.microsoft.com/office/drawing/2014/main" val="3220720102"/>
                    </a:ext>
                  </a:extLst>
                </a:gridCol>
              </a:tblGrid>
              <a:tr h="303391">
                <a:tc>
                  <a:txBody>
                    <a:bodyPr/>
                    <a:lstStyle/>
                    <a:p>
                      <a:r>
                        <a:rPr lang="sl-SI" sz="1400" dirty="0">
                          <a:latin typeface="Frutiger" panose="00000400000000000000" pitchFamily="2" charset="0"/>
                        </a:rPr>
                        <a:t>Točke</a:t>
                      </a:r>
                    </a:p>
                  </a:txBody>
                  <a:tcPr/>
                </a:tc>
                <a:tc>
                  <a:txBody>
                    <a:bodyPr/>
                    <a:lstStyle/>
                    <a:p>
                      <a:pPr algn="r"/>
                      <a:r>
                        <a:rPr lang="sl-SI" sz="1400" dirty="0">
                          <a:latin typeface="Frutiger" panose="00000400000000000000" pitchFamily="2" charset="0"/>
                        </a:rPr>
                        <a:t>Boniteta</a:t>
                      </a:r>
                    </a:p>
                  </a:txBody>
                  <a:tcPr/>
                </a:tc>
                <a:extLst>
                  <a:ext uri="{0D108BD9-81ED-4DB2-BD59-A6C34878D82A}">
                    <a16:rowId xmlns:a16="http://schemas.microsoft.com/office/drawing/2014/main" val="3988576718"/>
                  </a:ext>
                </a:extLst>
              </a:tr>
              <a:tr h="303391">
                <a:tc>
                  <a:txBody>
                    <a:bodyPr/>
                    <a:lstStyle/>
                    <a:p>
                      <a:r>
                        <a:rPr lang="sl-SI" sz="1400" dirty="0">
                          <a:latin typeface="Frutiger" panose="00000400000000000000" pitchFamily="2" charset="0"/>
                        </a:rPr>
                        <a:t>1 do 10</a:t>
                      </a:r>
                    </a:p>
                  </a:txBody>
                  <a:tcPr/>
                </a:tc>
                <a:tc>
                  <a:txBody>
                    <a:bodyPr/>
                    <a:lstStyle/>
                    <a:p>
                      <a:pPr algn="r"/>
                      <a:r>
                        <a:rPr lang="sl-SI" sz="1400" dirty="0">
                          <a:latin typeface="Frutiger" panose="00000400000000000000" pitchFamily="2" charset="0"/>
                        </a:rPr>
                        <a:t>A+</a:t>
                      </a:r>
                    </a:p>
                  </a:txBody>
                  <a:tcPr/>
                </a:tc>
                <a:extLst>
                  <a:ext uri="{0D108BD9-81ED-4DB2-BD59-A6C34878D82A}">
                    <a16:rowId xmlns:a16="http://schemas.microsoft.com/office/drawing/2014/main" val="745097576"/>
                  </a:ext>
                </a:extLst>
              </a:tr>
              <a:tr h="303391">
                <a:tc>
                  <a:txBody>
                    <a:bodyPr/>
                    <a:lstStyle/>
                    <a:p>
                      <a:r>
                        <a:rPr lang="sl-SI" sz="1400" dirty="0">
                          <a:latin typeface="Frutiger" panose="00000400000000000000" pitchFamily="2" charset="0"/>
                        </a:rPr>
                        <a:t>11 do 20</a:t>
                      </a:r>
                    </a:p>
                  </a:txBody>
                  <a:tcPr/>
                </a:tc>
                <a:tc>
                  <a:txBody>
                    <a:bodyPr/>
                    <a:lstStyle/>
                    <a:p>
                      <a:pPr algn="r"/>
                      <a:r>
                        <a:rPr lang="sl-SI" sz="1400" dirty="0">
                          <a:latin typeface="Frutiger" panose="00000400000000000000" pitchFamily="2" charset="0"/>
                        </a:rPr>
                        <a:t>A</a:t>
                      </a:r>
                    </a:p>
                  </a:txBody>
                  <a:tcPr/>
                </a:tc>
                <a:extLst>
                  <a:ext uri="{0D108BD9-81ED-4DB2-BD59-A6C34878D82A}">
                    <a16:rowId xmlns:a16="http://schemas.microsoft.com/office/drawing/2014/main" val="2768410261"/>
                  </a:ext>
                </a:extLst>
              </a:tr>
              <a:tr h="303391">
                <a:tc>
                  <a:txBody>
                    <a:bodyPr/>
                    <a:lstStyle/>
                    <a:p>
                      <a:r>
                        <a:rPr lang="sl-SI" sz="1400" dirty="0">
                          <a:latin typeface="Frutiger" panose="00000400000000000000" pitchFamily="2" charset="0"/>
                        </a:rPr>
                        <a:t>21 do 30</a:t>
                      </a:r>
                    </a:p>
                  </a:txBody>
                  <a:tcPr>
                    <a:solidFill>
                      <a:srgbClr val="FFC000"/>
                    </a:solidFill>
                  </a:tcPr>
                </a:tc>
                <a:tc>
                  <a:txBody>
                    <a:bodyPr/>
                    <a:lstStyle/>
                    <a:p>
                      <a:pPr algn="r"/>
                      <a:r>
                        <a:rPr lang="sl-SI" sz="1400" dirty="0">
                          <a:latin typeface="Frutiger" panose="00000400000000000000" pitchFamily="2" charset="0"/>
                        </a:rPr>
                        <a:t>A-</a:t>
                      </a:r>
                    </a:p>
                  </a:txBody>
                  <a:tcPr>
                    <a:solidFill>
                      <a:srgbClr val="FFC000"/>
                    </a:solidFill>
                  </a:tcPr>
                </a:tc>
                <a:extLst>
                  <a:ext uri="{0D108BD9-81ED-4DB2-BD59-A6C34878D82A}">
                    <a16:rowId xmlns:a16="http://schemas.microsoft.com/office/drawing/2014/main" val="2359880897"/>
                  </a:ext>
                </a:extLst>
              </a:tr>
              <a:tr h="303391">
                <a:tc>
                  <a:txBody>
                    <a:bodyPr/>
                    <a:lstStyle/>
                    <a:p>
                      <a:r>
                        <a:rPr lang="sl-SI" sz="1400" dirty="0">
                          <a:latin typeface="Frutiger" panose="00000400000000000000" pitchFamily="2" charset="0"/>
                        </a:rPr>
                        <a:t>31 do 40</a:t>
                      </a:r>
                    </a:p>
                  </a:txBody>
                  <a:tcPr/>
                </a:tc>
                <a:tc>
                  <a:txBody>
                    <a:bodyPr/>
                    <a:lstStyle/>
                    <a:p>
                      <a:pPr algn="r"/>
                      <a:r>
                        <a:rPr lang="sl-SI" sz="1400" dirty="0">
                          <a:latin typeface="Frutiger" panose="00000400000000000000" pitchFamily="2" charset="0"/>
                        </a:rPr>
                        <a:t>B+</a:t>
                      </a:r>
                    </a:p>
                  </a:txBody>
                  <a:tcPr/>
                </a:tc>
                <a:extLst>
                  <a:ext uri="{0D108BD9-81ED-4DB2-BD59-A6C34878D82A}">
                    <a16:rowId xmlns:a16="http://schemas.microsoft.com/office/drawing/2014/main" val="3127915479"/>
                  </a:ext>
                </a:extLst>
              </a:tr>
              <a:tr h="303391">
                <a:tc>
                  <a:txBody>
                    <a:bodyPr/>
                    <a:lstStyle/>
                    <a:p>
                      <a:r>
                        <a:rPr lang="sl-SI" sz="1400" dirty="0">
                          <a:latin typeface="Frutiger" panose="00000400000000000000" pitchFamily="2" charset="0"/>
                        </a:rPr>
                        <a:t>41 do 50</a:t>
                      </a:r>
                    </a:p>
                  </a:txBody>
                  <a:tcPr/>
                </a:tc>
                <a:tc>
                  <a:txBody>
                    <a:bodyPr/>
                    <a:lstStyle/>
                    <a:p>
                      <a:pPr algn="r"/>
                      <a:r>
                        <a:rPr lang="sl-SI" sz="1400" dirty="0">
                          <a:latin typeface="Frutiger" panose="00000400000000000000" pitchFamily="2" charset="0"/>
                        </a:rPr>
                        <a:t>B</a:t>
                      </a:r>
                    </a:p>
                  </a:txBody>
                  <a:tcPr/>
                </a:tc>
                <a:extLst>
                  <a:ext uri="{0D108BD9-81ED-4DB2-BD59-A6C34878D82A}">
                    <a16:rowId xmlns:a16="http://schemas.microsoft.com/office/drawing/2014/main" val="2048921281"/>
                  </a:ext>
                </a:extLst>
              </a:tr>
              <a:tr h="303391">
                <a:tc>
                  <a:txBody>
                    <a:bodyPr/>
                    <a:lstStyle/>
                    <a:p>
                      <a:r>
                        <a:rPr lang="sl-SI" sz="1400" dirty="0">
                          <a:latin typeface="Frutiger" panose="00000400000000000000" pitchFamily="2" charset="0"/>
                        </a:rPr>
                        <a:t>51 do 60</a:t>
                      </a:r>
                    </a:p>
                  </a:txBody>
                  <a:tcPr/>
                </a:tc>
                <a:tc>
                  <a:txBody>
                    <a:bodyPr/>
                    <a:lstStyle/>
                    <a:p>
                      <a:pPr algn="r"/>
                      <a:r>
                        <a:rPr lang="sl-SI" sz="1400" dirty="0">
                          <a:latin typeface="Frutiger" panose="00000400000000000000" pitchFamily="2" charset="0"/>
                        </a:rPr>
                        <a:t>B-</a:t>
                      </a:r>
                    </a:p>
                  </a:txBody>
                  <a:tcPr/>
                </a:tc>
                <a:extLst>
                  <a:ext uri="{0D108BD9-81ED-4DB2-BD59-A6C34878D82A}">
                    <a16:rowId xmlns:a16="http://schemas.microsoft.com/office/drawing/2014/main" val="2167270889"/>
                  </a:ext>
                </a:extLst>
              </a:tr>
              <a:tr h="303391">
                <a:tc>
                  <a:txBody>
                    <a:bodyPr/>
                    <a:lstStyle/>
                    <a:p>
                      <a:r>
                        <a:rPr lang="sl-SI" sz="1400" dirty="0">
                          <a:latin typeface="Frutiger" panose="00000400000000000000" pitchFamily="2" charset="0"/>
                        </a:rPr>
                        <a:t>61 do 70</a:t>
                      </a:r>
                    </a:p>
                  </a:txBody>
                  <a:tcPr>
                    <a:lnB w="12700" cap="flat" cmpd="sng" algn="ctr">
                      <a:solidFill>
                        <a:schemeClr val="tx1"/>
                      </a:solidFill>
                      <a:prstDash val="solid"/>
                      <a:round/>
                      <a:headEnd type="none" w="med" len="med"/>
                      <a:tailEnd type="none" w="med" len="med"/>
                    </a:lnB>
                  </a:tcPr>
                </a:tc>
                <a:tc>
                  <a:txBody>
                    <a:bodyPr/>
                    <a:lstStyle/>
                    <a:p>
                      <a:pPr algn="r"/>
                      <a:r>
                        <a:rPr lang="sl-SI" sz="1400" dirty="0">
                          <a:latin typeface="Frutiger" panose="00000400000000000000" pitchFamily="2" charset="0"/>
                        </a:rPr>
                        <a:t>C</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770734"/>
                  </a:ext>
                </a:extLst>
              </a:tr>
            </a:tbl>
          </a:graphicData>
        </a:graphic>
      </p:graphicFrame>
      <p:sp>
        <p:nvSpPr>
          <p:cNvPr id="8" name="Arrow: Right 7">
            <a:extLst>
              <a:ext uri="{FF2B5EF4-FFF2-40B4-BE49-F238E27FC236}">
                <a16:creationId xmlns:a16="http://schemas.microsoft.com/office/drawing/2014/main" id="{846A89CB-3740-4A8C-BFD7-1F9687D4EF15}"/>
              </a:ext>
            </a:extLst>
          </p:cNvPr>
          <p:cNvSpPr/>
          <p:nvPr/>
        </p:nvSpPr>
        <p:spPr>
          <a:xfrm>
            <a:off x="6816081" y="2060848"/>
            <a:ext cx="122413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Arrow: Down 8">
            <a:extLst>
              <a:ext uri="{FF2B5EF4-FFF2-40B4-BE49-F238E27FC236}">
                <a16:creationId xmlns:a16="http://schemas.microsoft.com/office/drawing/2014/main" id="{E365F0AE-8B13-48DF-892C-A0FE7BC5CDA5}"/>
              </a:ext>
            </a:extLst>
          </p:cNvPr>
          <p:cNvSpPr/>
          <p:nvPr/>
        </p:nvSpPr>
        <p:spPr>
          <a:xfrm>
            <a:off x="11395640" y="1217862"/>
            <a:ext cx="100960" cy="2304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TextBox 9">
            <a:extLst>
              <a:ext uri="{FF2B5EF4-FFF2-40B4-BE49-F238E27FC236}">
                <a16:creationId xmlns:a16="http://schemas.microsoft.com/office/drawing/2014/main" id="{70517427-C162-4405-9F4C-2F686A370CF0}"/>
              </a:ext>
            </a:extLst>
          </p:cNvPr>
          <p:cNvSpPr txBox="1"/>
          <p:nvPr/>
        </p:nvSpPr>
        <p:spPr>
          <a:xfrm rot="16200000">
            <a:off x="10629055" y="2187236"/>
            <a:ext cx="2012089" cy="276999"/>
          </a:xfrm>
          <a:prstGeom prst="rect">
            <a:avLst/>
          </a:prstGeom>
          <a:noFill/>
        </p:spPr>
        <p:txBody>
          <a:bodyPr wrap="none" rtlCol="0">
            <a:spAutoFit/>
          </a:bodyPr>
          <a:lstStyle/>
          <a:p>
            <a:r>
              <a:rPr lang="sl-SI" sz="1200" dirty="0">
                <a:latin typeface="Frutiger" panose="00000400000000000000" pitchFamily="2" charset="0"/>
              </a:rPr>
              <a:t>Večja verjetnost neplačila</a:t>
            </a:r>
          </a:p>
        </p:txBody>
      </p:sp>
      <p:sp>
        <p:nvSpPr>
          <p:cNvPr id="11" name="TextBox 10">
            <a:extLst>
              <a:ext uri="{FF2B5EF4-FFF2-40B4-BE49-F238E27FC236}">
                <a16:creationId xmlns:a16="http://schemas.microsoft.com/office/drawing/2014/main" id="{8D0584FD-658F-47D6-A92B-412A7D78B697}"/>
              </a:ext>
            </a:extLst>
          </p:cNvPr>
          <p:cNvSpPr txBox="1"/>
          <p:nvPr/>
        </p:nvSpPr>
        <p:spPr>
          <a:xfrm>
            <a:off x="539766" y="3620486"/>
            <a:ext cx="6348322" cy="2031325"/>
          </a:xfrm>
          <a:prstGeom prst="rect">
            <a:avLst/>
          </a:prstGeom>
          <a:noFill/>
        </p:spPr>
        <p:txBody>
          <a:bodyPr wrap="square" rtlCol="0">
            <a:spAutoFit/>
          </a:bodyPr>
          <a:lstStyle/>
          <a:p>
            <a:r>
              <a:rPr lang="sl-SI" dirty="0"/>
              <a:t>Namen modela je razvrstitev komitentov po kreditni kvaliteti – verjetnosti neplačila.</a:t>
            </a:r>
          </a:p>
          <a:p>
            <a:endParaRPr lang="sl-SI" dirty="0"/>
          </a:p>
          <a:p>
            <a:r>
              <a:rPr lang="sl-SI" dirty="0" err="1"/>
              <a:t>Točkovalnik</a:t>
            </a:r>
            <a:r>
              <a:rPr lang="sl-SI" dirty="0"/>
              <a:t> izdelamo ekspertno ali s statističnimi metodami.</a:t>
            </a:r>
          </a:p>
          <a:p>
            <a:endParaRPr lang="sl-SI" dirty="0"/>
          </a:p>
          <a:p>
            <a:r>
              <a:rPr lang="sl-SI" dirty="0"/>
              <a:t>Bonitetno lestvico in pripadajoče vrednosti neplačila nastavimo s </a:t>
            </a:r>
            <a:r>
              <a:rPr lang="sl-SI" dirty="0" err="1"/>
              <a:t>t.i</a:t>
            </a:r>
            <a:r>
              <a:rPr lang="sl-SI" dirty="0"/>
              <a:t>. kalibracijo.</a:t>
            </a:r>
          </a:p>
        </p:txBody>
      </p:sp>
      <p:sp>
        <p:nvSpPr>
          <p:cNvPr id="14" name="TextBox 13">
            <a:extLst>
              <a:ext uri="{FF2B5EF4-FFF2-40B4-BE49-F238E27FC236}">
                <a16:creationId xmlns:a16="http://schemas.microsoft.com/office/drawing/2014/main" id="{66084F92-E315-4459-8B3A-9C3A8C7BAC11}"/>
              </a:ext>
            </a:extLst>
          </p:cNvPr>
          <p:cNvSpPr txBox="1"/>
          <p:nvPr/>
        </p:nvSpPr>
        <p:spPr>
          <a:xfrm>
            <a:off x="7218300" y="6236428"/>
            <a:ext cx="4772312" cy="2246769"/>
          </a:xfrm>
          <a:prstGeom prst="rect">
            <a:avLst/>
          </a:prstGeom>
          <a:noFill/>
        </p:spPr>
        <p:txBody>
          <a:bodyPr wrap="square" rtlCol="0">
            <a:spAutoFit/>
          </a:bodyPr>
          <a:lstStyle/>
          <a:p>
            <a:r>
              <a:rPr lang="sl-SI" sz="1000" dirty="0">
                <a:latin typeface="Frutiger" panose="00000400000000000000" pitchFamily="2" charset="0"/>
              </a:rPr>
              <a:t>Na x-osi je oštevilčena bonitetna lestvica, na y-osi pa logaritem obetov izračunan iz dejanskega deleža dogodkov neplačila.</a:t>
            </a:r>
          </a:p>
          <a:p>
            <a:endParaRPr lang="sl-SI" sz="1000" dirty="0">
              <a:latin typeface="Frutiger" panose="00000400000000000000" pitchFamily="2" charset="0"/>
            </a:endParaRPr>
          </a:p>
          <a:p>
            <a:endParaRPr lang="sl-SI" sz="1000" dirty="0">
              <a:latin typeface="Frutiger" panose="00000400000000000000" pitchFamily="2" charset="0"/>
            </a:endParaRPr>
          </a:p>
          <a:p>
            <a:endParaRPr lang="sl-SI" sz="1000" dirty="0">
              <a:latin typeface="Frutiger" panose="00000400000000000000" pitchFamily="2" charset="0"/>
            </a:endParaRPr>
          </a:p>
          <a:p>
            <a:endParaRPr lang="sl-SI" sz="1000" dirty="0">
              <a:latin typeface="Frutiger" panose="00000400000000000000" pitchFamily="2" charset="0"/>
            </a:endParaRPr>
          </a:p>
          <a:p>
            <a:endParaRPr lang="sl-SI" sz="1000" dirty="0">
              <a:latin typeface="Frutiger" panose="00000400000000000000" pitchFamily="2" charset="0"/>
            </a:endParaRPr>
          </a:p>
          <a:p>
            <a:endParaRPr lang="sl-SI" sz="1000" dirty="0">
              <a:latin typeface="Frutiger" panose="00000400000000000000" pitchFamily="2" charset="0"/>
            </a:endParaRPr>
          </a:p>
          <a:p>
            <a:endParaRPr lang="sl-SI" sz="1000" dirty="0">
              <a:latin typeface="Frutiger" panose="00000400000000000000" pitchFamily="2" charset="0"/>
            </a:endParaRPr>
          </a:p>
          <a:p>
            <a:endParaRPr lang="sl-SI" sz="1000" dirty="0">
              <a:latin typeface="Frutiger" panose="00000400000000000000" pitchFamily="2" charset="0"/>
            </a:endParaRPr>
          </a:p>
          <a:p>
            <a:endParaRPr lang="sl-SI" sz="1000" dirty="0">
              <a:latin typeface="Frutiger" panose="00000400000000000000" pitchFamily="2" charset="0"/>
            </a:endParaRPr>
          </a:p>
          <a:p>
            <a:endParaRPr lang="sl-SI" sz="1000" dirty="0">
              <a:latin typeface="Frutiger" panose="00000400000000000000" pitchFamily="2" charset="0"/>
            </a:endParaRPr>
          </a:p>
          <a:p>
            <a:endParaRPr lang="sl-SI" sz="1000" dirty="0">
              <a:latin typeface="Frutiger" panose="00000400000000000000" pitchFamily="2" charset="0"/>
            </a:endParaRPr>
          </a:p>
          <a:p>
            <a:endParaRPr lang="sl-SI" sz="1000" dirty="0">
              <a:latin typeface="Frutiger" panose="00000400000000000000" pitchFamily="2" charset="0"/>
            </a:endParaRPr>
          </a:p>
        </p:txBody>
      </p:sp>
    </p:spTree>
    <p:extLst>
      <p:ext uri="{BB962C8B-B14F-4D97-AF65-F5344CB8AC3E}">
        <p14:creationId xmlns:p14="http://schemas.microsoft.com/office/powerpoint/2010/main" val="128749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41695129-A4CE-43C5-B420-ECDDFDF315E6}"/>
              </a:ext>
            </a:extLst>
          </p:cNvPr>
          <p:cNvGraphicFramePr>
            <a:graphicFrameLocks noChangeAspect="1"/>
          </p:cNvGraphicFramePr>
          <p:nvPr>
            <p:custDataLst>
              <p:tags r:id="rId2"/>
            </p:custDataLst>
            <p:extLst>
              <p:ext uri="{D42A27DB-BD31-4B8C-83A1-F6EECF244321}">
                <p14:modId xmlns:p14="http://schemas.microsoft.com/office/powerpoint/2010/main" val="3304950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24" name="think-cell Slide" r:id="rId4" imgW="360" imgH="360" progId="TCLayout.ActiveDocument.1">
                  <p:embed/>
                </p:oleObj>
              </mc:Choice>
              <mc:Fallback>
                <p:oleObj name="think-cell Slide" r:id="rId4" imgW="360" imgH="360" progId="TCLayout.ActiveDocument.1">
                  <p:embed/>
                  <p:pic>
                    <p:nvPicPr>
                      <p:cNvPr id="28" name="Object 27" hidden="1">
                        <a:extLst>
                          <a:ext uri="{FF2B5EF4-FFF2-40B4-BE49-F238E27FC236}">
                            <a16:creationId xmlns:a16="http://schemas.microsoft.com/office/drawing/2014/main" id="{41695129-A4CE-43C5-B420-ECDDFDF315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 name="Title 25">
            <a:extLst>
              <a:ext uri="{FF2B5EF4-FFF2-40B4-BE49-F238E27FC236}">
                <a16:creationId xmlns:a16="http://schemas.microsoft.com/office/drawing/2014/main" id="{ED8DDFA7-C754-485E-95E9-AE2F9F1BEB7E}"/>
              </a:ext>
            </a:extLst>
          </p:cNvPr>
          <p:cNvSpPr>
            <a:spLocks noGrp="1"/>
          </p:cNvSpPr>
          <p:nvPr>
            <p:ph type="title"/>
          </p:nvPr>
        </p:nvSpPr>
        <p:spPr/>
        <p:txBody>
          <a:bodyPr vert="horz"/>
          <a:lstStyle/>
          <a:p>
            <a:r>
              <a:rPr lang="sl-SI" dirty="0"/>
              <a:t>Primer modela – AVM model</a:t>
            </a:r>
          </a:p>
        </p:txBody>
      </p:sp>
      <p:sp>
        <p:nvSpPr>
          <p:cNvPr id="25" name="Slide Number Placeholder 24"/>
          <p:cNvSpPr>
            <a:spLocks noGrp="1"/>
          </p:cNvSpPr>
          <p:nvPr>
            <p:ph type="sldNum" sz="quarter" idx="4"/>
          </p:nvPr>
        </p:nvSpPr>
        <p:spPr/>
        <p:txBody>
          <a:bodyPr/>
          <a:lstStyle/>
          <a:p>
            <a:fld id="{4E4FABFB-D960-4827-A99E-1FF56FC4539E}" type="slidenum">
              <a:rPr lang="sl-SI" noProof="0" smtClean="0"/>
              <a:pPr/>
              <a:t>5</a:t>
            </a:fld>
            <a:endParaRPr lang="sl-SI" noProof="0" dirty="0"/>
          </a:p>
        </p:txBody>
      </p:sp>
      <p:pic>
        <p:nvPicPr>
          <p:cNvPr id="34820" name="Picture 4">
            <a:extLst>
              <a:ext uri="{FF2B5EF4-FFF2-40B4-BE49-F238E27FC236}">
                <a16:creationId xmlns:a16="http://schemas.microsoft.com/office/drawing/2014/main" id="{C74479F4-1A27-408F-8514-FBE7A06636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392" y="1143787"/>
            <a:ext cx="8679741" cy="457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707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41695129-A4CE-43C5-B420-ECDDFDF315E6}"/>
              </a:ext>
            </a:extLst>
          </p:cNvPr>
          <p:cNvGraphicFramePr>
            <a:graphicFrameLocks noChangeAspect="1"/>
          </p:cNvGraphicFramePr>
          <p:nvPr>
            <p:custDataLst>
              <p:tags r:id="rId2"/>
            </p:custDataLst>
            <p:extLst>
              <p:ext uri="{D42A27DB-BD31-4B8C-83A1-F6EECF244321}">
                <p14:modId xmlns:p14="http://schemas.microsoft.com/office/powerpoint/2010/main" val="17276664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70" name="think-cell Slide" r:id="rId5" imgW="360" imgH="360" progId="TCLayout.ActiveDocument.1">
                  <p:embed/>
                </p:oleObj>
              </mc:Choice>
              <mc:Fallback>
                <p:oleObj name="think-cell Slide" r:id="rId5" imgW="360" imgH="360" progId="TCLayout.ActiveDocument.1">
                  <p:embed/>
                  <p:pic>
                    <p:nvPicPr>
                      <p:cNvPr id="28" name="Object 27" hidden="1">
                        <a:extLst>
                          <a:ext uri="{FF2B5EF4-FFF2-40B4-BE49-F238E27FC236}">
                            <a16:creationId xmlns:a16="http://schemas.microsoft.com/office/drawing/2014/main" id="{41695129-A4CE-43C5-B420-ECDDFDF315E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5" name="Slide Number Placeholder 24"/>
          <p:cNvSpPr>
            <a:spLocks noGrp="1"/>
          </p:cNvSpPr>
          <p:nvPr>
            <p:ph type="sldNum" sz="quarter" idx="4"/>
          </p:nvPr>
        </p:nvSpPr>
        <p:spPr/>
        <p:txBody>
          <a:bodyPr/>
          <a:lstStyle/>
          <a:p>
            <a:fld id="{4E4FABFB-D960-4827-A99E-1FF56FC4539E}" type="slidenum">
              <a:rPr lang="sl-SI" noProof="0" smtClean="0">
                <a:latin typeface="Frutiger" panose="00000400000000000000" pitchFamily="2" charset="0"/>
              </a:rPr>
              <a:pPr/>
              <a:t>6</a:t>
            </a:fld>
            <a:endParaRPr lang="sl-SI" noProof="0" dirty="0">
              <a:latin typeface="Frutiger" panose="00000400000000000000" pitchFamily="2" charset="0"/>
            </a:endParaRPr>
          </a:p>
        </p:txBody>
      </p:sp>
      <p:sp>
        <p:nvSpPr>
          <p:cNvPr id="16" name="TextBox 15">
            <a:extLst>
              <a:ext uri="{FF2B5EF4-FFF2-40B4-BE49-F238E27FC236}">
                <a16:creationId xmlns:a16="http://schemas.microsoft.com/office/drawing/2014/main" id="{24D41B4B-865D-446D-B186-E3F70443ADD6}"/>
              </a:ext>
            </a:extLst>
          </p:cNvPr>
          <p:cNvSpPr txBox="1"/>
          <p:nvPr/>
        </p:nvSpPr>
        <p:spPr>
          <a:xfrm>
            <a:off x="601208" y="1005799"/>
            <a:ext cx="6142864" cy="4853701"/>
          </a:xfrm>
          <a:prstGeom prst="rect">
            <a:avLst/>
          </a:prstGeom>
          <a:solidFill>
            <a:schemeClr val="bg1"/>
          </a:solidFill>
        </p:spPr>
        <p:txBody>
          <a:bodyPr wrap="square">
            <a:spAutoFit/>
          </a:bodyPr>
          <a:lstStyle/>
          <a:p>
            <a:pPr algn="l">
              <a:lnSpc>
                <a:spcPct val="150000"/>
              </a:lnSpc>
            </a:pPr>
            <a:r>
              <a:rPr lang="en-US" b="1" i="0" u="none" strike="noStrike" baseline="0" dirty="0" err="1">
                <a:solidFill>
                  <a:srgbClr val="595959"/>
                </a:solidFill>
                <a:latin typeface="+mj-lt"/>
              </a:rPr>
              <a:t>Indeks</a:t>
            </a:r>
            <a:r>
              <a:rPr lang="en-US" b="1" i="0" u="none" strike="noStrike" baseline="0" dirty="0">
                <a:solidFill>
                  <a:srgbClr val="595959"/>
                </a:solidFill>
                <a:latin typeface="+mj-lt"/>
              </a:rPr>
              <a:t> </a:t>
            </a:r>
            <a:r>
              <a:rPr lang="en-US" b="1" i="0" u="none" strike="noStrike" baseline="0" dirty="0" err="1">
                <a:solidFill>
                  <a:srgbClr val="595959"/>
                </a:solidFill>
                <a:latin typeface="+mj-lt"/>
              </a:rPr>
              <a:t>giban</a:t>
            </a:r>
            <a:r>
              <a:rPr lang="sl-SI" b="1" i="0" u="none" strike="noStrike" baseline="0" dirty="0">
                <a:solidFill>
                  <a:srgbClr val="595959"/>
                </a:solidFill>
                <a:latin typeface="+mj-lt"/>
              </a:rPr>
              <a:t>j</a:t>
            </a:r>
            <a:r>
              <a:rPr lang="en-US" b="1" i="0" u="none" strike="noStrike" baseline="0" dirty="0">
                <a:solidFill>
                  <a:srgbClr val="595959"/>
                </a:solidFill>
                <a:latin typeface="+mj-lt"/>
              </a:rPr>
              <a:t>a </a:t>
            </a:r>
            <a:r>
              <a:rPr lang="en-US" b="1" i="0" u="none" strike="noStrike" baseline="0" dirty="0" err="1">
                <a:solidFill>
                  <a:srgbClr val="595959"/>
                </a:solidFill>
                <a:latin typeface="+mj-lt"/>
              </a:rPr>
              <a:t>cen</a:t>
            </a:r>
            <a:r>
              <a:rPr lang="en-US" b="1" i="0" u="none" strike="noStrike" baseline="0" dirty="0">
                <a:solidFill>
                  <a:srgbClr val="595959"/>
                </a:solidFill>
                <a:latin typeface="+mj-lt"/>
              </a:rPr>
              <a:t> (House Price Index oz. HPI)</a:t>
            </a:r>
          </a:p>
          <a:p>
            <a:pPr marL="742950" lvl="1" indent="-285750">
              <a:lnSpc>
                <a:spcPct val="150000"/>
              </a:lnSpc>
              <a:buFont typeface="Arial" panose="020B0604020202020204" pitchFamily="34" charset="0"/>
              <a:buChar char="•"/>
            </a:pPr>
            <a:r>
              <a:rPr lang="sl-SI" sz="1400" b="0" i="0" u="none" strike="noStrike" baseline="0" dirty="0">
                <a:solidFill>
                  <a:srgbClr val="595959"/>
                </a:solidFill>
                <a:latin typeface="+mj-lt"/>
              </a:rPr>
              <a:t>Časovna vrsta, ki zajema razvoj cen stanovanjskih nepremičnin skozi čas</a:t>
            </a:r>
          </a:p>
          <a:p>
            <a:pPr marL="742950" lvl="1" indent="-285750">
              <a:lnSpc>
                <a:spcPct val="150000"/>
              </a:lnSpc>
              <a:buFont typeface="Arial" panose="020B0604020202020204" pitchFamily="34" charset="0"/>
              <a:buChar char="•"/>
            </a:pPr>
            <a:r>
              <a:rPr lang="sl-SI" sz="1400" b="0" i="0" u="none" strike="noStrike" baseline="0" dirty="0">
                <a:solidFill>
                  <a:srgbClr val="595959"/>
                </a:solidFill>
                <a:latin typeface="+mj-lt"/>
              </a:rPr>
              <a:t>Če se pomnoži s prejšnjo znano vrednostjo nepremičnine, dobimo trenutno oceno vrednosti</a:t>
            </a:r>
            <a:endParaRPr lang="sl-SI" sz="1400" dirty="0">
              <a:solidFill>
                <a:srgbClr val="595959"/>
              </a:solidFill>
              <a:latin typeface="+mj-lt"/>
            </a:endParaRPr>
          </a:p>
          <a:p>
            <a:pPr algn="l">
              <a:lnSpc>
                <a:spcPct val="150000"/>
              </a:lnSpc>
            </a:pPr>
            <a:endParaRPr lang="sl-SI" sz="1400" b="0" i="0" u="none" strike="noStrike" baseline="0" dirty="0">
              <a:solidFill>
                <a:srgbClr val="595959"/>
              </a:solidFill>
              <a:latin typeface="+mj-lt"/>
            </a:endParaRPr>
          </a:p>
          <a:p>
            <a:pPr algn="l">
              <a:lnSpc>
                <a:spcPct val="150000"/>
              </a:lnSpc>
            </a:pPr>
            <a:endParaRPr lang="sl-SI" sz="1400" dirty="0">
              <a:solidFill>
                <a:srgbClr val="595959"/>
              </a:solidFill>
              <a:latin typeface="+mj-lt"/>
            </a:endParaRPr>
          </a:p>
          <a:p>
            <a:pPr algn="l">
              <a:lnSpc>
                <a:spcPct val="150000"/>
              </a:lnSpc>
            </a:pPr>
            <a:endParaRPr lang="sl-SI" sz="1400" b="0" i="0" u="none" strike="noStrike" baseline="0" dirty="0">
              <a:solidFill>
                <a:srgbClr val="595959"/>
              </a:solidFill>
              <a:latin typeface="+mj-lt"/>
            </a:endParaRPr>
          </a:p>
          <a:p>
            <a:pPr algn="l">
              <a:lnSpc>
                <a:spcPct val="150000"/>
              </a:lnSpc>
            </a:pPr>
            <a:r>
              <a:rPr lang="sl-SI" b="1" i="0" u="none" strike="noStrike" baseline="0" dirty="0">
                <a:solidFill>
                  <a:srgbClr val="595959"/>
                </a:solidFill>
                <a:latin typeface="+mj-lt"/>
              </a:rPr>
              <a:t>Vrednotenje z enim parametrom (</a:t>
            </a:r>
            <a:r>
              <a:rPr lang="sl-SI" b="1" i="0" u="none" strike="noStrike" baseline="0" dirty="0" err="1">
                <a:solidFill>
                  <a:srgbClr val="595959"/>
                </a:solidFill>
                <a:latin typeface="+mj-lt"/>
              </a:rPr>
              <a:t>Single</a:t>
            </a:r>
            <a:r>
              <a:rPr lang="sl-SI" b="1" i="0" u="none" strike="noStrike" baseline="0" dirty="0">
                <a:solidFill>
                  <a:srgbClr val="595959"/>
                </a:solidFill>
                <a:latin typeface="+mj-lt"/>
              </a:rPr>
              <a:t> Parameter </a:t>
            </a:r>
            <a:r>
              <a:rPr lang="sl-SI" b="1" i="0" u="none" strike="noStrike" baseline="0" dirty="0" err="1">
                <a:solidFill>
                  <a:srgbClr val="595959"/>
                </a:solidFill>
                <a:latin typeface="+mj-lt"/>
              </a:rPr>
              <a:t>Valuation</a:t>
            </a:r>
            <a:r>
              <a:rPr lang="sl-SI" b="1" i="0" u="none" strike="noStrike" baseline="0" dirty="0">
                <a:solidFill>
                  <a:srgbClr val="595959"/>
                </a:solidFill>
                <a:latin typeface="+mj-lt"/>
              </a:rPr>
              <a:t> oz. SPV)</a:t>
            </a:r>
          </a:p>
          <a:p>
            <a:pPr marL="742950" lvl="1" indent="-285750">
              <a:lnSpc>
                <a:spcPct val="150000"/>
              </a:lnSpc>
              <a:buFont typeface="Arial" panose="020B0604020202020204" pitchFamily="34" charset="0"/>
              <a:buChar char="•"/>
            </a:pPr>
            <a:r>
              <a:rPr lang="sl-SI" sz="1400" b="0" i="0" u="none" strike="noStrike" baseline="0" dirty="0">
                <a:solidFill>
                  <a:srgbClr val="595959"/>
                </a:solidFill>
                <a:latin typeface="+mj-lt"/>
              </a:rPr>
              <a:t>Najpogostejši parameter je velikost nepremičnine, pri čemer metoda vključuje izračun povprečne cene nepremičnine na kvadratni meter.</a:t>
            </a:r>
          </a:p>
          <a:p>
            <a:pPr marL="285750" indent="-285750" algn="l">
              <a:lnSpc>
                <a:spcPct val="150000"/>
              </a:lnSpc>
              <a:buFont typeface="Arial" panose="020B0604020202020204" pitchFamily="34" charset="0"/>
              <a:buChar char="•"/>
            </a:pPr>
            <a:endParaRPr lang="sl-SI" sz="1400" b="0" i="0" u="none" strike="noStrike" baseline="0" dirty="0">
              <a:solidFill>
                <a:srgbClr val="595959"/>
              </a:solidFill>
              <a:latin typeface="+mj-lt"/>
            </a:endParaRPr>
          </a:p>
        </p:txBody>
      </p:sp>
      <p:pic>
        <p:nvPicPr>
          <p:cNvPr id="10" name="Picture 9">
            <a:extLst>
              <a:ext uri="{FF2B5EF4-FFF2-40B4-BE49-F238E27FC236}">
                <a16:creationId xmlns:a16="http://schemas.microsoft.com/office/drawing/2014/main" id="{F0D67A2F-B222-4AC3-9411-EFAD0BA61AAB}"/>
              </a:ext>
            </a:extLst>
          </p:cNvPr>
          <p:cNvPicPr>
            <a:picLocks noChangeAspect="1"/>
          </p:cNvPicPr>
          <p:nvPr/>
        </p:nvPicPr>
        <p:blipFill>
          <a:blip r:embed="rId7"/>
          <a:stretch>
            <a:fillRect/>
          </a:stretch>
        </p:blipFill>
        <p:spPr>
          <a:xfrm>
            <a:off x="7330080" y="943372"/>
            <a:ext cx="4382544" cy="2701652"/>
          </a:xfrm>
          <a:prstGeom prst="rect">
            <a:avLst/>
          </a:prstGeom>
        </p:spPr>
      </p:pic>
      <p:cxnSp>
        <p:nvCxnSpPr>
          <p:cNvPr id="17" name="Straight Connector 16">
            <a:extLst>
              <a:ext uri="{FF2B5EF4-FFF2-40B4-BE49-F238E27FC236}">
                <a16:creationId xmlns:a16="http://schemas.microsoft.com/office/drawing/2014/main" id="{BAC39B40-93A1-409D-91C8-60C00AB3D97A}"/>
              </a:ext>
            </a:extLst>
          </p:cNvPr>
          <p:cNvCxnSpPr>
            <a:cxnSpLocks/>
          </p:cNvCxnSpPr>
          <p:nvPr/>
        </p:nvCxnSpPr>
        <p:spPr>
          <a:xfrm flipV="1">
            <a:off x="9192344" y="1518386"/>
            <a:ext cx="1728192"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B550475-3DB1-4E6A-9A8D-0E8F18BE8164}"/>
              </a:ext>
            </a:extLst>
          </p:cNvPr>
          <p:cNvCxnSpPr>
            <a:cxnSpLocks/>
          </p:cNvCxnSpPr>
          <p:nvPr/>
        </p:nvCxnSpPr>
        <p:spPr>
          <a:xfrm flipV="1">
            <a:off x="9344744" y="1230354"/>
            <a:ext cx="1728192"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FCD0C02-A4B1-46ED-9B9A-931ABC897B01}"/>
              </a:ext>
            </a:extLst>
          </p:cNvPr>
          <p:cNvCxnSpPr>
            <a:cxnSpLocks/>
          </p:cNvCxnSpPr>
          <p:nvPr/>
        </p:nvCxnSpPr>
        <p:spPr>
          <a:xfrm flipV="1">
            <a:off x="9914684" y="2266942"/>
            <a:ext cx="1" cy="12056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117C73F-EF1C-44E3-B46B-624111B5804B}"/>
              </a:ext>
            </a:extLst>
          </p:cNvPr>
          <p:cNvCxnSpPr>
            <a:cxnSpLocks/>
          </p:cNvCxnSpPr>
          <p:nvPr/>
        </p:nvCxnSpPr>
        <p:spPr>
          <a:xfrm flipV="1">
            <a:off x="10344472" y="1878426"/>
            <a:ext cx="1" cy="12056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6" name="Title 25">
            <a:extLst>
              <a:ext uri="{FF2B5EF4-FFF2-40B4-BE49-F238E27FC236}">
                <a16:creationId xmlns:a16="http://schemas.microsoft.com/office/drawing/2014/main" id="{ED8DDFA7-C754-485E-95E9-AE2F9F1BEB7E}"/>
              </a:ext>
            </a:extLst>
          </p:cNvPr>
          <p:cNvSpPr>
            <a:spLocks noGrp="1"/>
          </p:cNvSpPr>
          <p:nvPr>
            <p:ph type="title"/>
          </p:nvPr>
        </p:nvSpPr>
        <p:spPr/>
        <p:txBody>
          <a:bodyPr vert="horz"/>
          <a:lstStyle/>
          <a:p>
            <a:r>
              <a:rPr lang="sl-SI" dirty="0"/>
              <a:t>Statistične metode za vrednotenje nepremičnin</a:t>
            </a:r>
          </a:p>
        </p:txBody>
      </p:sp>
      <p:sp>
        <p:nvSpPr>
          <p:cNvPr id="11" name="Oval 10">
            <a:extLst>
              <a:ext uri="{FF2B5EF4-FFF2-40B4-BE49-F238E27FC236}">
                <a16:creationId xmlns:a16="http://schemas.microsoft.com/office/drawing/2014/main" id="{73F56872-A9C9-4680-B095-3F8462D371EB}"/>
              </a:ext>
            </a:extLst>
          </p:cNvPr>
          <p:cNvSpPr/>
          <p:nvPr/>
        </p:nvSpPr>
        <p:spPr>
          <a:xfrm>
            <a:off x="10318849" y="183270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cxnSp>
        <p:nvCxnSpPr>
          <p:cNvPr id="31" name="Straight Arrow Connector 30">
            <a:extLst>
              <a:ext uri="{FF2B5EF4-FFF2-40B4-BE49-F238E27FC236}">
                <a16:creationId xmlns:a16="http://schemas.microsoft.com/office/drawing/2014/main" id="{9493EB7A-C989-4D2C-AF3B-2DE3FF750F8E}"/>
              </a:ext>
            </a:extLst>
          </p:cNvPr>
          <p:cNvCxnSpPr>
            <a:cxnSpLocks/>
          </p:cNvCxnSpPr>
          <p:nvPr/>
        </p:nvCxnSpPr>
        <p:spPr>
          <a:xfrm flipV="1">
            <a:off x="9915637" y="1884402"/>
            <a:ext cx="409188" cy="370093"/>
          </a:xfrm>
          <a:prstGeom prst="straightConnector1">
            <a:avLst/>
          </a:prstGeom>
          <a:ln w="22225">
            <a:tailEnd type="triangle"/>
          </a:ln>
        </p:spPr>
        <p:style>
          <a:lnRef idx="1">
            <a:schemeClr val="accent2"/>
          </a:lnRef>
          <a:fillRef idx="0">
            <a:schemeClr val="accent2"/>
          </a:fillRef>
          <a:effectRef idx="0">
            <a:schemeClr val="accent2"/>
          </a:effectRef>
          <a:fontRef idx="minor">
            <a:schemeClr val="tx1"/>
          </a:fontRef>
        </p:style>
      </p:cxnSp>
      <p:sp>
        <p:nvSpPr>
          <p:cNvPr id="20" name="Oval 19">
            <a:extLst>
              <a:ext uri="{FF2B5EF4-FFF2-40B4-BE49-F238E27FC236}">
                <a16:creationId xmlns:a16="http://schemas.microsoft.com/office/drawing/2014/main" id="{9B81BF7D-831C-4C75-A6C1-7277D1697924}"/>
              </a:ext>
            </a:extLst>
          </p:cNvPr>
          <p:cNvSpPr/>
          <p:nvPr/>
        </p:nvSpPr>
        <p:spPr>
          <a:xfrm>
            <a:off x="9886801" y="2221223"/>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2415739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41695129-A4CE-43C5-B420-ECDDFDF315E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62" name="think-cell Slide" r:id="rId4" imgW="360" imgH="360" progId="TCLayout.ActiveDocument.1">
                  <p:embed/>
                </p:oleObj>
              </mc:Choice>
              <mc:Fallback>
                <p:oleObj name="think-cell Slide" r:id="rId4" imgW="360" imgH="360" progId="TCLayout.ActiveDocument.1">
                  <p:embed/>
                  <p:pic>
                    <p:nvPicPr>
                      <p:cNvPr id="28" name="Object 27" hidden="1">
                        <a:extLst>
                          <a:ext uri="{FF2B5EF4-FFF2-40B4-BE49-F238E27FC236}">
                            <a16:creationId xmlns:a16="http://schemas.microsoft.com/office/drawing/2014/main" id="{41695129-A4CE-43C5-B420-ECDDFDF315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 name="Title 25">
            <a:extLst>
              <a:ext uri="{FF2B5EF4-FFF2-40B4-BE49-F238E27FC236}">
                <a16:creationId xmlns:a16="http://schemas.microsoft.com/office/drawing/2014/main" id="{ED8DDFA7-C754-485E-95E9-AE2F9F1BEB7E}"/>
              </a:ext>
            </a:extLst>
          </p:cNvPr>
          <p:cNvSpPr>
            <a:spLocks noGrp="1"/>
          </p:cNvSpPr>
          <p:nvPr>
            <p:ph type="title"/>
          </p:nvPr>
        </p:nvSpPr>
        <p:spPr/>
        <p:txBody>
          <a:bodyPr vert="horz"/>
          <a:lstStyle/>
          <a:p>
            <a:r>
              <a:rPr lang="sl-SI" dirty="0"/>
              <a:t>Statistične metode za vrednotenje nepremičnin</a:t>
            </a:r>
          </a:p>
        </p:txBody>
      </p:sp>
      <p:sp>
        <p:nvSpPr>
          <p:cNvPr id="25" name="Slide Number Placeholder 24"/>
          <p:cNvSpPr>
            <a:spLocks noGrp="1"/>
          </p:cNvSpPr>
          <p:nvPr>
            <p:ph type="sldNum" sz="quarter" idx="4"/>
          </p:nvPr>
        </p:nvSpPr>
        <p:spPr/>
        <p:txBody>
          <a:bodyPr/>
          <a:lstStyle/>
          <a:p>
            <a:fld id="{4E4FABFB-D960-4827-A99E-1FF56FC4539E}" type="slidenum">
              <a:rPr lang="sl-SI" noProof="0" smtClean="0">
                <a:latin typeface="Frutiger" panose="00000400000000000000" pitchFamily="2" charset="0"/>
              </a:rPr>
              <a:pPr/>
              <a:t>7</a:t>
            </a:fld>
            <a:endParaRPr lang="sl-SI" noProof="0" dirty="0">
              <a:latin typeface="Frutiger" panose="00000400000000000000" pitchFamily="2" charset="0"/>
            </a:endParaRPr>
          </a:p>
        </p:txBody>
      </p:sp>
      <p:sp>
        <p:nvSpPr>
          <p:cNvPr id="16" name="TextBox 15">
            <a:extLst>
              <a:ext uri="{FF2B5EF4-FFF2-40B4-BE49-F238E27FC236}">
                <a16:creationId xmlns:a16="http://schemas.microsoft.com/office/drawing/2014/main" id="{24D41B4B-865D-446D-B186-E3F70443ADD6}"/>
              </a:ext>
            </a:extLst>
          </p:cNvPr>
          <p:cNvSpPr txBox="1"/>
          <p:nvPr/>
        </p:nvSpPr>
        <p:spPr>
          <a:xfrm>
            <a:off x="601208" y="1005799"/>
            <a:ext cx="5638808" cy="5500032"/>
          </a:xfrm>
          <a:prstGeom prst="rect">
            <a:avLst/>
          </a:prstGeom>
          <a:solidFill>
            <a:schemeClr val="bg1"/>
          </a:solidFill>
        </p:spPr>
        <p:txBody>
          <a:bodyPr wrap="square">
            <a:spAutoFit/>
          </a:bodyPr>
          <a:lstStyle/>
          <a:p>
            <a:pPr algn="l">
              <a:lnSpc>
                <a:spcPct val="150000"/>
              </a:lnSpc>
            </a:pPr>
            <a:endParaRPr lang="sl-SI" sz="1400" b="0" i="0" u="none" strike="noStrike" baseline="0" dirty="0">
              <a:solidFill>
                <a:srgbClr val="595959"/>
              </a:solidFill>
              <a:latin typeface="+mj-lt"/>
            </a:endParaRPr>
          </a:p>
          <a:p>
            <a:pPr algn="l">
              <a:lnSpc>
                <a:spcPct val="150000"/>
              </a:lnSpc>
            </a:pPr>
            <a:r>
              <a:rPr lang="sl-SI" b="1" i="0" u="none" strike="noStrike" baseline="0" dirty="0" err="1">
                <a:solidFill>
                  <a:srgbClr val="595959"/>
                </a:solidFill>
                <a:latin typeface="+mj-lt"/>
              </a:rPr>
              <a:t>Hedonski</a:t>
            </a:r>
            <a:r>
              <a:rPr lang="sl-SI" b="1" i="0" u="none" strike="noStrike" baseline="0" dirty="0">
                <a:solidFill>
                  <a:srgbClr val="595959"/>
                </a:solidFill>
                <a:latin typeface="+mj-lt"/>
              </a:rPr>
              <a:t> regresijski modeli (</a:t>
            </a:r>
            <a:r>
              <a:rPr lang="sl-SI" b="1" i="0" u="none" strike="noStrike" baseline="0" dirty="0" err="1">
                <a:solidFill>
                  <a:srgbClr val="595959"/>
                </a:solidFill>
                <a:latin typeface="+mj-lt"/>
              </a:rPr>
              <a:t>Hedonic</a:t>
            </a:r>
            <a:r>
              <a:rPr lang="sl-SI" b="1" i="0" u="none" strike="noStrike" baseline="0" dirty="0">
                <a:solidFill>
                  <a:srgbClr val="595959"/>
                </a:solidFill>
                <a:latin typeface="+mj-lt"/>
              </a:rPr>
              <a:t> Models)</a:t>
            </a:r>
          </a:p>
          <a:p>
            <a:pPr marL="742950" lvl="1" indent="-285750">
              <a:lnSpc>
                <a:spcPct val="150000"/>
              </a:lnSpc>
              <a:buFont typeface="Arial" panose="020B0604020202020204" pitchFamily="34" charset="0"/>
              <a:buChar char="•"/>
            </a:pPr>
            <a:r>
              <a:rPr lang="sl-SI" sz="1400" b="0" i="0" u="none" strike="noStrike" baseline="0" dirty="0">
                <a:solidFill>
                  <a:srgbClr val="595959"/>
                </a:solidFill>
                <a:latin typeface="+mj-lt"/>
              </a:rPr>
              <a:t>Regresijski model v katerem so cene nepremičnin izražene kot funkcija njihovih lastnosti</a:t>
            </a:r>
          </a:p>
          <a:p>
            <a:pPr marL="742950" lvl="1" indent="-285750">
              <a:lnSpc>
                <a:spcPct val="150000"/>
              </a:lnSpc>
              <a:buFont typeface="Arial" panose="020B0604020202020204" pitchFamily="34" charset="0"/>
              <a:buChar char="•"/>
            </a:pPr>
            <a:r>
              <a:rPr lang="sl-SI" sz="1400" b="0" i="0" u="none" strike="noStrike" baseline="0" dirty="0">
                <a:solidFill>
                  <a:srgbClr val="595959"/>
                </a:solidFill>
                <a:latin typeface="+mj-lt"/>
              </a:rPr>
              <a:t>Predstavljajo posplošene vrednosti oz. množično vrednotenje , ki se običajno uporablja v kontekstu obdavčitve</a:t>
            </a:r>
          </a:p>
          <a:p>
            <a:pPr marL="742950" lvl="1" indent="-285750">
              <a:lnSpc>
                <a:spcPct val="150000"/>
              </a:lnSpc>
              <a:buFont typeface="Arial" panose="020B0604020202020204" pitchFamily="34" charset="0"/>
              <a:buChar char="•"/>
            </a:pPr>
            <a:endParaRPr lang="sl-SI" sz="1400" dirty="0">
              <a:solidFill>
                <a:srgbClr val="595959"/>
              </a:solidFill>
              <a:latin typeface="+mj-lt"/>
            </a:endParaRPr>
          </a:p>
          <a:p>
            <a:pPr marL="285750" indent="-285750" algn="l">
              <a:lnSpc>
                <a:spcPct val="150000"/>
              </a:lnSpc>
              <a:buFont typeface="Arial" panose="020B0604020202020204" pitchFamily="34" charset="0"/>
              <a:buChar char="•"/>
            </a:pPr>
            <a:endParaRPr lang="sl-SI" sz="1400" b="0" i="0" u="none" strike="noStrike" baseline="0" dirty="0">
              <a:solidFill>
                <a:srgbClr val="595959"/>
              </a:solidFill>
              <a:latin typeface="+mj-lt"/>
            </a:endParaRPr>
          </a:p>
          <a:p>
            <a:pPr algn="l">
              <a:lnSpc>
                <a:spcPct val="150000"/>
              </a:lnSpc>
            </a:pPr>
            <a:r>
              <a:rPr lang="sl-SI" b="1" i="0" u="none" strike="noStrike" baseline="0" dirty="0">
                <a:solidFill>
                  <a:srgbClr val="595959"/>
                </a:solidFill>
                <a:latin typeface="+mj-lt"/>
              </a:rPr>
              <a:t>Avtomatski modeli vrednotenja (</a:t>
            </a:r>
            <a:r>
              <a:rPr lang="sl-SI" b="1" i="0" u="none" strike="noStrike" baseline="0" dirty="0" err="1">
                <a:solidFill>
                  <a:srgbClr val="595959"/>
                </a:solidFill>
                <a:latin typeface="+mj-lt"/>
              </a:rPr>
              <a:t>Comparables</a:t>
            </a:r>
            <a:r>
              <a:rPr lang="sl-SI" b="1" i="0" u="none" strike="noStrike" baseline="0" dirty="0">
                <a:solidFill>
                  <a:srgbClr val="595959"/>
                </a:solidFill>
                <a:latin typeface="+mj-lt"/>
              </a:rPr>
              <a:t> </a:t>
            </a:r>
            <a:r>
              <a:rPr lang="sl-SI" b="1" i="0" u="none" strike="noStrike" baseline="0" dirty="0" err="1">
                <a:solidFill>
                  <a:srgbClr val="595959"/>
                </a:solidFill>
                <a:latin typeface="+mj-lt"/>
              </a:rPr>
              <a:t>Based</a:t>
            </a:r>
            <a:r>
              <a:rPr lang="sl-SI" b="1" i="0" u="none" strike="noStrike" baseline="0" dirty="0">
                <a:solidFill>
                  <a:srgbClr val="595959"/>
                </a:solidFill>
                <a:latin typeface="+mj-lt"/>
              </a:rPr>
              <a:t> AVM)</a:t>
            </a:r>
          </a:p>
          <a:p>
            <a:pPr marL="742950" lvl="1" indent="-285750">
              <a:lnSpc>
                <a:spcPct val="150000"/>
              </a:lnSpc>
              <a:buFont typeface="Arial" panose="020B0604020202020204" pitchFamily="34" charset="0"/>
              <a:buChar char="•"/>
            </a:pPr>
            <a:r>
              <a:rPr lang="sl-SI" sz="1400" b="0" i="0" u="none" strike="noStrike" baseline="0" dirty="0">
                <a:solidFill>
                  <a:srgbClr val="595959"/>
                </a:solidFill>
                <a:latin typeface="+mj-lt"/>
              </a:rPr>
              <a:t>Napredni statistični model, ki temelji na izbiri primerljivih nepremičnin, pri čemer upošteva več lastnosti kot so npr. lokacija, leto</a:t>
            </a:r>
          </a:p>
          <a:p>
            <a:pPr marL="742950" lvl="1" indent="-285750">
              <a:lnSpc>
                <a:spcPct val="150000"/>
              </a:lnSpc>
              <a:buFont typeface="Arial" panose="020B0604020202020204" pitchFamily="34" charset="0"/>
              <a:buChar char="•"/>
            </a:pPr>
            <a:r>
              <a:rPr lang="nb-NO" sz="1400" b="0" i="0" u="none" strike="noStrike" baseline="0" dirty="0">
                <a:solidFill>
                  <a:srgbClr val="595959"/>
                </a:solidFill>
                <a:latin typeface="+mj-lt"/>
              </a:rPr>
              <a:t>izgradnje, stanje prenov, velikost ipd.</a:t>
            </a:r>
          </a:p>
          <a:p>
            <a:pPr marL="742950" lvl="1" indent="-285750">
              <a:lnSpc>
                <a:spcPct val="150000"/>
              </a:lnSpc>
              <a:buFont typeface="Arial" panose="020B0604020202020204" pitchFamily="34" charset="0"/>
              <a:buChar char="•"/>
            </a:pPr>
            <a:r>
              <a:rPr lang="sl-SI" sz="1400" b="0" i="0" u="none" strike="noStrike" baseline="0" dirty="0">
                <a:solidFill>
                  <a:srgbClr val="595959"/>
                </a:solidFill>
                <a:latin typeface="+mj-lt"/>
              </a:rPr>
              <a:t>Lahko poda stopnjo zaupanja</a:t>
            </a:r>
            <a:endParaRPr lang="sl-SI" sz="1400" dirty="0">
              <a:latin typeface="+mj-lt"/>
            </a:endParaRPr>
          </a:p>
        </p:txBody>
      </p:sp>
      <p:pic>
        <p:nvPicPr>
          <p:cNvPr id="3" name="Picture 2">
            <a:extLst>
              <a:ext uri="{FF2B5EF4-FFF2-40B4-BE49-F238E27FC236}">
                <a16:creationId xmlns:a16="http://schemas.microsoft.com/office/drawing/2014/main" id="{B991619C-45F7-4DA6-B19E-AF85A688DF3A}"/>
              </a:ext>
            </a:extLst>
          </p:cNvPr>
          <p:cNvPicPr>
            <a:picLocks noChangeAspect="1"/>
          </p:cNvPicPr>
          <p:nvPr/>
        </p:nvPicPr>
        <p:blipFill rotWithShape="1">
          <a:blip r:embed="rId6"/>
          <a:srcRect b="9939"/>
          <a:stretch/>
        </p:blipFill>
        <p:spPr>
          <a:xfrm>
            <a:off x="8184232" y="3212976"/>
            <a:ext cx="2434218" cy="2877573"/>
          </a:xfrm>
          <a:prstGeom prst="rect">
            <a:avLst/>
          </a:prstGeom>
        </p:spPr>
      </p:pic>
      <p:sp>
        <p:nvSpPr>
          <p:cNvPr id="4" name="Parallelogram 3">
            <a:extLst>
              <a:ext uri="{FF2B5EF4-FFF2-40B4-BE49-F238E27FC236}">
                <a16:creationId xmlns:a16="http://schemas.microsoft.com/office/drawing/2014/main" id="{90665688-9A9F-4BBC-975A-BBF9BD243B42}"/>
              </a:ext>
            </a:extLst>
          </p:cNvPr>
          <p:cNvSpPr/>
          <p:nvPr/>
        </p:nvSpPr>
        <p:spPr>
          <a:xfrm rot="11218847">
            <a:off x="9797594" y="3586349"/>
            <a:ext cx="657439" cy="150214"/>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3" name="Oval 12">
            <a:extLst>
              <a:ext uri="{FF2B5EF4-FFF2-40B4-BE49-F238E27FC236}">
                <a16:creationId xmlns:a16="http://schemas.microsoft.com/office/drawing/2014/main" id="{70EC94E4-1E7C-4C61-8BE2-1560E3609E27}"/>
              </a:ext>
            </a:extLst>
          </p:cNvPr>
          <p:cNvSpPr/>
          <p:nvPr/>
        </p:nvSpPr>
        <p:spPr>
          <a:xfrm>
            <a:off x="6744072" y="1484784"/>
            <a:ext cx="1440160"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a:t>Cena</a:t>
            </a:r>
          </a:p>
        </p:txBody>
      </p:sp>
      <p:sp>
        <p:nvSpPr>
          <p:cNvPr id="14" name="Rectangle 13">
            <a:extLst>
              <a:ext uri="{FF2B5EF4-FFF2-40B4-BE49-F238E27FC236}">
                <a16:creationId xmlns:a16="http://schemas.microsoft.com/office/drawing/2014/main" id="{F723BB81-EAC4-4CED-B9E8-1F55282C7B16}"/>
              </a:ext>
            </a:extLst>
          </p:cNvPr>
          <p:cNvSpPr/>
          <p:nvPr/>
        </p:nvSpPr>
        <p:spPr>
          <a:xfrm>
            <a:off x="8832304" y="1005799"/>
            <a:ext cx="1224136" cy="478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200" dirty="0"/>
              <a:t>Upor. površina</a:t>
            </a:r>
          </a:p>
        </p:txBody>
      </p:sp>
      <p:sp>
        <p:nvSpPr>
          <p:cNvPr id="19" name="Rectangle 18">
            <a:extLst>
              <a:ext uri="{FF2B5EF4-FFF2-40B4-BE49-F238E27FC236}">
                <a16:creationId xmlns:a16="http://schemas.microsoft.com/office/drawing/2014/main" id="{BBB37EB7-3413-4A9C-8D89-C0EEE2F71EFD}"/>
              </a:ext>
            </a:extLst>
          </p:cNvPr>
          <p:cNvSpPr/>
          <p:nvPr/>
        </p:nvSpPr>
        <p:spPr>
          <a:xfrm>
            <a:off x="9324359" y="1640987"/>
            <a:ext cx="1224136" cy="478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200" dirty="0"/>
              <a:t>Starost</a:t>
            </a:r>
          </a:p>
        </p:txBody>
      </p:sp>
      <p:sp>
        <p:nvSpPr>
          <p:cNvPr id="20" name="Rectangle 19">
            <a:extLst>
              <a:ext uri="{FF2B5EF4-FFF2-40B4-BE49-F238E27FC236}">
                <a16:creationId xmlns:a16="http://schemas.microsoft.com/office/drawing/2014/main" id="{3DD8A73B-9D05-42B5-8035-77880AA3732A}"/>
              </a:ext>
            </a:extLst>
          </p:cNvPr>
          <p:cNvSpPr/>
          <p:nvPr/>
        </p:nvSpPr>
        <p:spPr>
          <a:xfrm>
            <a:off x="7968208" y="2423635"/>
            <a:ext cx="1224136" cy="4789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sz="1200" dirty="0"/>
              <a:t>Nadstropje</a:t>
            </a:r>
          </a:p>
        </p:txBody>
      </p:sp>
      <p:sp>
        <p:nvSpPr>
          <p:cNvPr id="21" name="Parallelogram 20">
            <a:extLst>
              <a:ext uri="{FF2B5EF4-FFF2-40B4-BE49-F238E27FC236}">
                <a16:creationId xmlns:a16="http://schemas.microsoft.com/office/drawing/2014/main" id="{338B80B9-1A37-4AE0-9C31-EE5AB657C695}"/>
              </a:ext>
            </a:extLst>
          </p:cNvPr>
          <p:cNvSpPr/>
          <p:nvPr/>
        </p:nvSpPr>
        <p:spPr>
          <a:xfrm rot="11218847">
            <a:off x="9866585" y="3960384"/>
            <a:ext cx="657439" cy="150214"/>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22" name="Parallelogram 21">
            <a:extLst>
              <a:ext uri="{FF2B5EF4-FFF2-40B4-BE49-F238E27FC236}">
                <a16:creationId xmlns:a16="http://schemas.microsoft.com/office/drawing/2014/main" id="{32667143-F5E9-449E-AAD7-3BF01FCD886F}"/>
              </a:ext>
            </a:extLst>
          </p:cNvPr>
          <p:cNvSpPr/>
          <p:nvPr/>
        </p:nvSpPr>
        <p:spPr>
          <a:xfrm rot="11218847">
            <a:off x="9954319" y="4782898"/>
            <a:ext cx="657439" cy="150214"/>
          </a:xfrm>
          <a:prstGeom prst="parallelogram">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cxnSp>
        <p:nvCxnSpPr>
          <p:cNvPr id="17" name="Straight Arrow Connector 16">
            <a:extLst>
              <a:ext uri="{FF2B5EF4-FFF2-40B4-BE49-F238E27FC236}">
                <a16:creationId xmlns:a16="http://schemas.microsoft.com/office/drawing/2014/main" id="{9826607A-0C7D-4B28-879F-57C1AA26A430}"/>
              </a:ext>
            </a:extLst>
          </p:cNvPr>
          <p:cNvCxnSpPr>
            <a:stCxn id="20" idx="0"/>
          </p:cNvCxnSpPr>
          <p:nvPr/>
        </p:nvCxnSpPr>
        <p:spPr>
          <a:xfrm flipH="1" flipV="1">
            <a:off x="7824192" y="1988840"/>
            <a:ext cx="756084" cy="434795"/>
          </a:xfrm>
          <a:prstGeom prst="straightConnector1">
            <a:avLst/>
          </a:prstGeom>
          <a:ln w="158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54B2C45-D873-4102-B96B-17D973F1FBB8}"/>
              </a:ext>
            </a:extLst>
          </p:cNvPr>
          <p:cNvCxnSpPr>
            <a:stCxn id="19" idx="1"/>
            <a:endCxn id="13" idx="6"/>
          </p:cNvCxnSpPr>
          <p:nvPr/>
        </p:nvCxnSpPr>
        <p:spPr>
          <a:xfrm flipH="1" flipV="1">
            <a:off x="8184232" y="1736812"/>
            <a:ext cx="1140127" cy="143668"/>
          </a:xfrm>
          <a:prstGeom prst="straightConnector1">
            <a:avLst/>
          </a:prstGeom>
          <a:ln w="158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5D65289-F41B-4B96-8B2F-5382EE248A05}"/>
              </a:ext>
            </a:extLst>
          </p:cNvPr>
          <p:cNvCxnSpPr>
            <a:cxnSpLocks/>
            <a:stCxn id="14" idx="1"/>
          </p:cNvCxnSpPr>
          <p:nvPr/>
        </p:nvCxnSpPr>
        <p:spPr>
          <a:xfrm flipH="1">
            <a:off x="8070220" y="1245292"/>
            <a:ext cx="762084" cy="197848"/>
          </a:xfrm>
          <a:prstGeom prst="straightConnector1">
            <a:avLst/>
          </a:prstGeom>
          <a:ln w="15875">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BFC3C66-9A6A-449A-AB36-30CE13CD8FBF}"/>
              </a:ext>
            </a:extLst>
          </p:cNvPr>
          <p:cNvSpPr txBox="1"/>
          <p:nvPr/>
        </p:nvSpPr>
        <p:spPr>
          <a:xfrm>
            <a:off x="5065704" y="6226070"/>
            <a:ext cx="5552746" cy="307777"/>
          </a:xfrm>
          <a:prstGeom prst="rect">
            <a:avLst/>
          </a:prstGeom>
          <a:noFill/>
          <a:ln>
            <a:solidFill>
              <a:srgbClr val="230078"/>
            </a:solidFill>
          </a:ln>
        </p:spPr>
        <p:txBody>
          <a:bodyPr wrap="square" rtlCol="0">
            <a:spAutoFit/>
          </a:bodyPr>
          <a:lstStyle/>
          <a:p>
            <a:r>
              <a:rPr lang="sl-SI" sz="1400" b="1" dirty="0"/>
              <a:t>Vrednost: </a:t>
            </a:r>
            <a:r>
              <a:rPr lang="sl-SI" sz="1400" dirty="0"/>
              <a:t>med 320.000 in 380.000 EUR s 95% stopnjo zaupanja.</a:t>
            </a:r>
          </a:p>
        </p:txBody>
      </p:sp>
    </p:spTree>
    <p:extLst>
      <p:ext uri="{BB962C8B-B14F-4D97-AF65-F5344CB8AC3E}">
        <p14:creationId xmlns:p14="http://schemas.microsoft.com/office/powerpoint/2010/main" val="2043611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a:extLst>
              <a:ext uri="{FF2B5EF4-FFF2-40B4-BE49-F238E27FC236}">
                <a16:creationId xmlns:a16="http://schemas.microsoft.com/office/drawing/2014/main" id="{41695129-A4CE-43C5-B420-ECDDFDF315E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4" name="think-cell Slide" r:id="rId4" imgW="360" imgH="360" progId="TCLayout.ActiveDocument.1">
                  <p:embed/>
                </p:oleObj>
              </mc:Choice>
              <mc:Fallback>
                <p:oleObj name="think-cell Slide" r:id="rId4" imgW="360" imgH="360" progId="TCLayout.ActiveDocument.1">
                  <p:embed/>
                  <p:pic>
                    <p:nvPicPr>
                      <p:cNvPr id="28" name="Object 27" hidden="1">
                        <a:extLst>
                          <a:ext uri="{FF2B5EF4-FFF2-40B4-BE49-F238E27FC236}">
                            <a16:creationId xmlns:a16="http://schemas.microsoft.com/office/drawing/2014/main" id="{41695129-A4CE-43C5-B420-ECDDFDF315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 name="Title 25">
            <a:extLst>
              <a:ext uri="{FF2B5EF4-FFF2-40B4-BE49-F238E27FC236}">
                <a16:creationId xmlns:a16="http://schemas.microsoft.com/office/drawing/2014/main" id="{ED8DDFA7-C754-485E-95E9-AE2F9F1BEB7E}"/>
              </a:ext>
            </a:extLst>
          </p:cNvPr>
          <p:cNvSpPr>
            <a:spLocks noGrp="1"/>
          </p:cNvSpPr>
          <p:nvPr>
            <p:ph type="title"/>
          </p:nvPr>
        </p:nvSpPr>
        <p:spPr/>
        <p:txBody>
          <a:bodyPr vert="horz"/>
          <a:lstStyle/>
          <a:p>
            <a:r>
              <a:rPr lang="sl-SI" dirty="0"/>
              <a:t>Statistične metode za vrednotenje nepremičnin</a:t>
            </a:r>
          </a:p>
        </p:txBody>
      </p:sp>
      <p:sp>
        <p:nvSpPr>
          <p:cNvPr id="25" name="Slide Number Placeholder 24"/>
          <p:cNvSpPr>
            <a:spLocks noGrp="1"/>
          </p:cNvSpPr>
          <p:nvPr>
            <p:ph type="sldNum" sz="quarter" idx="4"/>
          </p:nvPr>
        </p:nvSpPr>
        <p:spPr/>
        <p:txBody>
          <a:bodyPr/>
          <a:lstStyle/>
          <a:p>
            <a:fld id="{4E4FABFB-D960-4827-A99E-1FF56FC4539E}" type="slidenum">
              <a:rPr lang="sl-SI" noProof="0" smtClean="0">
                <a:latin typeface="Frutiger" panose="00000400000000000000" pitchFamily="2" charset="0"/>
              </a:rPr>
              <a:pPr/>
              <a:t>8</a:t>
            </a:fld>
            <a:endParaRPr lang="sl-SI" noProof="0" dirty="0">
              <a:latin typeface="Frutiger" panose="00000400000000000000" pitchFamily="2" charset="0"/>
            </a:endParaRPr>
          </a:p>
        </p:txBody>
      </p:sp>
      <p:pic>
        <p:nvPicPr>
          <p:cNvPr id="3" name="Picture 2">
            <a:extLst>
              <a:ext uri="{FF2B5EF4-FFF2-40B4-BE49-F238E27FC236}">
                <a16:creationId xmlns:a16="http://schemas.microsoft.com/office/drawing/2014/main" id="{390FD1E6-5255-42E9-982A-F4F8C9CE0925}"/>
              </a:ext>
            </a:extLst>
          </p:cNvPr>
          <p:cNvPicPr>
            <a:picLocks noChangeAspect="1"/>
          </p:cNvPicPr>
          <p:nvPr/>
        </p:nvPicPr>
        <p:blipFill>
          <a:blip r:embed="rId6"/>
          <a:stretch>
            <a:fillRect/>
          </a:stretch>
        </p:blipFill>
        <p:spPr>
          <a:xfrm>
            <a:off x="2351584" y="1087444"/>
            <a:ext cx="8406333" cy="5437900"/>
          </a:xfrm>
          <a:prstGeom prst="rect">
            <a:avLst/>
          </a:prstGeom>
        </p:spPr>
      </p:pic>
    </p:spTree>
    <p:extLst>
      <p:ext uri="{BB962C8B-B14F-4D97-AF65-F5344CB8AC3E}">
        <p14:creationId xmlns:p14="http://schemas.microsoft.com/office/powerpoint/2010/main" val="2798650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54C7F2C-4905-4E18-921C-2BE7069AD8D3}"/>
              </a:ext>
            </a:extLst>
          </p:cNvPr>
          <p:cNvGraphicFramePr>
            <a:graphicFrameLocks noChangeAspect="1"/>
          </p:cNvGraphicFramePr>
          <p:nvPr>
            <p:custDataLst>
              <p:tags r:id="rId2"/>
            </p:custDataLst>
            <p:extLst>
              <p:ext uri="{D42A27DB-BD31-4B8C-83A1-F6EECF244321}">
                <p14:modId xmlns:p14="http://schemas.microsoft.com/office/powerpoint/2010/main" val="6849153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84" name="think-cell Slide" r:id="rId4" imgW="360" imgH="360" progId="TCLayout.ActiveDocument.1">
                  <p:embed/>
                </p:oleObj>
              </mc:Choice>
              <mc:Fallback>
                <p:oleObj name="think-cell Slide" r:id="rId4" imgW="360" imgH="360" progId="TCLayout.ActiveDocument.1">
                  <p:embed/>
                  <p:pic>
                    <p:nvPicPr>
                      <p:cNvPr id="3" name="Object 2" hidden="1">
                        <a:extLst>
                          <a:ext uri="{FF2B5EF4-FFF2-40B4-BE49-F238E27FC236}">
                            <a16:creationId xmlns:a16="http://schemas.microsoft.com/office/drawing/2014/main" id="{754C7F2C-4905-4E18-921C-2BE7069AD8D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E93A044-0C8C-4946-A768-6EA948B8E5BE}"/>
              </a:ext>
            </a:extLst>
          </p:cNvPr>
          <p:cNvSpPr>
            <a:spLocks noGrp="1"/>
          </p:cNvSpPr>
          <p:nvPr>
            <p:ph type="title"/>
          </p:nvPr>
        </p:nvSpPr>
        <p:spPr/>
        <p:txBody>
          <a:bodyPr vert="horz">
            <a:normAutofit fontScale="90000"/>
          </a:bodyPr>
          <a:lstStyle/>
          <a:p>
            <a:r>
              <a:rPr lang="sl-SI" dirty="0"/>
              <a:t>Spremljanje modelov in validacija</a:t>
            </a:r>
          </a:p>
        </p:txBody>
      </p:sp>
    </p:spTree>
    <p:extLst>
      <p:ext uri="{BB962C8B-B14F-4D97-AF65-F5344CB8AC3E}">
        <p14:creationId xmlns:p14="http://schemas.microsoft.com/office/powerpoint/2010/main" val="10925461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NLB 2015-Business">
      <a:dk1>
        <a:srgbClr val="757575"/>
      </a:dk1>
      <a:lt1>
        <a:srgbClr val="FFFFFF"/>
      </a:lt1>
      <a:dk2>
        <a:srgbClr val="FFFFFF"/>
      </a:dk2>
      <a:lt2>
        <a:srgbClr val="CCD32A"/>
      </a:lt2>
      <a:accent1>
        <a:srgbClr val="28007D"/>
      </a:accent1>
      <a:accent2>
        <a:srgbClr val="CCD32A"/>
      </a:accent2>
      <a:accent3>
        <a:srgbClr val="757575"/>
      </a:accent3>
      <a:accent4>
        <a:srgbClr val="937FBE"/>
      </a:accent4>
      <a:accent5>
        <a:srgbClr val="EEE895"/>
      </a:accent5>
      <a:accent6>
        <a:srgbClr val="BABABA"/>
      </a:accent6>
      <a:hlink>
        <a:srgbClr val="28007D"/>
      </a:hlink>
      <a:folHlink>
        <a:srgbClr val="28007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ank" id="{3F38F1A3-C93A-44B0-A283-27915FA14264}" vid="{DC770F77-7ABE-4307-99E1-11C558C38D0B}"/>
    </a:ext>
  </a:extLst>
</a:theme>
</file>

<file path=ppt/theme/theme2.xml><?xml version="1.0" encoding="utf-8"?>
<a:theme xmlns:a="http://schemas.openxmlformats.org/drawingml/2006/main" name="Custom Design">
  <a:themeElements>
    <a:clrScheme name="NLB">
      <a:dk1>
        <a:srgbClr val="757575"/>
      </a:dk1>
      <a:lt1>
        <a:srgbClr val="FFFFFF"/>
      </a:lt1>
      <a:dk2>
        <a:srgbClr val="FFFFFF"/>
      </a:dk2>
      <a:lt2>
        <a:srgbClr val="CCD32A"/>
      </a:lt2>
      <a:accent1>
        <a:srgbClr val="28007D"/>
      </a:accent1>
      <a:accent2>
        <a:srgbClr val="CCD32A"/>
      </a:accent2>
      <a:accent3>
        <a:srgbClr val="757575"/>
      </a:accent3>
      <a:accent4>
        <a:srgbClr val="937FBE"/>
      </a:accent4>
      <a:accent5>
        <a:srgbClr val="EEE895"/>
      </a:accent5>
      <a:accent6>
        <a:srgbClr val="BABABA"/>
      </a:accent6>
      <a:hlink>
        <a:srgbClr val="28007D"/>
      </a:hlink>
      <a:folHlink>
        <a:srgbClr val="280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blank</Template>
  <TotalTime>18228</TotalTime>
  <Words>1508</Words>
  <Application>Microsoft Office PowerPoint</Application>
  <PresentationFormat>Widescreen</PresentationFormat>
  <Paragraphs>287</Paragraphs>
  <Slides>20</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28" baseType="lpstr">
      <vt:lpstr>Arial</vt:lpstr>
      <vt:lpstr>Calibri</vt:lpstr>
      <vt:lpstr>Calibri Light</vt:lpstr>
      <vt:lpstr>Frutiger</vt:lpstr>
      <vt:lpstr>Wingdings 2</vt:lpstr>
      <vt:lpstr>Office Theme</vt:lpstr>
      <vt:lpstr>Custom Design</vt:lpstr>
      <vt:lpstr>think-cell Slide</vt:lpstr>
      <vt:lpstr>PowerPoint Presentation</vt:lpstr>
      <vt:lpstr>O modelih</vt:lpstr>
      <vt:lpstr>Kaj je to model?</vt:lpstr>
      <vt:lpstr>Primer modela – kreditno točkovanje</vt:lpstr>
      <vt:lpstr>Primer modela – AVM model</vt:lpstr>
      <vt:lpstr>Statistične metode za vrednotenje nepremičnin</vt:lpstr>
      <vt:lpstr>Statistične metode za vrednotenje nepremičnin</vt:lpstr>
      <vt:lpstr>Statistične metode za vrednotenje nepremičnin</vt:lpstr>
      <vt:lpstr>Spremljanje modelov in validacija</vt:lpstr>
      <vt:lpstr>Modelsko tveganje pri vrednotenju nepremičnin</vt:lpstr>
      <vt:lpstr>Tri linije obrambe pred modelskim tveganjem</vt:lpstr>
      <vt:lpstr>Dejavniki modelskega tveganja</vt:lpstr>
      <vt:lpstr>Validacija modela</vt:lpstr>
      <vt:lpstr>Odstopanja pri ocenah vrednosti nepremičnin</vt:lpstr>
      <vt:lpstr>Odstopanja po segmentih in parametrih</vt:lpstr>
      <vt:lpstr>Haircuti</vt:lpstr>
      <vt:lpstr>Dokumentacija in ponovljivost</vt:lpstr>
      <vt:lpstr>Kvaliteta podatkov in stabilnost </vt:lpstr>
      <vt:lpstr>Procesi in IT infrastruktura</vt:lpstr>
      <vt:lpstr>Hvala.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Kodre Jurij</dc:creator>
  <cp:lastModifiedBy>Kodre Jurij</cp:lastModifiedBy>
  <cp:revision>8</cp:revision>
  <dcterms:created xsi:type="dcterms:W3CDTF">2023-01-07T17:07:18Z</dcterms:created>
  <dcterms:modified xsi:type="dcterms:W3CDTF">2023-06-02T11:05:15Z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dfd63b3-eb6a-41e9-96bb-7c0e40480fbe_Enabled">
    <vt:lpwstr>true</vt:lpwstr>
  </property>
  <property fmtid="{D5CDD505-2E9C-101B-9397-08002B2CF9AE}" pid="3" name="MSIP_Label_adfd63b3-eb6a-41e9-96bb-7c0e40480fbe_SetDate">
    <vt:lpwstr>2023-01-07T17:41:32Z</vt:lpwstr>
  </property>
  <property fmtid="{D5CDD505-2E9C-101B-9397-08002B2CF9AE}" pid="4" name="MSIP_Label_adfd63b3-eb6a-41e9-96bb-7c0e40480fbe_Method">
    <vt:lpwstr>Privileged</vt:lpwstr>
  </property>
  <property fmtid="{D5CDD505-2E9C-101B-9397-08002B2CF9AE}" pid="5" name="MSIP_Label_adfd63b3-eb6a-41e9-96bb-7c0e40480fbe_Name">
    <vt:lpwstr>Samo za interno uporabo</vt:lpwstr>
  </property>
  <property fmtid="{D5CDD505-2E9C-101B-9397-08002B2CF9AE}" pid="6" name="MSIP_Label_adfd63b3-eb6a-41e9-96bb-7c0e40480fbe_SiteId">
    <vt:lpwstr>368e92b5-dfa0-4bce-9594-4c2e6fd2d1eb</vt:lpwstr>
  </property>
  <property fmtid="{D5CDD505-2E9C-101B-9397-08002B2CF9AE}" pid="7" name="MSIP_Label_adfd63b3-eb6a-41e9-96bb-7c0e40480fbe_ActionId">
    <vt:lpwstr>b79d0aef-d006-46bf-b1b5-0c6013fd67f5</vt:lpwstr>
  </property>
  <property fmtid="{D5CDD505-2E9C-101B-9397-08002B2CF9AE}" pid="8" name="MSIP_Label_adfd63b3-eb6a-41e9-96bb-7c0e40480fbe_ContentBits">
    <vt:lpwstr>0</vt:lpwstr>
  </property>
</Properties>
</file>