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FFFF"/>
    <a:srgbClr val="4E4E4E"/>
    <a:srgbClr val="007CBA"/>
    <a:srgbClr val="FFFCF2"/>
    <a:srgbClr val="C5C7C6"/>
    <a:srgbClr val="FF4D00"/>
    <a:srgbClr val="428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F137E-E652-45DD-B945-7176E3DDA68E}" v="103" dt="2022-06-05T16:35:55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10E2C-08DE-4E5A-8985-B3BCAF6A516C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71045-E283-4E64-A1E5-57BCC0889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edgoa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C52AB4-608A-449D-AE47-C4E9481AF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69" y="2312742"/>
            <a:ext cx="12193068" cy="457037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E5A3E-20A7-4F8B-95C1-962EA5CDD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758427"/>
            <a:ext cx="2436813" cy="6572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Frutiger 45 Light" panose="020B0500000000000000" pitchFamily="34" charset="0"/>
              </a:defRPr>
            </a:lvl1pPr>
          </a:lstStyle>
          <a:p>
            <a:pPr lvl="0"/>
            <a:r>
              <a:rPr lang="en-CH"/>
              <a:t>Name</a:t>
            </a:r>
            <a:endParaRPr lang="de-CH"/>
          </a:p>
          <a:p>
            <a:pPr lvl="0"/>
            <a:r>
              <a:rPr lang="de-CH"/>
              <a:t>DD</a:t>
            </a:r>
            <a:r>
              <a:rPr lang="en-CH"/>
              <a:t>.</a:t>
            </a:r>
            <a:r>
              <a:rPr lang="de-CH"/>
              <a:t>MM</a:t>
            </a:r>
            <a:r>
              <a:rPr lang="en-CH"/>
              <a:t>.</a:t>
            </a:r>
            <a:r>
              <a:rPr lang="de-CH"/>
              <a:t>YYYY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0E1177-D059-4B6F-84CD-9491F2D1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FAFA01-E35C-4E16-84DD-DE2F02ADB8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Confidential: 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688D-EE47-4A82-A825-0AF01D76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316F5-AAA2-4A08-9480-79D6FC4F1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0802-2571-4F78-AE96-3F07F776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D6244-5A65-492A-82A8-068917E4CC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321908"/>
            <a:ext cx="1897684" cy="38283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57724C-4C9E-4491-8933-D90C652F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3BAA28B-3654-48C2-BF98-DF8BBAB5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0C05-45F8-4439-96B1-33ACCF79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B136B-C8E8-4EEE-9FFB-B2DD6E90E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4C37-1D4D-414F-ACB2-E34ACC6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080C-5284-47DB-A6C8-09ECBB79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E5B19B1-2722-4665-8E92-F9ECA6A6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6CB482AB-2815-4757-9BF6-CDDDDAFC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B562-41BD-48CF-B2CF-83897F2E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9656D-0F21-48B8-A5BE-54F7AD0E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E85DA-5A5C-4C4A-A4A7-6D735371915F}"/>
              </a:ext>
            </a:extLst>
          </p:cNvPr>
          <p:cNvSpPr txBox="1">
            <a:spLocks/>
          </p:cNvSpPr>
          <p:nvPr userDrawn="1"/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Frutiger 45 Light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84B55-98D7-4D28-BC17-E10A359A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C050-73C5-4BCB-87CC-D872E6D7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8E21-6F01-456E-8B50-B12274C80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BFE77-37FC-4BAA-844E-7EC32476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FB1E2-4699-4601-BCF0-C03A7A81EE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321908"/>
            <a:ext cx="1897684" cy="38283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9FFFA65-2B70-400E-A124-9675B5DC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809754BC-9231-4F80-9695-070B5A70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EFCD-B348-42E0-AA97-F238735C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D597-1CA2-4379-A709-8A785F63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DE16-80FC-45AB-856B-4B3A804D9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1CCC-DF8D-4DF5-986E-E7B431FF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6BC86-F1B4-470A-AB23-11DB7D119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FD00D-3ECF-4F4F-8DC0-A6FE26A42D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321908"/>
            <a:ext cx="1897684" cy="382830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578033-3E2E-4597-86B0-61552F91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8FAF7F7-C8CD-4E41-A07E-B43FFD04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2EB3-D6D2-4B9E-A20E-2075F40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5A461-1CAE-4FA3-8F64-56D2726B5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321908"/>
            <a:ext cx="1897684" cy="3828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19A172-E799-4A89-BCE9-682A060C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1B862C30-B138-4333-8366-F6B2A72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2A7AB7-4026-4379-9023-02CFC8BE31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321908"/>
            <a:ext cx="1897684" cy="3828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82A65-9184-48DE-8F98-BC3FED6D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35302E49-39BA-41A2-B901-66C073D9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ECEB-87B3-4CB1-B36F-D77D1B26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CCFD-DC5A-48C6-A091-39E704E8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A4B54-85DC-43AB-96A7-E7038C00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9ADE7-C89C-486A-8CCE-3AE9204F3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0" y="321908"/>
            <a:ext cx="1897684" cy="382830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F7B72A-1215-49EB-A2DA-AEABE77A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9396AF02-CDA8-42EC-A038-91CC0921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7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89B93-1BD8-4724-84F0-0F91104A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986"/>
            <a:ext cx="10515600" cy="411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4AF0E-1AEC-419B-9928-FEFE5E78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6962"/>
            <a:ext cx="10515600" cy="452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CCE1045F-859B-4C26-845A-5FCD6809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1329"/>
            <a:ext cx="2743200" cy="280146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Frutiger 45 Light" panose="020B0500000000000000" pitchFamily="34" charset="0"/>
              </a:defRPr>
            </a:lvl1pPr>
          </a:lstStyle>
          <a:p>
            <a:fld id="{8D98AFB7-89A7-4F7E-BA70-277D5EE6B2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36D7B72-D55B-4032-A2DA-65C975948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710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Frutiger 45 Light" panose="020B0500000000000000" pitchFamily="34" charset="0"/>
              </a:defRPr>
            </a:lvl1pPr>
          </a:lstStyle>
          <a:p>
            <a:r>
              <a:rPr lang="en-GB"/>
              <a:t>Confidential: for internal use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FF4D00"/>
          </a:solidFill>
          <a:latin typeface="Frutiger LT Std 55 Roman" panose="020B0602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41E27-5721-17AE-25AF-80EB605D2A67}"/>
              </a:ext>
            </a:extLst>
          </p:cNvPr>
          <p:cNvSpPr/>
          <p:nvPr/>
        </p:nvSpPr>
        <p:spPr>
          <a:xfrm>
            <a:off x="0" y="746503"/>
            <a:ext cx="12192000" cy="5212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42BC40-F569-5D29-0963-61F0FA306A18}"/>
              </a:ext>
            </a:extLst>
          </p:cNvPr>
          <p:cNvSpPr/>
          <p:nvPr/>
        </p:nvSpPr>
        <p:spPr>
          <a:xfrm>
            <a:off x="4159612" y="4387024"/>
            <a:ext cx="3872773" cy="1441693"/>
          </a:xfrm>
          <a:prstGeom prst="roundRect">
            <a:avLst>
              <a:gd name="adj" fmla="val 5473"/>
            </a:avLst>
          </a:prstGeom>
          <a:solidFill>
            <a:schemeClr val="bg1"/>
          </a:solidFill>
          <a:ln w="2857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B1D3F2-7762-0B45-9804-7D27BF0780CF}"/>
              </a:ext>
            </a:extLst>
          </p:cNvPr>
          <p:cNvSpPr/>
          <p:nvPr/>
        </p:nvSpPr>
        <p:spPr>
          <a:xfrm>
            <a:off x="8921533" y="1516881"/>
            <a:ext cx="2868744" cy="1913184"/>
          </a:xfrm>
          <a:prstGeom prst="roundRect">
            <a:avLst>
              <a:gd name="adj" fmla="val 5473"/>
            </a:avLst>
          </a:prstGeom>
          <a:solidFill>
            <a:schemeClr val="bg1"/>
          </a:solidFill>
          <a:ln w="2857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96B23-DF3A-C711-8AD6-FFA8DB782B0D}"/>
              </a:ext>
            </a:extLst>
          </p:cNvPr>
          <p:cNvCxnSpPr/>
          <p:nvPr/>
        </p:nvCxnSpPr>
        <p:spPr>
          <a:xfrm>
            <a:off x="873580" y="4000879"/>
            <a:ext cx="10274300" cy="0"/>
          </a:xfrm>
          <a:prstGeom prst="line">
            <a:avLst/>
          </a:prstGeom>
          <a:ln w="952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D44835-AE02-7AAB-DFEA-4816A2C7788C}"/>
              </a:ext>
            </a:extLst>
          </p:cNvPr>
          <p:cNvSpPr/>
          <p:nvPr/>
        </p:nvSpPr>
        <p:spPr>
          <a:xfrm>
            <a:off x="415568" y="1516882"/>
            <a:ext cx="2868744" cy="1913184"/>
          </a:xfrm>
          <a:prstGeom prst="roundRect">
            <a:avLst>
              <a:gd name="adj" fmla="val 5473"/>
            </a:avLst>
          </a:prstGeom>
          <a:solidFill>
            <a:schemeClr val="bg1"/>
          </a:solidFill>
          <a:ln w="2857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030092-F31B-EB07-B462-A80E6902E37A}"/>
              </a:ext>
            </a:extLst>
          </p:cNvPr>
          <p:cNvSpPr>
            <a:spLocks noChangeAspect="1"/>
          </p:cNvSpPr>
          <p:nvPr/>
        </p:nvSpPr>
        <p:spPr>
          <a:xfrm>
            <a:off x="1604288" y="3188445"/>
            <a:ext cx="491305" cy="491305"/>
          </a:xfrm>
          <a:prstGeom prst="ellipse">
            <a:avLst/>
          </a:prstGeom>
          <a:solidFill>
            <a:schemeClr val="bg1"/>
          </a:solidFill>
          <a:ln w="952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3AAC95-5D31-F9BC-0952-09DAD0CDCFD2}"/>
              </a:ext>
            </a:extLst>
          </p:cNvPr>
          <p:cNvSpPr>
            <a:spLocks noChangeAspect="1"/>
          </p:cNvSpPr>
          <p:nvPr/>
        </p:nvSpPr>
        <p:spPr>
          <a:xfrm>
            <a:off x="10110253" y="3184413"/>
            <a:ext cx="491305" cy="491305"/>
          </a:xfrm>
          <a:prstGeom prst="ellipse">
            <a:avLst/>
          </a:prstGeom>
          <a:solidFill>
            <a:schemeClr val="bg1"/>
          </a:solidFill>
          <a:ln w="952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CA14A6-1DED-2AD4-8D2F-888491DB765C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849941" y="3679750"/>
            <a:ext cx="0" cy="321129"/>
          </a:xfrm>
          <a:prstGeom prst="line">
            <a:avLst/>
          </a:prstGeom>
          <a:ln w="952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F9AC3-64D7-DD26-FF8C-0323EAD0FFB3}"/>
              </a:ext>
            </a:extLst>
          </p:cNvPr>
          <p:cNvCxnSpPr>
            <a:cxnSpLocks/>
          </p:cNvCxnSpPr>
          <p:nvPr/>
        </p:nvCxnSpPr>
        <p:spPr>
          <a:xfrm>
            <a:off x="10355905" y="3679750"/>
            <a:ext cx="0" cy="321129"/>
          </a:xfrm>
          <a:prstGeom prst="line">
            <a:avLst/>
          </a:prstGeom>
          <a:ln w="952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980460-C3B8-C703-AE04-E2819F6D609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095999" y="4000879"/>
            <a:ext cx="1" cy="146240"/>
          </a:xfrm>
          <a:prstGeom prst="line">
            <a:avLst/>
          </a:prstGeom>
          <a:ln w="9525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0B5C1ED-C30D-4BA1-F684-2B25B60AFA1C}"/>
              </a:ext>
            </a:extLst>
          </p:cNvPr>
          <p:cNvSpPr>
            <a:spLocks noChangeAspect="1"/>
          </p:cNvSpPr>
          <p:nvPr/>
        </p:nvSpPr>
        <p:spPr>
          <a:xfrm>
            <a:off x="5850347" y="4147119"/>
            <a:ext cx="491305" cy="491305"/>
          </a:xfrm>
          <a:prstGeom prst="ellipse">
            <a:avLst/>
          </a:prstGeom>
          <a:solidFill>
            <a:schemeClr val="bg1"/>
          </a:solidFill>
          <a:ln w="9525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66666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3FB3DC39-7C9F-4EDB-71B4-A3CA83686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4" t="21153" r="9500" b="55875"/>
          <a:stretch/>
        </p:blipFill>
        <p:spPr>
          <a:xfrm>
            <a:off x="5955171" y="4235039"/>
            <a:ext cx="281656" cy="3039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45FED972-6B44-2C4D-2E37-44CD05AF3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6" t="20130" r="27639" b="37013"/>
          <a:stretch/>
        </p:blipFill>
        <p:spPr>
          <a:xfrm>
            <a:off x="122783" y="832477"/>
            <a:ext cx="505290" cy="508509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38D0B790-4692-98C4-7E48-8E29B1EF7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6" t="20130" r="27639" b="37013"/>
          <a:stretch/>
        </p:blipFill>
        <p:spPr>
          <a:xfrm>
            <a:off x="11622170" y="832477"/>
            <a:ext cx="505290" cy="5085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A8D28E-445E-8408-177B-6E42604C491D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628073" y="1086732"/>
            <a:ext cx="10994097" cy="0"/>
          </a:xfrm>
          <a:prstGeom prst="line">
            <a:avLst/>
          </a:prstGeom>
          <a:ln w="19050">
            <a:solidFill>
              <a:schemeClr val="accent1">
                <a:alpha val="1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6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A98DC34-6B16-DFF9-2523-17E298DBB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1" b="4092"/>
          <a:stretch/>
        </p:blipFill>
        <p:spPr>
          <a:xfrm>
            <a:off x="1803600" y="723006"/>
            <a:ext cx="8792802" cy="57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0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40AC2017-CAC9-C286-8823-5778C66C6D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" t="11494" r="28053" b="2141"/>
          <a:stretch/>
        </p:blipFill>
        <p:spPr>
          <a:xfrm>
            <a:off x="2065498" y="704449"/>
            <a:ext cx="8584800" cy="57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E7F57-931C-64F0-25D8-11ECD0ADD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6546"/>
          <a:stretch/>
        </p:blipFill>
        <p:spPr>
          <a:xfrm>
            <a:off x="1803600" y="552049"/>
            <a:ext cx="8584800" cy="575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2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0CA7A1-C30A-EC35-8035-114E7EFB1062}"/>
              </a:ext>
            </a:extLst>
          </p:cNvPr>
          <p:cNvSpPr/>
          <p:nvPr/>
        </p:nvSpPr>
        <p:spPr>
          <a:xfrm>
            <a:off x="3408223" y="1609065"/>
            <a:ext cx="5578541" cy="2759735"/>
          </a:xfrm>
          <a:prstGeom prst="roundRect">
            <a:avLst>
              <a:gd name="adj" fmla="val 1717"/>
            </a:avLst>
          </a:prstGeom>
          <a:solidFill>
            <a:schemeClr val="accent1">
              <a:alpha val="6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AFEC01-A4D6-32AD-0D86-B7919F4F7BD1}"/>
              </a:ext>
            </a:extLst>
          </p:cNvPr>
          <p:cNvCxnSpPr>
            <a:cxnSpLocks/>
          </p:cNvCxnSpPr>
          <p:nvPr/>
        </p:nvCxnSpPr>
        <p:spPr>
          <a:xfrm>
            <a:off x="5701328" y="2826250"/>
            <a:ext cx="813336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B13D676-A7C8-13DE-D9DE-5DD711F8CFF5}"/>
              </a:ext>
            </a:extLst>
          </p:cNvPr>
          <p:cNvSpPr/>
          <p:nvPr/>
        </p:nvSpPr>
        <p:spPr>
          <a:xfrm>
            <a:off x="9524" y="981075"/>
            <a:ext cx="12188937" cy="52940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BBB0E1-56E4-80D1-85D0-FDFC354C56E5}"/>
              </a:ext>
            </a:extLst>
          </p:cNvPr>
          <p:cNvSpPr/>
          <p:nvPr/>
        </p:nvSpPr>
        <p:spPr>
          <a:xfrm>
            <a:off x="3408223" y="986404"/>
            <a:ext cx="5578541" cy="555014"/>
          </a:xfrm>
          <a:prstGeom prst="roundRect">
            <a:avLst>
              <a:gd name="adj" fmla="val 4367"/>
            </a:avLst>
          </a:prstGeom>
          <a:solidFill>
            <a:schemeClr val="accent1">
              <a:alpha val="6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2A7EFD-6B13-2BB0-7BB7-332846F66B54}"/>
              </a:ext>
            </a:extLst>
          </p:cNvPr>
          <p:cNvSpPr/>
          <p:nvPr/>
        </p:nvSpPr>
        <p:spPr>
          <a:xfrm>
            <a:off x="9150096" y="1609065"/>
            <a:ext cx="3032380" cy="2759735"/>
          </a:xfrm>
          <a:prstGeom prst="roundRect">
            <a:avLst>
              <a:gd name="adj" fmla="val 1717"/>
            </a:avLst>
          </a:prstGeom>
          <a:solidFill>
            <a:schemeClr val="accent4">
              <a:alpha val="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1E8877-13D1-B9CF-65AE-72505D379AE2}"/>
              </a:ext>
            </a:extLst>
          </p:cNvPr>
          <p:cNvSpPr/>
          <p:nvPr/>
        </p:nvSpPr>
        <p:spPr>
          <a:xfrm>
            <a:off x="9150097" y="981075"/>
            <a:ext cx="3032380" cy="555014"/>
          </a:xfrm>
          <a:prstGeom prst="roundRect">
            <a:avLst>
              <a:gd name="adj" fmla="val 4367"/>
            </a:avLst>
          </a:prstGeom>
          <a:solidFill>
            <a:schemeClr val="accent4">
              <a:alpha val="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C293CD-E6CC-A9F6-C7EB-2774410A4598}"/>
              </a:ext>
            </a:extLst>
          </p:cNvPr>
          <p:cNvSpPr/>
          <p:nvPr/>
        </p:nvSpPr>
        <p:spPr>
          <a:xfrm>
            <a:off x="-18790" y="4471042"/>
            <a:ext cx="12188937" cy="1775965"/>
          </a:xfrm>
          <a:prstGeom prst="roundRect">
            <a:avLst>
              <a:gd name="adj" fmla="val 1717"/>
            </a:avLst>
          </a:prstGeom>
          <a:solidFill>
            <a:schemeClr val="accent6">
              <a:alpha val="6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64D1C9-F1AF-4BD0-83A7-7CD9DC3FD34C}"/>
              </a:ext>
            </a:extLst>
          </p:cNvPr>
          <p:cNvSpPr/>
          <p:nvPr/>
        </p:nvSpPr>
        <p:spPr>
          <a:xfrm>
            <a:off x="-18790" y="1628619"/>
            <a:ext cx="3268468" cy="2740181"/>
          </a:xfrm>
          <a:prstGeom prst="roundRect">
            <a:avLst>
              <a:gd name="adj" fmla="val 1717"/>
            </a:avLst>
          </a:prstGeom>
          <a:solidFill>
            <a:schemeClr val="accent6">
              <a:alpha val="6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87223C-64FE-21E8-86A2-BB89CF54C2B0}"/>
              </a:ext>
            </a:extLst>
          </p:cNvPr>
          <p:cNvSpPr/>
          <p:nvPr/>
        </p:nvSpPr>
        <p:spPr>
          <a:xfrm>
            <a:off x="-18791" y="986404"/>
            <a:ext cx="3252059" cy="555014"/>
          </a:xfrm>
          <a:prstGeom prst="roundRect">
            <a:avLst>
              <a:gd name="adj" fmla="val 4367"/>
            </a:avLst>
          </a:prstGeom>
          <a:solidFill>
            <a:schemeClr val="accent6">
              <a:alpha val="6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6225E-6D2C-5392-1258-96A40924D19E}"/>
              </a:ext>
            </a:extLst>
          </p:cNvPr>
          <p:cNvSpPr txBox="1"/>
          <p:nvPr/>
        </p:nvSpPr>
        <p:spPr>
          <a:xfrm>
            <a:off x="7346436" y="174990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b,ref</a:t>
            </a:r>
            <a:endParaRPr lang="en-US" sz="10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F50F28-61EB-C428-08B9-527F9FC1A2ED}"/>
              </a:ext>
            </a:extLst>
          </p:cNvPr>
          <p:cNvSpPr txBox="1"/>
          <p:nvPr/>
        </p:nvSpPr>
        <p:spPr>
          <a:xfrm>
            <a:off x="7346436" y="194072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c,ref</a:t>
            </a:r>
            <a:endParaRPr lang="en-US" sz="1000" baseline="-25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BAFFBE-B4AA-7FEB-368A-C8746F599E7E}"/>
              </a:ext>
            </a:extLst>
          </p:cNvPr>
          <p:cNvSpPr/>
          <p:nvPr/>
        </p:nvSpPr>
        <p:spPr>
          <a:xfrm>
            <a:off x="3860842" y="1719472"/>
            <a:ext cx="769435" cy="513029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Speed Controller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3EEE93-944C-96DF-072F-98CCD223E612}"/>
              </a:ext>
            </a:extLst>
          </p:cNvPr>
          <p:cNvSpPr/>
          <p:nvPr/>
        </p:nvSpPr>
        <p:spPr>
          <a:xfrm>
            <a:off x="4931893" y="1719472"/>
            <a:ext cx="769435" cy="513029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Current Controller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8AA63A-3C70-755A-7C05-0E2BFEA97649}"/>
              </a:ext>
            </a:extLst>
          </p:cNvPr>
          <p:cNvCxnSpPr>
            <a:cxnSpLocks/>
            <a:stCxn id="62" idx="1"/>
            <a:endCxn id="27" idx="2"/>
          </p:cNvCxnSpPr>
          <p:nvPr/>
        </p:nvCxnSpPr>
        <p:spPr>
          <a:xfrm rot="10800000">
            <a:off x="4245561" y="2232501"/>
            <a:ext cx="937793" cy="173892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E14A97-5B4A-C15A-003C-0786BBF02B1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630277" y="1975987"/>
            <a:ext cx="301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1A2F07-9EF6-652F-5BC7-02219AA472F1}"/>
              </a:ext>
            </a:extLst>
          </p:cNvPr>
          <p:cNvCxnSpPr>
            <a:cxnSpLocks/>
          </p:cNvCxnSpPr>
          <p:nvPr/>
        </p:nvCxnSpPr>
        <p:spPr>
          <a:xfrm>
            <a:off x="5701328" y="1852627"/>
            <a:ext cx="804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6A9B5D-EA7F-F342-6D89-4D76ED27587B}"/>
              </a:ext>
            </a:extLst>
          </p:cNvPr>
          <p:cNvSpPr/>
          <p:nvPr/>
        </p:nvSpPr>
        <p:spPr>
          <a:xfrm>
            <a:off x="7961704" y="3714906"/>
            <a:ext cx="769435" cy="513029"/>
          </a:xfrm>
          <a:prstGeom prst="roundRect">
            <a:avLst/>
          </a:prstGeom>
          <a:solidFill>
            <a:schemeClr val="tx2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Quadrature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4A7758-2E97-6DC7-8C21-A9A7891AEC57}"/>
              </a:ext>
            </a:extLst>
          </p:cNvPr>
          <p:cNvCxnSpPr>
            <a:cxnSpLocks/>
          </p:cNvCxnSpPr>
          <p:nvPr/>
        </p:nvCxnSpPr>
        <p:spPr>
          <a:xfrm>
            <a:off x="3538103" y="1969115"/>
            <a:ext cx="322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ECE66-1111-4557-D85B-A0A0101FC515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>
            <a:off x="8346422" y="2232501"/>
            <a:ext cx="0" cy="463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4BE156-C857-6191-7E02-B9218218413E}"/>
                  </a:ext>
                </a:extLst>
              </p:cNvPr>
              <p:cNvSpPr txBox="1"/>
              <p:nvPr/>
            </p:nvSpPr>
            <p:spPr>
              <a:xfrm>
                <a:off x="4780039" y="3731531"/>
                <a:ext cx="442750" cy="407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000" i="1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1000" baseline="-25000" dirty="0" err="1"/>
                  <a:t>meas</a:t>
                </a:r>
                <a:endParaRPr lang="en-US" sz="1000" baseline="-25000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4BE156-C857-6191-7E02-B9218218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39" y="3731531"/>
                <a:ext cx="442750" cy="407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1C66C4-D8C9-3CA7-9980-E536665B4A8C}"/>
                  </a:ext>
                </a:extLst>
              </p:cNvPr>
              <p:cNvSpPr txBox="1"/>
              <p:nvPr/>
            </p:nvSpPr>
            <p:spPr>
              <a:xfrm>
                <a:off x="3440384" y="1680943"/>
                <a:ext cx="354584" cy="407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000" i="1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1000" baseline="-25000" dirty="0" err="1"/>
                  <a:t>ref</a:t>
                </a:r>
                <a:endParaRPr lang="en-US" sz="1000" baseline="-25000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1C66C4-D8C9-3CA7-9980-E536665B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384" y="1680943"/>
                <a:ext cx="354584" cy="407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41AD6A0-A93D-8B5E-9C2A-06B224B49768}"/>
              </a:ext>
            </a:extLst>
          </p:cNvPr>
          <p:cNvSpPr txBox="1"/>
          <p:nvPr/>
        </p:nvSpPr>
        <p:spPr>
          <a:xfrm>
            <a:off x="6316599" y="2583239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baseline="-25000" dirty="0" err="1"/>
              <a:t>a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10C48-88CA-20EF-005F-E03099E09FA1}"/>
              </a:ext>
            </a:extLst>
          </p:cNvPr>
          <p:cNvSpPr txBox="1"/>
          <p:nvPr/>
        </p:nvSpPr>
        <p:spPr>
          <a:xfrm>
            <a:off x="6316599" y="2826250"/>
            <a:ext cx="258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baseline="-25000" dirty="0" err="1"/>
              <a:t>b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E1B366F-D375-3A8E-10E8-6B5B965BE9B8}"/>
              </a:ext>
            </a:extLst>
          </p:cNvPr>
          <p:cNvSpPr/>
          <p:nvPr/>
        </p:nvSpPr>
        <p:spPr>
          <a:xfrm>
            <a:off x="4931893" y="2694260"/>
            <a:ext cx="769435" cy="513029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Park/Clarke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Transform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62F9FE-B7FD-6A0F-CA7B-9488A5F09FAA}"/>
              </a:ext>
            </a:extLst>
          </p:cNvPr>
          <p:cNvCxnSpPr>
            <a:cxnSpLocks/>
          </p:cNvCxnSpPr>
          <p:nvPr/>
        </p:nvCxnSpPr>
        <p:spPr>
          <a:xfrm>
            <a:off x="7275299" y="1801827"/>
            <a:ext cx="65836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B51203-25AB-4054-7052-EB4445CB1050}"/>
              </a:ext>
            </a:extLst>
          </p:cNvPr>
          <p:cNvCxnSpPr>
            <a:cxnSpLocks/>
          </p:cNvCxnSpPr>
          <p:nvPr/>
        </p:nvCxnSpPr>
        <p:spPr>
          <a:xfrm>
            <a:off x="7275299" y="1981794"/>
            <a:ext cx="65836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C74A75-DEF4-631D-4A78-7C68E287E69C}"/>
              </a:ext>
            </a:extLst>
          </p:cNvPr>
          <p:cNvCxnSpPr>
            <a:cxnSpLocks/>
          </p:cNvCxnSpPr>
          <p:nvPr/>
        </p:nvCxnSpPr>
        <p:spPr>
          <a:xfrm>
            <a:off x="7275299" y="2161760"/>
            <a:ext cx="658368" cy="347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585EE8-36CA-01B4-3D9B-B3F7BD92B861}"/>
              </a:ext>
            </a:extLst>
          </p:cNvPr>
          <p:cNvSpPr txBox="1"/>
          <p:nvPr/>
        </p:nvSpPr>
        <p:spPr>
          <a:xfrm>
            <a:off x="7346436" y="1559085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a,ref</a:t>
            </a:r>
            <a:endParaRPr lang="en-US" sz="1000" baseline="-25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B619180-6D1F-2583-4DDD-06C1E43882A9}"/>
              </a:ext>
            </a:extLst>
          </p:cNvPr>
          <p:cNvSpPr/>
          <p:nvPr/>
        </p:nvSpPr>
        <p:spPr>
          <a:xfrm>
            <a:off x="6505864" y="1719472"/>
            <a:ext cx="769435" cy="513029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Inverse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Park/Clarke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Transform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3D7ADC-6768-C163-D99A-F4B8D54AC608}"/>
              </a:ext>
            </a:extLst>
          </p:cNvPr>
          <p:cNvCxnSpPr>
            <a:cxnSpLocks/>
          </p:cNvCxnSpPr>
          <p:nvPr/>
        </p:nvCxnSpPr>
        <p:spPr>
          <a:xfrm>
            <a:off x="5701328" y="2063538"/>
            <a:ext cx="804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A56030-43C5-66C4-8530-9F868A468BF7}"/>
              </a:ext>
            </a:extLst>
          </p:cNvPr>
          <p:cNvSpPr txBox="1"/>
          <p:nvPr/>
        </p:nvSpPr>
        <p:spPr>
          <a:xfrm>
            <a:off x="6137660" y="1605464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d,ref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AA1344-9781-7805-BD76-5DDDD9EA7CB3}"/>
              </a:ext>
            </a:extLst>
          </p:cNvPr>
          <p:cNvSpPr txBox="1"/>
          <p:nvPr/>
        </p:nvSpPr>
        <p:spPr>
          <a:xfrm>
            <a:off x="6137660" y="2007536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q,ref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CB3A2-D710-A9AB-E964-B007CE64541F}"/>
              </a:ext>
            </a:extLst>
          </p:cNvPr>
          <p:cNvSpPr txBox="1"/>
          <p:nvPr/>
        </p:nvSpPr>
        <p:spPr>
          <a:xfrm>
            <a:off x="4629921" y="19731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baseline="-25000" dirty="0" err="1"/>
              <a:t>ref</a:t>
            </a:r>
            <a:endParaRPr lang="en-US" sz="1000" baseline="-25000" dirty="0"/>
          </a:p>
          <a:p>
            <a:endParaRPr lang="en-US" sz="1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420388-591E-9C58-729E-C05566354777}"/>
              </a:ext>
            </a:extLst>
          </p:cNvPr>
          <p:cNvCxnSpPr>
            <a:cxnSpLocks/>
          </p:cNvCxnSpPr>
          <p:nvPr/>
        </p:nvCxnSpPr>
        <p:spPr>
          <a:xfrm>
            <a:off x="5152969" y="2237945"/>
            <a:ext cx="0" cy="45631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1BBEB0-8EA2-812C-E3D7-A5C8CA168A96}"/>
              </a:ext>
            </a:extLst>
          </p:cNvPr>
          <p:cNvCxnSpPr>
            <a:cxnSpLocks/>
          </p:cNvCxnSpPr>
          <p:nvPr/>
        </p:nvCxnSpPr>
        <p:spPr>
          <a:xfrm>
            <a:off x="5495869" y="2232211"/>
            <a:ext cx="0" cy="46204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5EC536-8F82-1391-29CF-53C7246914C7}"/>
              </a:ext>
            </a:extLst>
          </p:cNvPr>
          <p:cNvSpPr txBox="1"/>
          <p:nvPr/>
        </p:nvSpPr>
        <p:spPr>
          <a:xfrm>
            <a:off x="3829009" y="223495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</a:t>
            </a:r>
            <a:r>
              <a:rPr lang="en-US" sz="1000" baseline="-25000" dirty="0" err="1"/>
              <a:t>P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F3653D-7E60-F494-741C-E8C359C05862}"/>
              </a:ext>
            </a:extLst>
          </p:cNvPr>
          <p:cNvSpPr txBox="1"/>
          <p:nvPr/>
        </p:nvSpPr>
        <p:spPr>
          <a:xfrm>
            <a:off x="3993713" y="2249010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</a:t>
            </a:r>
            <a:r>
              <a:rPr lang="en-US" sz="1000" baseline="-25000" dirty="0" err="1"/>
              <a:t>I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DE2616A-CAE9-C66A-A577-69563CE0EDE3}"/>
              </a:ext>
            </a:extLst>
          </p:cNvPr>
          <p:cNvSpPr/>
          <p:nvPr/>
        </p:nvSpPr>
        <p:spPr>
          <a:xfrm>
            <a:off x="7961704" y="1719472"/>
            <a:ext cx="769435" cy="513029"/>
          </a:xfrm>
          <a:prstGeom prst="roundRect">
            <a:avLst/>
          </a:prstGeom>
          <a:solidFill>
            <a:schemeClr val="tx2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PWM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D35D47A-F0AC-5B20-7A17-54F6ED23A360}"/>
              </a:ext>
            </a:extLst>
          </p:cNvPr>
          <p:cNvSpPr/>
          <p:nvPr/>
        </p:nvSpPr>
        <p:spPr>
          <a:xfrm>
            <a:off x="5183353" y="3714906"/>
            <a:ext cx="744036" cy="513029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Speed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Calculation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B007B81-6502-3C2B-0B21-1E947DF45396}"/>
              </a:ext>
            </a:extLst>
          </p:cNvPr>
          <p:cNvCxnSpPr>
            <a:cxnSpLocks/>
            <a:stCxn id="32" idx="1"/>
            <a:endCxn id="62" idx="3"/>
          </p:cNvCxnSpPr>
          <p:nvPr/>
        </p:nvCxnSpPr>
        <p:spPr>
          <a:xfrm rot="10800000">
            <a:off x="5927390" y="3984121"/>
            <a:ext cx="2034315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9B37ED-6716-302A-C1AC-07F630FB3F2B}"/>
              </a:ext>
            </a:extLst>
          </p:cNvPr>
          <p:cNvSpPr txBox="1"/>
          <p:nvPr/>
        </p:nvSpPr>
        <p:spPr>
          <a:xfrm>
            <a:off x="7516200" y="373153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00" dirty="0"/>
              <a:t>θ</a:t>
            </a:r>
            <a:r>
              <a:rPr lang="en-US" sz="1000" baseline="-25000" dirty="0" err="1"/>
              <a:t>meas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388A550-246E-B6A0-3720-3270F40D4C99}"/>
              </a:ext>
            </a:extLst>
          </p:cNvPr>
          <p:cNvSpPr txBox="1"/>
          <p:nvPr/>
        </p:nvSpPr>
        <p:spPr>
          <a:xfrm>
            <a:off x="8927629" y="261477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a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A9C13C-2500-B2C8-EEA6-C7BE5B03AFD6}"/>
              </a:ext>
            </a:extLst>
          </p:cNvPr>
          <p:cNvSpPr txBox="1"/>
          <p:nvPr/>
        </p:nvSpPr>
        <p:spPr>
          <a:xfrm>
            <a:off x="8943141" y="284438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b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3236EC3-9E5B-AC4C-F58F-D9F0D67EAFE8}"/>
              </a:ext>
            </a:extLst>
          </p:cNvPr>
          <p:cNvSpPr txBox="1"/>
          <p:nvPr/>
        </p:nvSpPr>
        <p:spPr>
          <a:xfrm>
            <a:off x="9182723" y="1757218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</a:t>
            </a:r>
            <a:r>
              <a:rPr lang="en-US" sz="1000" baseline="-25000" dirty="0" err="1"/>
              <a:t>b</a:t>
            </a:r>
            <a:endParaRPr lang="en-US" sz="1000" baseline="-25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DEF2F5-940D-24E9-C425-E9646408C55A}"/>
              </a:ext>
            </a:extLst>
          </p:cNvPr>
          <p:cNvSpPr txBox="1"/>
          <p:nvPr/>
        </p:nvSpPr>
        <p:spPr>
          <a:xfrm>
            <a:off x="9182723" y="194803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</a:t>
            </a:r>
            <a:r>
              <a:rPr lang="en-US" sz="1000" baseline="-25000" dirty="0" err="1"/>
              <a:t>c</a:t>
            </a:r>
            <a:endParaRPr lang="en-US" sz="1000" baseline="-25000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E3E3A4-AE86-0430-8682-5AFF0CCB23A2}"/>
              </a:ext>
            </a:extLst>
          </p:cNvPr>
          <p:cNvCxnSpPr>
            <a:cxnSpLocks/>
          </p:cNvCxnSpPr>
          <p:nvPr/>
        </p:nvCxnSpPr>
        <p:spPr>
          <a:xfrm flipV="1">
            <a:off x="8738206" y="1801827"/>
            <a:ext cx="189627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A5585FB-B58B-D757-470F-CF73E5B5F2DA}"/>
              </a:ext>
            </a:extLst>
          </p:cNvPr>
          <p:cNvCxnSpPr>
            <a:cxnSpLocks/>
          </p:cNvCxnSpPr>
          <p:nvPr/>
        </p:nvCxnSpPr>
        <p:spPr>
          <a:xfrm>
            <a:off x="8738206" y="1989107"/>
            <a:ext cx="166707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3BEE687-FC36-3C50-F352-0CFD0F2D3176}"/>
              </a:ext>
            </a:extLst>
          </p:cNvPr>
          <p:cNvCxnSpPr>
            <a:cxnSpLocks/>
          </p:cNvCxnSpPr>
          <p:nvPr/>
        </p:nvCxnSpPr>
        <p:spPr>
          <a:xfrm>
            <a:off x="8738206" y="2169073"/>
            <a:ext cx="1463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832F567-2A0D-F9D2-E2EC-2F8138FA4084}"/>
              </a:ext>
            </a:extLst>
          </p:cNvPr>
          <p:cNvSpPr txBox="1"/>
          <p:nvPr/>
        </p:nvSpPr>
        <p:spPr>
          <a:xfrm>
            <a:off x="9182723" y="1566398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  <a:r>
              <a:rPr lang="en-US" sz="1000" baseline="-25000" dirty="0"/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3790F9-D6ED-48AC-0241-6513F9238333}"/>
              </a:ext>
            </a:extLst>
          </p:cNvPr>
          <p:cNvSpPr txBox="1"/>
          <p:nvPr/>
        </p:nvSpPr>
        <p:spPr>
          <a:xfrm>
            <a:off x="9144035" y="3673582"/>
            <a:ext cx="258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13FDA46-3C8E-FEB5-9219-C58862B6551B}"/>
              </a:ext>
            </a:extLst>
          </p:cNvPr>
          <p:cNvSpPr txBox="1"/>
          <p:nvPr/>
        </p:nvSpPr>
        <p:spPr>
          <a:xfrm>
            <a:off x="9110394" y="388542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B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3B7031A-EE48-C27C-A1DD-67CAE12C8347}"/>
              </a:ext>
            </a:extLst>
          </p:cNvPr>
          <p:cNvSpPr/>
          <p:nvPr/>
        </p:nvSpPr>
        <p:spPr>
          <a:xfrm>
            <a:off x="6511413" y="2698660"/>
            <a:ext cx="769435" cy="513029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Voltage to Current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404BA9-1E9A-064D-28BC-3A70805D4280}"/>
              </a:ext>
            </a:extLst>
          </p:cNvPr>
          <p:cNvCxnSpPr>
            <a:cxnSpLocks/>
          </p:cNvCxnSpPr>
          <p:nvPr/>
        </p:nvCxnSpPr>
        <p:spPr>
          <a:xfrm>
            <a:off x="5701328" y="3057844"/>
            <a:ext cx="813336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17B7D12-E5AE-5212-20EA-70052CDB1E54}"/>
              </a:ext>
            </a:extLst>
          </p:cNvPr>
          <p:cNvSpPr txBox="1"/>
          <p:nvPr/>
        </p:nvSpPr>
        <p:spPr>
          <a:xfrm>
            <a:off x="5098347" y="2362043"/>
            <a:ext cx="258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</a:t>
            </a:r>
            <a:r>
              <a:rPr lang="en-US" sz="1000" baseline="-25000" dirty="0"/>
              <a:t>d</a:t>
            </a:r>
          </a:p>
          <a:p>
            <a:endParaRPr 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E2B514-CE4F-CCA5-E37D-2C1F3E1A17FD}"/>
              </a:ext>
            </a:extLst>
          </p:cNvPr>
          <p:cNvSpPr txBox="1"/>
          <p:nvPr/>
        </p:nvSpPr>
        <p:spPr>
          <a:xfrm>
            <a:off x="5311162" y="2362043"/>
            <a:ext cx="258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</a:t>
            </a:r>
            <a:r>
              <a:rPr lang="en-US" sz="1000" baseline="-25000" dirty="0" err="1"/>
              <a:t>q</a:t>
            </a:r>
            <a:endParaRPr lang="en-US" sz="1000" baseline="-25000" dirty="0"/>
          </a:p>
          <a:p>
            <a:endParaRPr lang="en-US" sz="10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A15AC0-1611-0E55-7B24-152FBCE71A3E}"/>
              </a:ext>
            </a:extLst>
          </p:cNvPr>
          <p:cNvCxnSpPr>
            <a:cxnSpLocks/>
          </p:cNvCxnSpPr>
          <p:nvPr/>
        </p:nvCxnSpPr>
        <p:spPr>
          <a:xfrm>
            <a:off x="7275299" y="2826250"/>
            <a:ext cx="658368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347CD0-6FEC-5E86-7870-191B274CCD13}"/>
              </a:ext>
            </a:extLst>
          </p:cNvPr>
          <p:cNvCxnSpPr>
            <a:cxnSpLocks/>
          </p:cNvCxnSpPr>
          <p:nvPr/>
        </p:nvCxnSpPr>
        <p:spPr>
          <a:xfrm>
            <a:off x="7275299" y="3057844"/>
            <a:ext cx="658368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5D7248-DC76-F2B2-8C21-F4347ADF89C0}"/>
              </a:ext>
            </a:extLst>
          </p:cNvPr>
          <p:cNvSpPr/>
          <p:nvPr/>
        </p:nvSpPr>
        <p:spPr>
          <a:xfrm>
            <a:off x="7961704" y="2696303"/>
            <a:ext cx="769435" cy="513029"/>
          </a:xfrm>
          <a:prstGeom prst="roundRect">
            <a:avLst/>
          </a:prstGeom>
          <a:solidFill>
            <a:schemeClr val="tx2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Analog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950704-B9E2-DA9D-2EAE-1BA7A1FA5008}"/>
              </a:ext>
            </a:extLst>
          </p:cNvPr>
          <p:cNvSpPr txBox="1"/>
          <p:nvPr/>
        </p:nvSpPr>
        <p:spPr>
          <a:xfrm>
            <a:off x="7511092" y="2614778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a</a:t>
            </a:r>
            <a:endParaRPr lang="en-US" sz="1000" baseline="-25000" dirty="0"/>
          </a:p>
          <a:p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FC5C1E-99DB-EDC7-54A0-9743FB26F4BD}"/>
              </a:ext>
            </a:extLst>
          </p:cNvPr>
          <p:cNvSpPr txBox="1"/>
          <p:nvPr/>
        </p:nvSpPr>
        <p:spPr>
          <a:xfrm>
            <a:off x="7511092" y="285778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</a:t>
            </a:r>
            <a:r>
              <a:rPr lang="en-US" sz="1000" baseline="-25000" dirty="0" err="1"/>
              <a:t>b</a:t>
            </a:r>
            <a:endParaRPr lang="en-US" sz="1000" baseline="-25000" dirty="0"/>
          </a:p>
          <a:p>
            <a:endParaRPr lang="en-US" sz="10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FB05359-6B14-1485-440B-D57B09A107E7}"/>
              </a:ext>
            </a:extLst>
          </p:cNvPr>
          <p:cNvCxnSpPr>
            <a:endCxn id="35" idx="3"/>
          </p:cNvCxnSpPr>
          <p:nvPr/>
        </p:nvCxnSpPr>
        <p:spPr>
          <a:xfrm rot="10800000" flipV="1">
            <a:off x="8738207" y="2562097"/>
            <a:ext cx="1328583" cy="295691"/>
          </a:xfrm>
          <a:prstGeom prst="bentConnector3">
            <a:avLst>
              <a:gd name="adj1" fmla="val 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27ED20C-6583-3553-DE88-FA6F95BA80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21396" y="2594004"/>
            <a:ext cx="1587015" cy="475271"/>
          </a:xfrm>
          <a:prstGeom prst="bentConnector3">
            <a:avLst>
              <a:gd name="adj1" fmla="val 3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EE383F3-5A18-B4C8-CE3B-70139E0DDDFA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9392648" y="2260785"/>
            <a:ext cx="974684" cy="22182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136C08E-46A1-89F1-75CA-38B1B263C709}"/>
              </a:ext>
            </a:extLst>
          </p:cNvPr>
          <p:cNvCxnSpPr>
            <a:cxnSpLocks/>
            <a:stCxn id="92" idx="2"/>
          </p:cNvCxnSpPr>
          <p:nvPr/>
        </p:nvCxnSpPr>
        <p:spPr>
          <a:xfrm rot="5400000">
            <a:off x="9391667" y="2239517"/>
            <a:ext cx="1191612" cy="24668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154F029-23EA-42C0-68F1-66ED6D9FC00E}"/>
              </a:ext>
            </a:extLst>
          </p:cNvPr>
          <p:cNvSpPr/>
          <p:nvPr/>
        </p:nvSpPr>
        <p:spPr>
          <a:xfrm>
            <a:off x="10964610" y="2831690"/>
            <a:ext cx="49055" cy="50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CA8F25-7A06-E546-153C-D03F374758D6}"/>
              </a:ext>
            </a:extLst>
          </p:cNvPr>
          <p:cNvSpPr/>
          <p:nvPr/>
        </p:nvSpPr>
        <p:spPr>
          <a:xfrm>
            <a:off x="11196385" y="2826250"/>
            <a:ext cx="49055" cy="50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" name="Picture 3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0851A85A-807D-947E-18B6-2238BCA71E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1" r="21821"/>
          <a:stretch/>
        </p:blipFill>
        <p:spPr>
          <a:xfrm>
            <a:off x="9595853" y="1497888"/>
            <a:ext cx="2453228" cy="27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3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eedgoat colors">
      <a:dk1>
        <a:srgbClr val="212322"/>
      </a:dk1>
      <a:lt1>
        <a:sysClr val="window" lastClr="FFFFFF"/>
      </a:lt1>
      <a:dk2>
        <a:srgbClr val="6F7271"/>
      </a:dk2>
      <a:lt2>
        <a:srgbClr val="F4F4F4"/>
      </a:lt2>
      <a:accent1>
        <a:srgbClr val="007CBA"/>
      </a:accent1>
      <a:accent2>
        <a:srgbClr val="FF4D00"/>
      </a:accent2>
      <a:accent3>
        <a:srgbClr val="D9D8D6"/>
      </a:accent3>
      <a:accent4>
        <a:srgbClr val="FFC600"/>
      </a:accent4>
      <a:accent5>
        <a:srgbClr val="002060"/>
      </a:accent5>
      <a:accent6>
        <a:srgbClr val="70AD47"/>
      </a:accent6>
      <a:hlink>
        <a:srgbClr val="FF4D00"/>
      </a:hlink>
      <a:folHlink>
        <a:srgbClr val="007C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 presentation template" id="{409CC1C7-19C0-47E5-B45A-DC077542AD02}" vid="{42FE2DDE-FC30-42AF-82FD-565AE9546F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DDB7DBADC6294C92CA32F7EFD2C053" ma:contentTypeVersion="19" ma:contentTypeDescription="Create a new document." ma:contentTypeScope="" ma:versionID="6d3fb198278d8b91b5a8037b730a14e2">
  <xsd:schema xmlns:xsd="http://www.w3.org/2001/XMLSchema" xmlns:xs="http://www.w3.org/2001/XMLSchema" xmlns:p="http://schemas.microsoft.com/office/2006/metadata/properties" xmlns:ns1="http://schemas.microsoft.com/sharepoint/v3" xmlns:ns2="92038f45-b757-4fec-87e6-a6602dffe18c" xmlns:ns3="18e3babe-6e3b-438a-9888-e5526b584eae" targetNamespace="http://schemas.microsoft.com/office/2006/metadata/properties" ma:root="true" ma:fieldsID="d0ad616587f5afdaf7b7ea7a0daab585" ns1:_="" ns2:_="" ns3:_="">
    <xsd:import namespace="http://schemas.microsoft.com/sharepoint/v3"/>
    <xsd:import namespace="92038f45-b757-4fec-87e6-a6602dffe18c"/>
    <xsd:import namespace="18e3babe-6e3b-438a-9888-e5526b584e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tatu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38f45-b757-4fec-87e6-a6602dffe1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Status" ma:index="18" nillable="true" ma:displayName="Status" ma:default="New" ma:format="Dropdown" ma:internalName="Status">
      <xsd:simpleType>
        <xsd:restriction base="dms:Choice">
          <xsd:enumeration value="New"/>
          <xsd:enumeration value="Drafting"/>
          <xsd:enumeration value="SME Review"/>
          <xsd:enumeration value="Revise"/>
          <xsd:enumeration value="Edit"/>
          <xsd:enumeration value="Release signed-off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269f23-8aec-4cf0-ad94-31185e7916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e3babe-6e3b-438a-9888-e5526b584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991b7ed6-e27d-4880-9615-cd1174420c3c}" ma:internalName="TaxCatchAll" ma:showField="CatchAllData" ma:web="18e3babe-6e3b-438a-9888-e5526b584e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92038f45-b757-4fec-87e6-a6602dffe18c">
      <Terms xmlns="http://schemas.microsoft.com/office/infopath/2007/PartnerControls"/>
    </lcf76f155ced4ddcb4097134ff3c332f>
    <_ip_UnifiedCompliancePolicyProperties xmlns="http://schemas.microsoft.com/sharepoint/v3" xsi:nil="true"/>
    <TaxCatchAll xmlns="18e3babe-6e3b-438a-9888-e5526b584eae" xsi:nil="true"/>
    <Status xmlns="92038f45-b757-4fec-87e6-a6602dffe18c">New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31A419-704D-4818-9965-97429390B6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2038f45-b757-4fec-87e6-a6602dffe18c"/>
    <ds:schemaRef ds:uri="18e3babe-6e3b-438a-9888-e5526b584e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965827-517F-4424-A237-D4C6E2D7ECA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cda7d04-afd5-4f63-812c-f46e5fb3748b"/>
    <ds:schemaRef ds:uri="http://purl.org/dc/dcmitype/"/>
    <ds:schemaRef ds:uri="http://purl.org/dc/terms/"/>
    <ds:schemaRef ds:uri="http://purl.org/dc/elements/1.1/"/>
    <ds:schemaRef ds:uri="http://schemas.microsoft.com/sharepoint/v3"/>
    <ds:schemaRef ds:uri="92038f45-b757-4fec-87e6-a6602dffe18c"/>
    <ds:schemaRef ds:uri="18e3babe-6e3b-438a-9888-e5526b584eae"/>
  </ds:schemaRefs>
</ds:datastoreItem>
</file>

<file path=customXml/itemProps3.xml><?xml version="1.0" encoding="utf-8"?>
<ds:datastoreItem xmlns:ds="http://schemas.openxmlformats.org/officeDocument/2006/customXml" ds:itemID="{CE00CFA9-9D6F-4019-B471-CE7755C5E70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52182c4-4fc4-4275-8ba2-ca121a9741dc}" enabled="1" method="Standard" siteId="{cb851853-ffbe-41dc-9161-b36f3975942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Internal presentation template</Template>
  <TotalTime>0</TotalTime>
  <Words>65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Frutiger 45 Light</vt:lpstr>
      <vt:lpstr>Frutiger LT Std 55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Fonte</dc:creator>
  <cp:lastModifiedBy>Daniel Fonte</cp:lastModifiedBy>
  <cp:revision>6</cp:revision>
  <dcterms:created xsi:type="dcterms:W3CDTF">2022-05-17T12:48:22Z</dcterms:created>
  <dcterms:modified xsi:type="dcterms:W3CDTF">2022-06-07T08:58:20Z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0x0101009BDDB7DBADC6294C92CA32F7EFD2C053</vt:lpwstr>
  </property>
  <property fmtid="{D5CDD505-2E9C-101B-9397-08002B2CF9AE}" pid="3" name="Order">
    <vt:r8>7381500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ediaServiceImageTags">
    <vt:lpwstr/>
  </property>
</Properties>
</file>