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58" r:id="rId6"/>
    <p:sldId id="259" r:id="rId7"/>
    <p:sldId id="260" r:id="rId8"/>
    <p:sldId id="267" r:id="rId9"/>
    <p:sldId id="264" r:id="rId10"/>
    <p:sldId id="266" r:id="rId11"/>
    <p:sldId id="268" r:id="rId12"/>
    <p:sldId id="263" r:id="rId13"/>
    <p:sldId id="26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08.05.2019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Kolloquium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Maximum Multi Commodity Flow Problem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87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FAF4B-E858-416E-B027-6D6B4C4D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A796D-6089-4C12-BAA4-73946ADF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92379E7-A432-4591-89AE-F72A183D3BA1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F3770E-A723-4F4E-BDE3-553B88A16B15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F88EE5-681B-444A-B33B-B51F43C39A20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5E4D24-3D60-41A3-AA82-3A9D8CF818ED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7C41AB-43AC-4B6A-8F9C-FA0E040DE914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AD5E63-478C-4AF9-882F-6850D876A916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2AC756-DE5D-4EF9-B278-C8B783CD6B45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5F1E9D3-CD53-41F2-84EF-3D29FC0523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624B3C-7978-48BC-9827-CD42C4DE7AB1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313FE3B-DC21-4BA3-AF3E-9F35B59937FD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16522EB-F062-4936-98BD-644707BAB0A9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C659B38-C18E-4DFD-8403-67FE1F69FB7F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5FD0E53-68A1-4B2D-B75A-0E009A3DB4F4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D5FD0E53-68A1-4B2D-B75A-0E009A3DB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CF2336C-7432-4618-9B41-46E20D01B6ED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2CF2336C-7432-4618-9B41-46E20D01B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74EBE9B-571C-4AA7-B7EB-3C55CB3D70D5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74EBE9B-571C-4AA7-B7EB-3C55CB3D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9CC297-E6F7-454B-A51F-C657AC2B6285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59CC297-E6F7-454B-A51F-C657AC2B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FA4C5D9-98D3-4729-9238-B418AE3B4234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8FA4C5D9-98D3-4729-9238-B418AE3B4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50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FE81E-DFCB-47DF-B993-4B950C09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AAB2B-CE98-4193-B4C4-D7055072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0079517-FBBF-4010-947C-7A5B7D2F59B5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E9F3AF-2BD6-4D5E-92A0-3C186CEE2481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8E67A00-5652-4141-A322-E1FE307103E8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2A9630E-372B-4A94-A000-CF0DD3DA2526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DF48283-89A8-4897-AA93-6F19934841D8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3E076F1-DADE-49EB-B680-E6F4E67AA6C3}"/>
              </a:ext>
            </a:extLst>
          </p:cNvPr>
          <p:cNvSpPr/>
          <p:nvPr/>
        </p:nvSpPr>
        <p:spPr>
          <a:xfrm>
            <a:off x="5246110" y="405614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51E597-E354-438B-848A-9F02D0490103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957391-3F8F-4BAC-BB8F-B7F09A27EE6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1015336-D26D-4AE8-AEBF-F9C99006BC9D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4E6EE34D-27A4-4BD6-8872-CF74512398C3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61EA386-485B-476E-8A65-0C136A72F655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0EB4665-7B48-408E-B447-6F50F52533BC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571D1EC-78C0-4680-B357-4CFE2DAC7E6C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D571D1EC-78C0-4680-B357-4CFE2DAC7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47CC500-9331-49C6-A131-844D3AF97CE9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47CC500-9331-49C6-A131-844D3AF97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0D89058-6560-4FFC-A414-05557F53EED2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0D89058-6560-4FFC-A414-05557F53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D4451D1-494E-4386-8F34-5166B0899915}"/>
                  </a:ext>
                </a:extLst>
              </p:cNvPr>
              <p:cNvSpPr txBox="1"/>
              <p:nvPr/>
            </p:nvSpPr>
            <p:spPr>
              <a:xfrm>
                <a:off x="4141607" y="3814542"/>
                <a:ext cx="1251751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FD4451D1-494E-4386-8F34-5166B089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07" y="3814542"/>
                <a:ext cx="125175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6CCF95D-0FE5-400B-933C-CC74A91AC0AD}"/>
                  </a:ext>
                </a:extLst>
              </p:cNvPr>
              <p:cNvSpPr txBox="1"/>
              <p:nvPr/>
            </p:nvSpPr>
            <p:spPr>
              <a:xfrm>
                <a:off x="2453790" y="4056146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86CCF95D-0FE5-400B-933C-CC74A91AC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90" y="4056146"/>
                <a:ext cx="107946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33951-5988-43A8-9F8F-2B7424CA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6619A-3615-41E2-9AFD-BC4D844F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Running time: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47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5A3919-58A6-49C1-BBA8-4C23D4EC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Directed, weighted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b="0" dirty="0"/>
              </a:p>
              <a:p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Approximation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7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3/3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0/2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2/2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19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0A3D-DC5E-47C8-870E-574E62A1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		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capacities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commodity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pairs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, accuaracy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C</a:t>
                </a:r>
                <a:r>
                  <a:rPr lang="de-DE" dirty="0" err="1"/>
                  <a:t>hoose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depending</a:t>
                </a:r>
                <a:r>
                  <a:rPr lang="de-DE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r>
                  <a:rPr lang="en-GB" dirty="0"/>
                  <a:t>R</a:t>
                </a:r>
                <a:r>
                  <a:rPr lang="de-DE" dirty="0" err="1"/>
                  <a:t>eturn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r>
                  <a:rPr lang="de-DE" dirty="0"/>
                  <a:t> </a:t>
                </a:r>
                <a:r>
                  <a:rPr lang="de-DE" dirty="0" err="1"/>
                  <a:t>flow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at least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times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optimal</a:t>
                </a:r>
              </a:p>
              <a:p>
                <a:endParaRPr lang="en-GB" dirty="0"/>
              </a:p>
              <a:p>
                <a:r>
                  <a:rPr lang="en-GB" dirty="0"/>
                  <a:t>Polynomial running time in input size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EB90AE0-D103-4B0C-AA3D-145B81F62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84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𝑝𝑎𝑡h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"}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}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39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47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BD722-5711-44F9-BBA4-BC0C0072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Initialize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W</a:t>
                </a:r>
                <a:r>
                  <a:rPr lang="de-DE" dirty="0" err="1"/>
                  <a:t>hile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&lt;1: </m:t>
                    </m:r>
                  </m:oMath>
                </a14:m>
                <a:br>
                  <a:rPr lang="en-GB" b="0" dirty="0"/>
                </a:br>
                <a:r>
                  <a:rPr lang="en-GB" b="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b="0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de-DE" dirty="0"/>
                  <a:t> : 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)(1+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1FC2248-9C99-49BA-8D44-CDE640A7B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5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8FE163-D7B6-450D-98D4-66147241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619AA5-1FC5-4756-B330-BAA6C1DEBC13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9DC4084-67AE-45A2-91E7-F0569C79FAA8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C7E66B-8C3E-4DA9-AE37-6F8CFEFE71D1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0BF856-843E-47E0-9FEE-CADB2FDF6E7C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A373E3-E7A7-4C8A-A51A-8612C088E00A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45C7C0-C3C3-4A58-8120-802B32D69BD5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9D4EC3-D641-4AF3-93B2-7E00F7AD2DF2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C06360B-5F92-4559-B85F-C88E32E97B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CA1A666-045F-44B0-9143-9DE7915AB7B4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9BF7BC-91D4-4A3C-97BD-20D9DBFD7EE6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2EED76-6A6D-4C12-8EB7-81F0D79A0A7C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E917B1F-018B-4D7C-816D-80352DAFBE8B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2649A80-3BD8-46DD-A46C-FA7AE9A6B55A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62649A80-3BD8-46DD-A46C-FA7AE9A6B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37466A-1089-4EF3-9CBC-2F84435B7FDC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737466A-1089-4EF3-9CBC-2F84435B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2271B1E-60E2-49CA-BADE-C66BFF7C0BD2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2271B1E-60E2-49CA-BADE-C66BFF7C0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2AA38BB-2957-4FD2-8C1B-3ECD6C12D0BC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2AA38BB-2957-4FD2-8C1B-3ECD6C12D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00710C3-9B82-4B62-9524-CE3604166011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200710C3-9B82-4B62-9524-CE3604166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4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1660124" y="258340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3446016" y="25834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6DE7067-73DF-4A99-9257-EC3FE0DF1400}"/>
              </a:ext>
            </a:extLst>
          </p:cNvPr>
          <p:cNvSpPr/>
          <p:nvPr/>
        </p:nvSpPr>
        <p:spPr>
          <a:xfrm>
            <a:off x="3446016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73E2B24-9C34-4D03-8AA2-92FC6997D4C5}"/>
              </a:ext>
            </a:extLst>
          </p:cNvPr>
          <p:cNvSpPr/>
          <p:nvPr/>
        </p:nvSpPr>
        <p:spPr>
          <a:xfrm>
            <a:off x="1660124" y="405614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5231908" y="258340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2B147B-0D7A-41CB-B1FD-F2B55C398B10}"/>
              </a:ext>
            </a:extLst>
          </p:cNvPr>
          <p:cNvSpPr/>
          <p:nvPr/>
        </p:nvSpPr>
        <p:spPr>
          <a:xfrm>
            <a:off x="5231908" y="405614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6861700" y="258339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67992" y="2907438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E203872-790F-4433-B8AB-CBB9096DBC01}"/>
              </a:ext>
            </a:extLst>
          </p:cNvPr>
          <p:cNvCxnSpPr/>
          <p:nvPr/>
        </p:nvCxnSpPr>
        <p:spPr>
          <a:xfrm flipV="1">
            <a:off x="4253884" y="290743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9D98C0-3568-47B9-A170-6BAEEB5E1392}"/>
              </a:ext>
            </a:extLst>
          </p:cNvPr>
          <p:cNvCxnSpPr/>
          <p:nvPr/>
        </p:nvCxnSpPr>
        <p:spPr>
          <a:xfrm flipV="1">
            <a:off x="5883676" y="2905212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87BDF7A-63F3-4A05-B674-612C1AD8137A}"/>
              </a:ext>
            </a:extLst>
          </p:cNvPr>
          <p:cNvCxnSpPr/>
          <p:nvPr/>
        </p:nvCxnSpPr>
        <p:spPr>
          <a:xfrm flipV="1">
            <a:off x="4253884" y="4380179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B12DC89-53E0-4D24-A226-4E2EBBDC0FFD}"/>
              </a:ext>
            </a:extLst>
          </p:cNvPr>
          <p:cNvCxnSpPr/>
          <p:nvPr/>
        </p:nvCxnSpPr>
        <p:spPr>
          <a:xfrm flipV="1">
            <a:off x="2467992" y="4380180"/>
            <a:ext cx="978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2583398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2560750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204" y="253588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C00A323-59DE-4B51-80AB-C9538D111F47}"/>
                  </a:ext>
                </a:extLst>
              </p:cNvPr>
              <p:cNvSpPr txBox="1"/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1C00A323-59DE-4B51-80AB-C9538D11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071" y="398726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342757-EC01-4418-BEC8-57BE748C956F}"/>
                  </a:ext>
                </a:extLst>
              </p:cNvPr>
              <p:cNvSpPr txBox="1"/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342757-EC01-4418-BEC8-57BE748C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85" y="4010847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2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99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</vt:lpstr>
      <vt:lpstr>    Kolloquium </vt:lpstr>
      <vt:lpstr>Maximum multicommodity flow</vt:lpstr>
      <vt:lpstr>PowerPoint-Präsentation</vt:lpstr>
      <vt:lpstr>Garg and Koenemann Algorithm  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PowerPoint-Präsentation</vt:lpstr>
      <vt:lpstr>Algorithm</vt:lpstr>
      <vt:lpstr>Implementation 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 </dc:title>
  <dc:creator>Philipp Hausenblas</dc:creator>
  <cp:lastModifiedBy>Philipp Hausenblas</cp:lastModifiedBy>
  <cp:revision>46</cp:revision>
  <dcterms:created xsi:type="dcterms:W3CDTF">2019-04-29T06:55:52Z</dcterms:created>
  <dcterms:modified xsi:type="dcterms:W3CDTF">2019-05-08T20:39:21Z</dcterms:modified>
</cp:coreProperties>
</file>