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75E20-7342-4EA0-BF8F-59CDFE967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FB13C0-DBA5-429D-865B-514A393EA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8F039-BD53-4EE2-B8E1-F8AF6489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F0A3E-E9AE-4042-B770-EB12FF74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0E26-3FE0-4415-8FB1-8E6CCB1A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60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E625-597F-40C9-BF38-EBC90D20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95BA37-705C-45DC-897A-228DDB25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EF172-A0C7-4075-A102-862088BD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F2D09-D419-4575-A8DC-EA0E1A3E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A4796-6CBF-4CA4-BF1D-B732ED7F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01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7FCDFE-3314-469E-A496-BB4568E20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D353D-B7FA-4E16-9FAF-2ECC9042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9A64B6-F34E-4E85-8905-BEDC0289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454D6-69E5-4E37-9C2F-F6D9F124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D4A546-350B-4947-AAD8-2CE70590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65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5EE3B-59DF-4583-B06A-D14B126F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CE775-3029-4EB5-8A20-AA37D201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031239-6D9F-42E7-9E0B-262565BF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2E53D-AEFC-42FC-B5F7-77663883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ECAFA-007D-4673-84DD-C56AA394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8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5AF3A-CD32-4C5E-8DBD-E05B515C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11F951-07BB-4F61-87EB-34AFA1763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33421-8D62-4D81-A324-42620AE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BEAA26-AC59-4035-BCD8-918B17A2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0B42D-6389-4E66-A0BC-1EF1433C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8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3794E-A0E6-4629-A369-9958A65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D2020-B854-4ED8-8B2F-2928F1E77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624BC7-ACBC-4355-9A01-B0D2FEEEB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D55A95-1863-41A3-8347-3430D518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985624-ACD5-4DEF-9CB2-8EA94B48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188CD1-AA28-4B8E-83DA-14B679AB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9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1A8A8-1C43-4A63-8DBD-0F08AFEA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64979-8F0E-4D24-9BB2-B49E7735B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76F0A4-7F1C-41D3-BC84-FC0FDB07D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73BCDE-20A5-4C5E-BAD3-63E319797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079187-0812-47F5-8BEC-42F381EA3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291DDF-3529-45A3-9B62-D7CA9D87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739AC8-BBF3-4E94-9C42-6967262F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26144B-FE11-41A4-9EEE-171FCA35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6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67B38-9F13-4973-8B4A-D4C04E8D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1A2A78-C976-402A-8BC7-C42F118D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AB21D8-6352-472D-89BC-E421F4DE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F676FD-C13E-43EB-BBE3-A25BEC4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8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BFF06A-794F-4413-AC81-AC2B3C6B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F8A3B0-2871-49DB-A4B5-04E89398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E6326-C0A7-4591-8355-C65E18D5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32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114C9-7CB4-4DF2-926D-721C54D1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CCCC73-F44D-409E-96A5-4570767F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0089BD-D0F5-4ACC-BC8B-5DB87010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E8223C-8B1C-4DB2-B8E1-984943D8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9C3050-BA90-4FF9-B887-C523C96A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DFFF63-87E8-416B-AD10-1B378139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6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C16B1-73D2-4EDA-8AAD-99664BD5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705274-37BB-4669-B443-113ABCF64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38985C-142C-4F4A-99CC-16B280593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547BC6-115E-4883-8F1A-C17D74A1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F38A5C-2E72-49FF-BEFF-9CF40919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3F6A88-5AB6-47F1-A607-4990C1B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71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7C75A2-7EC8-413C-8CBC-9260ED16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6FA009-44E1-4B39-8E28-5A243343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A6DBF-E6F0-4DE1-B889-95EB10280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7CE3EA-B2EF-4056-AF03-5390436AF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842169-F466-4856-BA2A-1719B2831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2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47DD5-E0E6-4026-B332-93431FBD0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Kolloqoium</a:t>
            </a:r>
            <a:br>
              <a:rPr lang="en-US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612B29-4969-4323-B999-D6CD6A5D5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Maximum Multi Commodity Flow Problem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87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B94A0-0906-47B1-826E-B3F069BB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Directed, weighted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k demands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b="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b="0" dirty="0"/>
              </a:p>
              <a:p>
                <a:r>
                  <a:rPr lang="en-GB" dirty="0"/>
                  <a:t>Maximize Flow along all commodities</a:t>
                </a:r>
                <a:endParaRPr lang="en-GB" b="0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Approximation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74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49AD1-E58B-4680-870E-B330318D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Formulation as a Linear Program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F60B5B6-C887-4282-A694-600DA0218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"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𝑖𝑡𝑠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𝑠𝑖𝑛𝑘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"}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}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F60B5B6-C887-4282-A694-600DA0218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39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B1042-57AF-482B-BFA5-03A01C46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Formulation as a Linear Program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773F0-C7DB-4832-AAB5-EF09CD552D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endParaRPr lang="en-GB" b="0" i="1" dirty="0">
                  <a:latin typeface="Cambria Math" panose="02040503050406030204" pitchFamily="18" charset="0"/>
                </a:endParaRPr>
              </a:p>
              <a:p>
                <a:pPr algn="just"/>
                <a:endParaRPr lang="en-GB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  <m:sup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    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b>
                      <m:sup/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</a:t>
                </a:r>
                <a:endParaRPr lang="de-DE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773F0-C7DB-4832-AAB5-EF09CD552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47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BD722-5711-44F9-BBA4-BC0C0072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Dual Program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FC2248-9C99-49BA-8D44-CDE640A7B2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b>
                          <m:sup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FC2248-9C99-49BA-8D44-CDE640A7B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25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Breitbild</PresentationFormat>
  <Paragraphs>25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    Kolloqoium </vt:lpstr>
      <vt:lpstr>Problem Definition</vt:lpstr>
      <vt:lpstr>Formulation as a Linear Program</vt:lpstr>
      <vt:lpstr>Formulation as a Linear Program</vt:lpstr>
      <vt:lpstr>Dual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M.C.F.P </dc:title>
  <dc:creator>Philipp Hausenblas</dc:creator>
  <cp:lastModifiedBy>Philipp Hausenblas</cp:lastModifiedBy>
  <cp:revision>14</cp:revision>
  <dcterms:created xsi:type="dcterms:W3CDTF">2019-04-29T06:55:52Z</dcterms:created>
  <dcterms:modified xsi:type="dcterms:W3CDTF">2019-05-05T21:52:03Z</dcterms:modified>
</cp:coreProperties>
</file>