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075E20-7342-4EA0-BF8F-59CDFE967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5FB13C0-DBA5-429D-865B-514A393EAE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28F039-BD53-4EE2-B8E1-F8AF64895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83F3-FD4A-47F5-92E3-ECEBCA750802}" type="datetimeFigureOut">
              <a:rPr lang="de-DE" smtClean="0"/>
              <a:t>05.05.2019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AF0A3E-E9AE-4042-B770-EB12FF743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940E26-3FE0-4415-8FB1-8E6CCB1AF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0606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D9E625-597F-40C9-BF38-EBC90D207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195BA37-705C-45DC-897A-228DDB252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4EF172-A0C7-4075-A102-862088BDF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83F3-FD4A-47F5-92E3-ECEBCA750802}" type="datetimeFigureOut">
              <a:rPr lang="de-DE" smtClean="0"/>
              <a:t>05.05.2019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7F2D09-D419-4575-A8DC-EA0E1A3E9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DA4796-6CBF-4CA4-BF1D-B732ED7FA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0013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B7FCDFE-3314-469E-A496-BB4568E20A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4D353D-B7FA-4E16-9FAF-2ECC9042E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9A64B6-F34E-4E85-8905-BEDC02894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83F3-FD4A-47F5-92E3-ECEBCA750802}" type="datetimeFigureOut">
              <a:rPr lang="de-DE" smtClean="0"/>
              <a:t>05.05.2019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9454D6-69E5-4E37-9C2F-F6D9F124C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D4A546-350B-4947-AAD8-2CE705902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7655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45EE3B-59DF-4583-B06A-D14B126F1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2CE775-3029-4EB5-8A20-AA37D2018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031239-6D9F-42E7-9E0B-262565BF3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83F3-FD4A-47F5-92E3-ECEBCA750802}" type="datetimeFigureOut">
              <a:rPr lang="de-DE" smtClean="0"/>
              <a:t>05.05.2019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82E53D-AEFC-42FC-B5F7-776638831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CECAFA-007D-4673-84DD-C56AA3940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1386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E5AF3A-CD32-4C5E-8DBD-E05B515CA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11F951-07BB-4F61-87EB-34AFA1763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B33421-8D62-4D81-A324-42620AE1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83F3-FD4A-47F5-92E3-ECEBCA750802}" type="datetimeFigureOut">
              <a:rPr lang="de-DE" smtClean="0"/>
              <a:t>05.05.2019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BEAA26-AC59-4035-BCD8-918B17A2A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10B42D-6389-4E66-A0BC-1EF1433CC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987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43794E-A0E6-4629-A369-9958A6516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FD2020-B854-4ED8-8B2F-2928F1E77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5624BC7-ACBC-4355-9A01-B0D2FEEEB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D55A95-1863-41A3-8347-3430D518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83F3-FD4A-47F5-92E3-ECEBCA750802}" type="datetimeFigureOut">
              <a:rPr lang="de-DE" smtClean="0"/>
              <a:t>05.05.2019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985624-ACD5-4DEF-9CB2-8EA94B48B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188CD1-AA28-4B8E-83DA-14B679ABE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8898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A1A8A8-1C43-4A63-8DBD-0F08AFEA8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D64979-8F0E-4D24-9BB2-B49E7735B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976F0A4-7F1C-41D3-BC84-FC0FDB07D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D73BCDE-20A5-4C5E-BAD3-63E3197972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8079187-0812-47F5-8BEC-42F381EA38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8291DDF-3529-45A3-9B62-D7CA9D874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83F3-FD4A-47F5-92E3-ECEBCA750802}" type="datetimeFigureOut">
              <a:rPr lang="de-DE" smtClean="0"/>
              <a:t>05.05.2019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F739AC8-BBF3-4E94-9C42-6967262F2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C26144B-FE11-41A4-9EEE-171FCA35A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4560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467B38-9F13-4973-8B4A-D4C04E8D9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91A2A78-C976-402A-8BC7-C42F118D7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83F3-FD4A-47F5-92E3-ECEBCA750802}" type="datetimeFigureOut">
              <a:rPr lang="de-DE" smtClean="0"/>
              <a:t>05.05.2019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3AB21D8-6352-472D-89BC-E421F4DE6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6F676FD-C13E-43EB-BBE3-A25BEC475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787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BBFF06A-794F-4413-AC81-AC2B3C6BC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83F3-FD4A-47F5-92E3-ECEBCA750802}" type="datetimeFigureOut">
              <a:rPr lang="de-DE" smtClean="0"/>
              <a:t>05.05.2019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CF8A3B0-2871-49DB-A4B5-04E893984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73E6326-C0A7-4591-8355-C65E18D58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1328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D114C9-7CB4-4DF2-926D-721C54D1D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CCCC73-F44D-409E-96A5-4570767FC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C0089BD-D0F5-4ACC-BC8B-5DB870106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E8223C-8B1C-4DB2-B8E1-984943D86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83F3-FD4A-47F5-92E3-ECEBCA750802}" type="datetimeFigureOut">
              <a:rPr lang="de-DE" smtClean="0"/>
              <a:t>05.05.2019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49C3050-BA90-4FF9-B887-C523C96AE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DFFF63-87E8-416B-AD10-1B3781395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360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6C16B1-73D2-4EDA-8AAD-99664BD5A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F705274-37BB-4669-B443-113ABCF64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738985C-142C-4F4A-99CC-16B280593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A547BC6-115E-4883-8F1A-C17D74A1D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83F3-FD4A-47F5-92E3-ECEBCA750802}" type="datetimeFigureOut">
              <a:rPr lang="de-DE" smtClean="0"/>
              <a:t>05.05.2019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8F38A5C-2E72-49FF-BEFF-9CF409199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3F6A88-5AB6-47F1-A607-4990C1B44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6715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B7C75A2-7EC8-413C-8CBC-9260ED16A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26FA009-44E1-4B39-8E28-5A2433434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5A6DBF-E6F0-4DE1-B889-95EB10280B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583F3-FD4A-47F5-92E3-ECEBCA750802}" type="datetimeFigureOut">
              <a:rPr lang="de-DE" smtClean="0"/>
              <a:t>05.05.2019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7CE3EA-B2EF-4056-AF03-5390436AF6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842169-F466-4856-BA2A-1719B2831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432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F47DD5-E0E6-4026-B332-93431FBD01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 err="1"/>
              <a:t>Kolloquium</a:t>
            </a:r>
            <a:br>
              <a:rPr lang="en-US" dirty="0"/>
            </a:b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C612B29-4969-4323-B999-D6CD6A5D56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Maximum Multi Commodity Flow Problem</a:t>
            </a:r>
            <a:br>
              <a:rPr lang="en-US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6878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6B94A0-0906-47B1-826E-B3F069BB0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4D49758-A90A-455A-A915-29D7AECFBB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Directed, weighted Graph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k demands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GB" b="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b="0" dirty="0"/>
              </a:p>
              <a:p>
                <a:endParaRPr lang="en-GB" b="0" dirty="0"/>
              </a:p>
              <a:p>
                <a:r>
                  <a:rPr lang="en-GB" dirty="0"/>
                  <a:t>Maximize Flow along all commodities</a:t>
                </a:r>
                <a:endParaRPr lang="en-GB" b="0" dirty="0"/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(1+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Approximation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4D49758-A90A-455A-A915-29D7AECFBB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8740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F49AD1-E58B-4680-870E-B330318D5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Formulation as a Linear Program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F60B5B6-C887-4282-A694-600DA0218C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: "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𝑝𝑎𝑡h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𝑎𝑛𝑦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𝑠𝑜𝑢𝑟𝑐𝑒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𝑖𝑡𝑠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𝑠𝑖𝑛𝑘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"}</m:t>
                    </m:r>
                  </m:oMath>
                </a14:m>
                <a:r>
                  <a:rPr lang="de-DE" dirty="0"/>
                  <a:t>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={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: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: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→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dirty="0"/>
                  <a:t>}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F60B5B6-C887-4282-A694-600DA0218C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399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3B1042-57AF-482B-BFA5-03A01C465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Formulation as a Linear Program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9C773F0-C7DB-4832-AAB5-EF09CD552D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b="0" dirty="0">
                    <a:latin typeface="Cambria Math" panose="02040503050406030204" pitchFamily="18" charset="0"/>
                  </a:rPr>
                  <a:t>Primal Problem:</a:t>
                </a:r>
              </a:p>
              <a:p>
                <a:pPr marL="0" indent="0">
                  <a:buNone/>
                </a:pPr>
                <a:endParaRPr lang="en-GB" b="0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GB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sub>
                            <m:sup/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.    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de-DE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/>
                              <m:aln/>
                            </m:rPr>
                            <a:rPr lang="en-GB" b="0" i="0" dirty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de-DE" i="0" dirty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de-DE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e>
                      </m:nary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		</a:t>
                </a:r>
                <a:endParaRPr lang="de-DE" dirty="0"/>
              </a:p>
              <a:p>
                <a:r>
                  <a:rPr lang="en-GB" dirty="0"/>
                  <a:t>Dual Problem: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GB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∈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sub>
                            <m:sup/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. 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∈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/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d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≥1 ∀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9C773F0-C7DB-4832-AAB5-EF09CD552D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7477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EBD722-5711-44F9-BBA4-BC0C00728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1FC2248-9C99-49BA-8D44-CDE640A7B2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Initialize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de-DE" dirty="0"/>
                  <a:t> </a:t>
                </a:r>
              </a:p>
              <a:p>
                <a:pPr marL="0" indent="0">
                  <a:buNone/>
                </a:pPr>
                <a:r>
                  <a:rPr lang="en-GB" dirty="0"/>
                  <a:t>W</a:t>
                </a:r>
                <a:r>
                  <a:rPr lang="de-DE" dirty="0" err="1"/>
                  <a:t>hile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𝑙𝑒𝑛</m:t>
                            </m:r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&lt;1: </m:t>
                    </m:r>
                  </m:oMath>
                </a14:m>
                <a:br>
                  <a:rPr lang="en-GB" b="0" dirty="0"/>
                </a:br>
                <a:r>
                  <a:rPr lang="en-GB" b="0" dirty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𝑎𝑟𝑔𝑚𝑖𝑛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𝑙𝑒𝑛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b="0" dirty="0"/>
              </a:p>
              <a:p>
                <a:pPr marL="0" indent="0">
                  <a:buNone/>
                </a:pPr>
                <a:r>
                  <a:rPr lang="en-GB" dirty="0"/>
                  <a:t>	</a:t>
                </a:r>
                <a:endParaRPr lang="de-DE" dirty="0"/>
              </a:p>
              <a:p>
                <a:pPr marL="0" indent="0">
                  <a:buNone/>
                </a:pPr>
                <a:r>
                  <a:rPr lang="en-GB" dirty="0"/>
                  <a:t>	</a:t>
                </a:r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1FC2248-9C99-49BA-8D44-CDE640A7B2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4259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</Words>
  <Application>Microsoft Office PowerPoint</Application>
  <PresentationFormat>Breitbild</PresentationFormat>
  <Paragraphs>29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</vt:lpstr>
      <vt:lpstr>    Kolloquium </vt:lpstr>
      <vt:lpstr>Problem Definition</vt:lpstr>
      <vt:lpstr>Formulation as a Linear Program</vt:lpstr>
      <vt:lpstr>Formulation as a Linear Program</vt:lpstr>
      <vt:lpstr>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M.C.F.P </dc:title>
  <dc:creator>Philipp Hausenblas</dc:creator>
  <cp:lastModifiedBy>Philipp Hausenblas</cp:lastModifiedBy>
  <cp:revision>16</cp:revision>
  <dcterms:created xsi:type="dcterms:W3CDTF">2019-04-29T06:55:52Z</dcterms:created>
  <dcterms:modified xsi:type="dcterms:W3CDTF">2019-05-05T22:04:09Z</dcterms:modified>
</cp:coreProperties>
</file>