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58" r:id="rId6"/>
    <p:sldId id="259" r:id="rId7"/>
    <p:sldId id="260" r:id="rId8"/>
    <p:sldId id="267" r:id="rId9"/>
    <p:sldId id="264" r:id="rId10"/>
    <p:sldId id="266" r:id="rId11"/>
    <p:sldId id="268" r:id="rId12"/>
    <p:sldId id="270" r:id="rId13"/>
    <p:sldId id="262" r:id="rId14"/>
    <p:sldId id="269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10.05.2019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Kolloquium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Maximum Multi Commodity Flow Problem (Approximation Scheme)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87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FAF4B-E858-416E-B027-6D6B4C4D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A796D-6089-4C12-BAA4-73946ADF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flow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7C07F2E-22E2-4B87-B71C-FA0C6622DDA1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7B0ACDD-3523-45DA-B46F-F137D05F6EC4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0A976D6-CEFF-4AB6-8D0C-85F14D3BF250}"/>
              </a:ext>
            </a:extLst>
          </p:cNvPr>
          <p:cNvSpPr/>
          <p:nvPr/>
        </p:nvSpPr>
        <p:spPr>
          <a:xfrm>
            <a:off x="6947909" y="272431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02E2F12-EB50-4EEE-84CF-01A95A702BB1}"/>
              </a:ext>
            </a:extLst>
          </p:cNvPr>
          <p:cNvSpPr/>
          <p:nvPr/>
        </p:nvSpPr>
        <p:spPr>
          <a:xfrm>
            <a:off x="8998612" y="278093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688CB0E-BEA4-41BF-B9FB-075FC304ADC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5DE7200-A6D4-4246-9374-6A5AAED7769F}"/>
                  </a:ext>
                </a:extLst>
              </p:cNvPr>
              <p:cNvSpPr txBox="1"/>
              <p:nvPr/>
            </p:nvSpPr>
            <p:spPr>
              <a:xfrm>
                <a:off x="4090846" y="2735634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55DE7200-A6D4-4246-9374-6A5AAED77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46" y="2735634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38EDB915-8655-4D58-8169-136DF84328CA}"/>
                  </a:ext>
                </a:extLst>
              </p:cNvPr>
              <p:cNvSpPr txBox="1"/>
              <p:nvPr/>
            </p:nvSpPr>
            <p:spPr>
              <a:xfrm>
                <a:off x="6142756" y="2688116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38EDB915-8655-4D58-8169-136DF84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56" y="2688116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05DBC7B-6316-4BF5-B026-B67B8F4AFB61}"/>
                  </a:ext>
                </a:extLst>
              </p:cNvPr>
              <p:cNvSpPr txBox="1"/>
              <p:nvPr/>
            </p:nvSpPr>
            <p:spPr>
              <a:xfrm>
                <a:off x="8181857" y="2704444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905DBC7B-6316-4BF5-B026-B67B8F4AF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857" y="2704444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F9C5B1E-F561-4495-81B2-300525953A8C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34692AE-2BF4-4A85-8302-8CBF97B7D367}"/>
              </a:ext>
            </a:extLst>
          </p:cNvPr>
          <p:cNvCxnSpPr>
            <a:cxnSpLocks/>
          </p:cNvCxnSpPr>
          <p:nvPr/>
        </p:nvCxnSpPr>
        <p:spPr>
          <a:xfrm>
            <a:off x="7764664" y="3070050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8260886D-A7D2-4887-BB75-DD33D4374D8A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60149E7-5BFA-40F5-BA9A-0787A92F9F90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68C6096-CEBA-44FD-A89A-213B8D48C232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7EE4649-D693-4532-A061-EC454C559BB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E238ABE6-645F-450D-B222-D2E91160B013}"/>
                  </a:ext>
                </a:extLst>
              </p:cNvPr>
              <p:cNvSpPr txBox="1"/>
              <p:nvPr/>
            </p:nvSpPr>
            <p:spPr>
              <a:xfrm>
                <a:off x="4058227" y="410279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E238ABE6-645F-450D-B222-D2E91160B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27" y="4102797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1688069-4CC7-4A78-9CD5-859F7E070DC8}"/>
                  </a:ext>
                </a:extLst>
              </p:cNvPr>
              <p:cNvSpPr txBox="1"/>
              <p:nvPr/>
            </p:nvSpPr>
            <p:spPr>
              <a:xfrm>
                <a:off x="6152926" y="4130153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91688069-4CC7-4A78-9CD5-859F7E07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926" y="4130153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3BB5031-468F-427B-A89E-3617D011C838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50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E81E-DFCB-47DF-B993-4B950C09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AAB2B-CE98-4193-B4C4-D7055072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54E3F04-AFC1-44AC-A8EC-C1EE6EBA80C9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22E7CB0-FF30-461A-9B64-31AD3D2DB6F6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EFDB510-AA53-4E10-80C8-5B3A6A7B980C}"/>
              </a:ext>
            </a:extLst>
          </p:cNvPr>
          <p:cNvSpPr/>
          <p:nvPr/>
        </p:nvSpPr>
        <p:spPr>
          <a:xfrm>
            <a:off x="6947909" y="272431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638465B-8AD3-467B-94A5-92638FF86A1B}"/>
              </a:ext>
            </a:extLst>
          </p:cNvPr>
          <p:cNvSpPr/>
          <p:nvPr/>
        </p:nvSpPr>
        <p:spPr>
          <a:xfrm>
            <a:off x="8998612" y="278093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B1CB7D1-BFC9-43DA-A7A2-B08E7C0BAE1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5F9439-9489-4FA1-82EA-5D6CC8486FE0}"/>
                  </a:ext>
                </a:extLst>
              </p:cNvPr>
              <p:cNvSpPr txBox="1"/>
              <p:nvPr/>
            </p:nvSpPr>
            <p:spPr>
              <a:xfrm>
                <a:off x="4090846" y="2735634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5F9439-9489-4FA1-82EA-5D6CC8486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46" y="2735634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768A08D-E10D-48B9-88AB-D633A726CD65}"/>
                  </a:ext>
                </a:extLst>
              </p:cNvPr>
              <p:cNvSpPr txBox="1"/>
              <p:nvPr/>
            </p:nvSpPr>
            <p:spPr>
              <a:xfrm>
                <a:off x="6142756" y="2688116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768A08D-E10D-48B9-88AB-D633A726C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56" y="2688116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968F470-C33C-4ED3-9D96-327F6ECF939C}"/>
                  </a:ext>
                </a:extLst>
              </p:cNvPr>
              <p:cNvSpPr txBox="1"/>
              <p:nvPr/>
            </p:nvSpPr>
            <p:spPr>
              <a:xfrm>
                <a:off x="8181857" y="2704444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968F470-C33C-4ED3-9D96-327F6ECF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857" y="2704444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D16E349-3317-4E7E-99B7-F665F53E221A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DEF08A8-92B6-4526-AFF8-9A940744AE67}"/>
              </a:ext>
            </a:extLst>
          </p:cNvPr>
          <p:cNvCxnSpPr>
            <a:cxnSpLocks/>
          </p:cNvCxnSpPr>
          <p:nvPr/>
        </p:nvCxnSpPr>
        <p:spPr>
          <a:xfrm>
            <a:off x="7764664" y="3070050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D930E6C0-5EE0-48BC-A9FF-A57FC2C8C0BE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26E4EF1D-EFEB-43B7-894D-07424CDD01E7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4F5E53F-BE64-4089-ACF4-667FD2D13593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3FCB5EC0-D8CF-461C-AD60-2E7C263D8F1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4D67341-6060-4D10-B379-5F33B924D83C}"/>
                  </a:ext>
                </a:extLst>
              </p:cNvPr>
              <p:cNvSpPr txBox="1"/>
              <p:nvPr/>
            </p:nvSpPr>
            <p:spPr>
              <a:xfrm>
                <a:off x="3780251" y="4118831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4D67341-6060-4D10-B379-5F33B924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51" y="4118831"/>
                <a:ext cx="107946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B62D079-BB81-4125-B9D6-3728DD837518}"/>
                  </a:ext>
                </a:extLst>
              </p:cNvPr>
              <p:cNvSpPr txBox="1"/>
              <p:nvPr/>
            </p:nvSpPr>
            <p:spPr>
              <a:xfrm>
                <a:off x="5732143" y="3926994"/>
                <a:ext cx="129747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B62D079-BB81-4125-B9D6-3728DD837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43" y="3926994"/>
                <a:ext cx="1297471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823999D2-68FE-4CD9-8668-EA1445113649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3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B7CFF-B80E-4270-B13E-A52407A3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Time 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6259B-0B21-45DA-89B6-D6CDE3E18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2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0E092-677D-4779-8A85-4EC288D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Difficulties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Small initialization values for big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and high accuracy </a:t>
                </a:r>
              </a:p>
              <a:p>
                <a:endParaRPr lang="en-GB" dirty="0"/>
              </a:p>
              <a:p>
                <a:r>
                  <a:rPr lang="en-GB" dirty="0"/>
                  <a:t>Huge variety of edge lengths</a:t>
                </a:r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91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804B-E5EC-4FB9-BEC2-BB5FBC46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Stop earlier if primal dual ratio is already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9B5BF4E8-6883-48E7-AC3F-5277984CE537}"/>
              </a:ext>
            </a:extLst>
          </p:cNvPr>
          <p:cNvSpPr/>
          <p:nvPr/>
        </p:nvSpPr>
        <p:spPr>
          <a:xfrm>
            <a:off x="2869513" y="407035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99D1B3-F295-44FA-861B-6BEDE99A1600}"/>
              </a:ext>
            </a:extLst>
          </p:cNvPr>
          <p:cNvSpPr/>
          <p:nvPr/>
        </p:nvSpPr>
        <p:spPr>
          <a:xfrm>
            <a:off x="4861904" y="407034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299BE8-DB04-4A91-92B3-793D0018A4E6}"/>
              </a:ext>
            </a:extLst>
          </p:cNvPr>
          <p:cNvSpPr/>
          <p:nvPr/>
        </p:nvSpPr>
        <p:spPr>
          <a:xfrm>
            <a:off x="6901153" y="405902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D4A320-AB72-42E7-8D7F-AECB8384428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77381" y="439438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2B91ACD-C9A9-4E6C-AEA8-11B67C2D82F0}"/>
              </a:ext>
            </a:extLst>
          </p:cNvPr>
          <p:cNvSpPr txBox="1"/>
          <p:nvPr/>
        </p:nvSpPr>
        <p:spPr>
          <a:xfrm>
            <a:off x="4044090" y="40703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/2</a:t>
            </a:r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/>
              <p:nvPr/>
            </p:nvSpPr>
            <p:spPr>
              <a:xfrm>
                <a:off x="6096000" y="4022826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22826"/>
                <a:ext cx="6078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368E4D0-340D-4AD0-BE34-E41A290E8910}"/>
              </a:ext>
            </a:extLst>
          </p:cNvPr>
          <p:cNvCxnSpPr>
            <a:cxnSpLocks/>
          </p:cNvCxnSpPr>
          <p:nvPr/>
        </p:nvCxnSpPr>
        <p:spPr>
          <a:xfrm>
            <a:off x="5669772" y="438305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8B0B1A3A-3501-4EFC-8A8E-34661CC64B6A}"/>
              </a:ext>
            </a:extLst>
          </p:cNvPr>
          <p:cNvSpPr/>
          <p:nvPr/>
        </p:nvSpPr>
        <p:spPr>
          <a:xfrm>
            <a:off x="2869513" y="297266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2A4048-EF75-4971-8834-C2394B784528}"/>
              </a:ext>
            </a:extLst>
          </p:cNvPr>
          <p:cNvSpPr/>
          <p:nvPr/>
        </p:nvSpPr>
        <p:spPr>
          <a:xfrm>
            <a:off x="4861904" y="297266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564A59-94AC-4994-9C88-5E1C5A796F99}"/>
              </a:ext>
            </a:extLst>
          </p:cNvPr>
          <p:cNvSpPr/>
          <p:nvPr/>
        </p:nvSpPr>
        <p:spPr>
          <a:xfrm>
            <a:off x="6901153" y="296134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481616-0AD5-4937-A0AB-3381639357F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77381" y="329670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/>
              <p:nvPr/>
            </p:nvSpPr>
            <p:spPr>
              <a:xfrm>
                <a:off x="3729911" y="2917043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911" y="2917043"/>
                <a:ext cx="107946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/>
              <p:nvPr/>
            </p:nvSpPr>
            <p:spPr>
              <a:xfrm>
                <a:off x="5756864" y="2915711"/>
                <a:ext cx="11265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  <a:p>
                <a:pPr/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64" y="2915711"/>
                <a:ext cx="11265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2699D34-F501-4B61-95E2-5A254FBDC390}"/>
              </a:ext>
            </a:extLst>
          </p:cNvPr>
          <p:cNvCxnSpPr>
            <a:cxnSpLocks/>
          </p:cNvCxnSpPr>
          <p:nvPr/>
        </p:nvCxnSpPr>
        <p:spPr>
          <a:xfrm>
            <a:off x="5669772" y="3285376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8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9CA54-5914-4FB4-9C76-067ECAC6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31855-7856-4AF4-B944-4D6DF906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Group commodities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5E233EB-476E-4169-9EA4-8C5A88C9BCA2}"/>
              </a:ext>
            </a:extLst>
          </p:cNvPr>
          <p:cNvSpPr/>
          <p:nvPr/>
        </p:nvSpPr>
        <p:spPr>
          <a:xfrm>
            <a:off x="2869513" y="407035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6955B1-0DA7-420A-814C-037CF891D24D}"/>
              </a:ext>
            </a:extLst>
          </p:cNvPr>
          <p:cNvSpPr/>
          <p:nvPr/>
        </p:nvSpPr>
        <p:spPr>
          <a:xfrm>
            <a:off x="4861904" y="407034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3AE4DC-01D8-46FC-90EE-E59E79C06D84}"/>
              </a:ext>
            </a:extLst>
          </p:cNvPr>
          <p:cNvSpPr/>
          <p:nvPr/>
        </p:nvSpPr>
        <p:spPr>
          <a:xfrm>
            <a:off x="6901153" y="405902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137EBE6-E04E-4075-8EFA-6C351A99907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677381" y="439438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C331F75-80C6-4077-8FFC-C83A8E551A62}"/>
              </a:ext>
            </a:extLst>
          </p:cNvPr>
          <p:cNvSpPr txBox="1"/>
          <p:nvPr/>
        </p:nvSpPr>
        <p:spPr>
          <a:xfrm>
            <a:off x="4044090" y="40703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/2</a:t>
            </a:r>
            <a:endParaRPr lang="de-D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0472B9B-B431-4159-BC2D-50BFAF520EF1}"/>
                  </a:ext>
                </a:extLst>
              </p:cNvPr>
              <p:cNvSpPr txBox="1"/>
              <p:nvPr/>
            </p:nvSpPr>
            <p:spPr>
              <a:xfrm>
                <a:off x="6096000" y="4022826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0472B9B-B431-4159-BC2D-50BFAF520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22826"/>
                <a:ext cx="60785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B55E235-F9D8-48C2-9F3E-4F695C1094BF}"/>
              </a:ext>
            </a:extLst>
          </p:cNvPr>
          <p:cNvCxnSpPr>
            <a:cxnSpLocks/>
          </p:cNvCxnSpPr>
          <p:nvPr/>
        </p:nvCxnSpPr>
        <p:spPr>
          <a:xfrm>
            <a:off x="5669772" y="438305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9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Multicommodity Flow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Directed,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k commodities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4765-30C0-4FE2-8D1D-DA1A28D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0CBC594-DBE7-42FB-B4A5-820844374A3F}"/>
              </a:ext>
            </a:extLst>
          </p:cNvPr>
          <p:cNvSpPr/>
          <p:nvPr/>
        </p:nvSpPr>
        <p:spPr>
          <a:xfrm>
            <a:off x="3249227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AECB43-F684-42EE-A710-32D7B0C7C704}"/>
              </a:ext>
            </a:extLst>
          </p:cNvPr>
          <p:cNvSpPr/>
          <p:nvPr/>
        </p:nvSpPr>
        <p:spPr>
          <a:xfrm>
            <a:off x="8550676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8C963-F6A0-4CCA-A9C3-F1A023E51C95}"/>
              </a:ext>
            </a:extLst>
          </p:cNvPr>
          <p:cNvSpPr/>
          <p:nvPr/>
        </p:nvSpPr>
        <p:spPr>
          <a:xfrm>
            <a:off x="3249227" y="41668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303926-0575-4646-A273-748E77D1412A}"/>
              </a:ext>
            </a:extLst>
          </p:cNvPr>
          <p:cNvSpPr/>
          <p:nvPr/>
        </p:nvSpPr>
        <p:spPr>
          <a:xfrm>
            <a:off x="8550676" y="421816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09BF3FF-5B03-4AC2-B0D9-46E5400ED5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57095" y="3182646"/>
            <a:ext cx="44935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A520AC-05E7-48A6-A389-D57FA9FB4A3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057095" y="4490838"/>
            <a:ext cx="4493581" cy="51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C61445-DEDF-469E-BF2B-B58021E983F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057095" y="3182646"/>
            <a:ext cx="4493581" cy="13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5978C07-6539-4099-AC1A-C975A76D4B7E}"/>
              </a:ext>
            </a:extLst>
          </p:cNvPr>
          <p:cNvSpPr txBox="1"/>
          <p:nvPr/>
        </p:nvSpPr>
        <p:spPr>
          <a:xfrm>
            <a:off x="5877018" y="28133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/3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F7139D-D626-4ECF-8B76-E11E7BAF9911}"/>
              </a:ext>
            </a:extLst>
          </p:cNvPr>
          <p:cNvSpPr txBox="1"/>
          <p:nvPr/>
        </p:nvSpPr>
        <p:spPr>
          <a:xfrm>
            <a:off x="6096000" y="34663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/2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202C29-B829-4143-A1DB-D500BB83BB67}"/>
              </a:ext>
            </a:extLst>
          </p:cNvPr>
          <p:cNvSpPr txBox="1"/>
          <p:nvPr/>
        </p:nvSpPr>
        <p:spPr>
          <a:xfrm>
            <a:off x="5795412" y="40540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9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0A3D-DC5E-47C8-870E-574E62A1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Garg and </a:t>
            </a:r>
            <a:r>
              <a:rPr lang="en-GB" dirty="0" err="1"/>
              <a:t>Koenemann</a:t>
            </a:r>
            <a:r>
              <a:rPr lang="en-GB" dirty="0"/>
              <a:t> Algorithm		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B90AE0-D103-4B0C-AA3D-145B81F62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capacities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commodity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pairs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, accuaracy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C</a:t>
                </a:r>
                <a:r>
                  <a:rPr lang="de-DE" dirty="0" err="1"/>
                  <a:t>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depending</a:t>
                </a:r>
                <a:r>
                  <a:rPr lang="de-DE" dirty="0"/>
                  <a:t>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de-DE" dirty="0"/>
              </a:p>
              <a:p>
                <a:endParaRPr lang="en-GB" dirty="0"/>
              </a:p>
              <a:p>
                <a:r>
                  <a:rPr lang="en-GB" dirty="0"/>
                  <a:t>R</a:t>
                </a:r>
                <a:r>
                  <a:rPr lang="de-DE" dirty="0" err="1"/>
                  <a:t>eturn</a:t>
                </a:r>
                <a:r>
                  <a:rPr lang="de-DE" dirty="0"/>
                  <a:t> </a:t>
                </a:r>
                <a:r>
                  <a:rPr lang="de-DE" dirty="0" err="1"/>
                  <a:t>feasible</a:t>
                </a:r>
                <a:r>
                  <a:rPr lang="de-DE" dirty="0"/>
                  <a:t> </a:t>
                </a:r>
                <a:r>
                  <a:rPr lang="de-DE" dirty="0" err="1"/>
                  <a:t>flow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en-GB" dirty="0"/>
              </a:p>
              <a:p>
                <a:r>
                  <a:rPr lang="en-GB" dirty="0"/>
                  <a:t>Polynomial running time in input size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B90AE0-D103-4B0C-AA3D-145B81F62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84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"}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}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9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Primal Problem: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r>
                  <a:rPr lang="en-GB" dirty="0"/>
                  <a:t>Dual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 ∀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7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D722-5711-44F9-BBA4-BC0C007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Initialize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de-DE" dirty="0" err="1"/>
                  <a:t>hile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&lt;1: 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de-DE" dirty="0"/>
                  <a:t> : 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)(1+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9DE1A-DB50-4C7A-9176-1D20018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4956" y="365125"/>
                <a:ext cx="10515600" cy="58118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capacities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956" y="365125"/>
                <a:ext cx="10515600" cy="5811838"/>
              </a:xfrm>
              <a:blipFill>
                <a:blip r:embed="rId2"/>
                <a:stretch>
                  <a:fillRect l="-1159" t="-17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hteck 37">
            <a:extLst>
              <a:ext uri="{FF2B5EF4-FFF2-40B4-BE49-F238E27FC236}">
                <a16:creationId xmlns:a16="http://schemas.microsoft.com/office/drawing/2014/main" id="{3D308AEE-A4AF-401E-804D-9F9CC8D811F0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8BE5CEA-A064-4551-9C77-5ACAA0361403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31B04FD1-466A-4CE3-BC9E-BF5D93F81A36}"/>
              </a:ext>
            </a:extLst>
          </p:cNvPr>
          <p:cNvSpPr/>
          <p:nvPr/>
        </p:nvSpPr>
        <p:spPr>
          <a:xfrm>
            <a:off x="6947909" y="272431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08ACFF1-27B2-4822-AE3D-FC8461E94A2E}"/>
              </a:ext>
            </a:extLst>
          </p:cNvPr>
          <p:cNvSpPr/>
          <p:nvPr/>
        </p:nvSpPr>
        <p:spPr>
          <a:xfrm>
            <a:off x="8998612" y="278093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21AB21C-5798-4DF5-A983-2BF00627BA2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8DB1E43-FDC6-44AC-9503-246FFA3A4884}"/>
                  </a:ext>
                </a:extLst>
              </p:cNvPr>
              <p:cNvSpPr txBox="1"/>
              <p:nvPr/>
            </p:nvSpPr>
            <p:spPr>
              <a:xfrm>
                <a:off x="4090846" y="273563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F8DB1E43-FDC6-44AC-9503-246FFA3A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46" y="2735634"/>
                <a:ext cx="3658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36C2314A-EDA3-4F2B-9E56-2DC78BDA6D81}"/>
                  </a:ext>
                </a:extLst>
              </p:cNvPr>
              <p:cNvSpPr txBox="1"/>
              <p:nvPr/>
            </p:nvSpPr>
            <p:spPr>
              <a:xfrm>
                <a:off x="6142756" y="2688116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36C2314A-EDA3-4F2B-9E56-2DC78BDA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56" y="2688116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96346F06-8B1B-4361-9DEB-26A4E894AB2E}"/>
                  </a:ext>
                </a:extLst>
              </p:cNvPr>
              <p:cNvSpPr txBox="1"/>
              <p:nvPr/>
            </p:nvSpPr>
            <p:spPr>
              <a:xfrm>
                <a:off x="8181857" y="270444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96346F06-8B1B-4361-9DEB-26A4E894A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857" y="2704444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B233B-0CDF-4E84-90C2-F70EC54EB9BA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85F5E74-0EA0-408B-923F-F393E8A8CA86}"/>
              </a:ext>
            </a:extLst>
          </p:cNvPr>
          <p:cNvCxnSpPr>
            <a:cxnSpLocks/>
          </p:cNvCxnSpPr>
          <p:nvPr/>
        </p:nvCxnSpPr>
        <p:spPr>
          <a:xfrm>
            <a:off x="7764664" y="3070050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616854A6-FA0C-4324-8F3B-4EB4147D43D4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B32F3FD-7795-46EA-A0C2-96AA153F5AD3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50BC39F-2940-441F-B0C0-42F198E046A5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DFB08B5-A128-4D02-80DF-01ED92887F9D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484F3ED-FE09-4630-A08B-3776A90EC0E2}"/>
                  </a:ext>
                </a:extLst>
              </p:cNvPr>
              <p:cNvSpPr txBox="1"/>
              <p:nvPr/>
            </p:nvSpPr>
            <p:spPr>
              <a:xfrm>
                <a:off x="4058227" y="410279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484F3ED-FE09-4630-A08B-3776A90E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27" y="4102797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776FC34-8D92-48C9-96A6-560425C4844B}"/>
                  </a:ext>
                </a:extLst>
              </p:cNvPr>
              <p:cNvSpPr txBox="1"/>
              <p:nvPr/>
            </p:nvSpPr>
            <p:spPr>
              <a:xfrm>
                <a:off x="6152926" y="4130153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776FC34-8D92-48C9-96A6-560425C4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926" y="4130153"/>
                <a:ext cx="3700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82489B1-0A15-4D6F-A6CE-2D236836B1F7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4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5911-EE31-4187-9F3F-CA7AD805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E3EAB-EA0A-419D-BAD0-46A0F91D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60EA98-EA3A-4179-B056-3E25874B589F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0EECF5-58C5-468B-BB86-73FC78F05E9B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44EFA0-6D64-4159-97C6-BEDED0F4B7F8}"/>
              </a:ext>
            </a:extLst>
          </p:cNvPr>
          <p:cNvSpPr/>
          <p:nvPr/>
        </p:nvSpPr>
        <p:spPr>
          <a:xfrm>
            <a:off x="6947909" y="272431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84AA11-BCB6-4853-A183-4F38ACF21C27}"/>
              </a:ext>
            </a:extLst>
          </p:cNvPr>
          <p:cNvSpPr/>
          <p:nvPr/>
        </p:nvSpPr>
        <p:spPr>
          <a:xfrm>
            <a:off x="8998612" y="278093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75EFFC8-51BE-4F7A-BA4B-6C8A9C3F07B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/>
              <p:nvPr/>
            </p:nvSpPr>
            <p:spPr>
              <a:xfrm>
                <a:off x="4090846" y="2735634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46" y="2735634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/>
              <p:nvPr/>
            </p:nvSpPr>
            <p:spPr>
              <a:xfrm>
                <a:off x="6142756" y="2688116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56" y="2688116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/>
              <p:nvPr/>
            </p:nvSpPr>
            <p:spPr>
              <a:xfrm>
                <a:off x="8181857" y="2704444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857" y="2704444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008AB82-F360-4B63-BAC6-F652592830BA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32F4C6A-CFF1-4396-9888-BBFF4855395D}"/>
              </a:ext>
            </a:extLst>
          </p:cNvPr>
          <p:cNvCxnSpPr>
            <a:cxnSpLocks/>
          </p:cNvCxnSpPr>
          <p:nvPr/>
        </p:nvCxnSpPr>
        <p:spPr>
          <a:xfrm>
            <a:off x="7764664" y="3070050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D526B314-9ADD-4531-8603-BED80D61CA15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A9A93B-EDCC-4F60-B540-09030ADD9291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1C5C429-EECD-4782-ACA4-205F5D902200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FD4E5FF-F62D-485F-94B5-73B8E44540C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/>
              <p:nvPr/>
            </p:nvSpPr>
            <p:spPr>
              <a:xfrm>
                <a:off x="4058227" y="410279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27" y="4102797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/>
              <p:nvPr/>
            </p:nvSpPr>
            <p:spPr>
              <a:xfrm>
                <a:off x="6152926" y="4130153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926" y="4130153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E1612C2-C894-401F-803A-F68D3DBB59A0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Breitbild</PresentationFormat>
  <Paragraphs>127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</vt:lpstr>
      <vt:lpstr>    Kolloquium </vt:lpstr>
      <vt:lpstr>Maximum Multicommodity Flow</vt:lpstr>
      <vt:lpstr>PowerPoint-Präsentation</vt:lpstr>
      <vt:lpstr>Garg and Koenemann Algorithm  </vt:lpstr>
      <vt:lpstr>Formulation as a Linear Program</vt:lpstr>
      <vt:lpstr>Formulation as a Linear Program</vt:lpstr>
      <vt:lpstr>Algorithm</vt:lpstr>
      <vt:lpstr>PowerPoint-Präsentation</vt:lpstr>
      <vt:lpstr>PowerPoint-Präsentation</vt:lpstr>
      <vt:lpstr>PowerPoint-Präsentation</vt:lpstr>
      <vt:lpstr>PowerPoint-Präsentation</vt:lpstr>
      <vt:lpstr>Running Time Analysis</vt:lpstr>
      <vt:lpstr>Implementation Difficulties</vt:lpstr>
      <vt:lpstr>Modifications</vt:lpstr>
      <vt:lpstr>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 </dc:title>
  <dc:creator>Philipp Hausenblas</dc:creator>
  <cp:lastModifiedBy>Philipp Hausenblas</cp:lastModifiedBy>
  <cp:revision>73</cp:revision>
  <dcterms:created xsi:type="dcterms:W3CDTF">2019-04-29T06:55:52Z</dcterms:created>
  <dcterms:modified xsi:type="dcterms:W3CDTF">2019-05-10T15:38:26Z</dcterms:modified>
</cp:coreProperties>
</file>