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Алко</a:t>
            </a:r>
            <a:r>
              <a:rPr lang="en-US" dirty="0" smtClean="0"/>
              <a:t>’м’</a:t>
            </a:r>
            <a:r>
              <a:rPr lang="uk-UA" dirty="0" err="1" smtClean="0"/>
              <a:t>оголь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Пояснення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725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Алко</a:t>
            </a:r>
            <a:r>
              <a:rPr lang="en-US" dirty="0" smtClean="0"/>
              <a:t>’</a:t>
            </a:r>
            <a:r>
              <a:rPr lang="uk-UA" dirty="0" smtClean="0"/>
              <a:t>м</a:t>
            </a:r>
            <a:r>
              <a:rPr lang="en-US" dirty="0" smtClean="0"/>
              <a:t>’</a:t>
            </a:r>
            <a:r>
              <a:rPr lang="uk-UA" dirty="0" err="1" smtClean="0"/>
              <a:t>оголь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Алко</a:t>
            </a:r>
            <a:r>
              <a:rPr lang="en-US" dirty="0"/>
              <a:t>’</a:t>
            </a:r>
            <a:r>
              <a:rPr lang="uk-UA" dirty="0"/>
              <a:t>м</a:t>
            </a:r>
            <a:r>
              <a:rPr lang="en-US" dirty="0"/>
              <a:t>’</a:t>
            </a:r>
            <a:r>
              <a:rPr lang="uk-UA" dirty="0" err="1" smtClean="0"/>
              <a:t>оголь</a:t>
            </a:r>
            <a:r>
              <a:rPr lang="uk-UA" dirty="0" smtClean="0"/>
              <a:t> – це </a:t>
            </a:r>
            <a:r>
              <a:rPr lang="uk-UA" dirty="0" err="1" smtClean="0"/>
              <a:t>программа</a:t>
            </a:r>
            <a:r>
              <a:rPr lang="uk-UA" dirty="0" smtClean="0"/>
              <a:t>, яка вимірює скільки </a:t>
            </a:r>
            <a:r>
              <a:rPr lang="uk-UA" dirty="0" err="1" smtClean="0"/>
              <a:t>алкоголя</a:t>
            </a:r>
            <a:r>
              <a:rPr lang="uk-UA" dirty="0" smtClean="0"/>
              <a:t> ви випили, і що вам робити. Він робить 3 питання, на які вам треба </a:t>
            </a:r>
            <a:r>
              <a:rPr lang="uk-UA" dirty="0" err="1" smtClean="0"/>
              <a:t>відпоівсти</a:t>
            </a:r>
            <a:r>
              <a:rPr lang="uk-UA" dirty="0" smtClean="0"/>
              <a:t>. Результат залежить від того, скільки ви пили, і скільки процентів алкоголю є в </a:t>
            </a:r>
            <a:r>
              <a:rPr lang="uk-UA" dirty="0" err="1" smtClean="0"/>
              <a:t>напоі</a:t>
            </a:r>
            <a:r>
              <a:rPr lang="uk-UA" dirty="0" smtClean="0"/>
              <a:t> в різний час. Все оцінюється прости типом</a:t>
            </a:r>
            <a:r>
              <a:rPr lang="en-US" dirty="0" smtClean="0"/>
              <a:t>: </a:t>
            </a:r>
            <a:r>
              <a:rPr lang="uk-UA" dirty="0" smtClean="0"/>
              <a:t>кількість випитого </a:t>
            </a:r>
            <a:r>
              <a:rPr lang="en-US" dirty="0" smtClean="0"/>
              <a:t>/ </a:t>
            </a:r>
            <a:r>
              <a:rPr lang="uk-UA" dirty="0" smtClean="0"/>
              <a:t>кількість% алкоголю в </a:t>
            </a:r>
            <a:r>
              <a:rPr lang="uk-UA" dirty="0" err="1" smtClean="0"/>
              <a:t>напоі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3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Данною програмою скористувалися більше ніж 100 тис. Людей, і ось їхні відгуки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8" y="3179763"/>
            <a:ext cx="3786716" cy="284003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Після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58" y="3296992"/>
            <a:ext cx="4086765" cy="2722807"/>
          </a:xfrm>
        </p:spPr>
      </p:pic>
    </p:spTree>
    <p:extLst>
      <p:ext uri="{BB962C8B-B14F-4D97-AF65-F5344CB8AC3E}">
        <p14:creationId xmlns:p14="http://schemas.microsoft.com/office/powerpoint/2010/main" val="218826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22</TotalTime>
  <Words>90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 (конференц-зал)</vt:lpstr>
      <vt:lpstr>Алко’м’оголь</vt:lpstr>
      <vt:lpstr>Алко’м’оголь</vt:lpstr>
      <vt:lpstr>Данною програмою скористувалися більше ніж 100 тис. Людей, і ось їхні відгуки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Алко’м’оголь</dc:title>
  <dc:creator>Пользователь</dc:creator>
  <cp:lastModifiedBy>Пользователь</cp:lastModifiedBy>
  <cp:revision>3</cp:revision>
  <dcterms:created xsi:type="dcterms:W3CDTF">2024-08-29T14:36:43Z</dcterms:created>
  <dcterms:modified xsi:type="dcterms:W3CDTF">2024-08-29T14:58:44Z</dcterms:modified>
</cp:coreProperties>
</file>