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6" r:id="rId6"/>
    <p:sldId id="257" r:id="rId7"/>
    <p:sldId id="261" r:id="rId8"/>
    <p:sldId id="259" r:id="rId9"/>
    <p:sldId id="264" r:id="rId10"/>
    <p:sldId id="265" r:id="rId11"/>
    <p:sldId id="262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4E42F7-53AE-4D53-881E-6126CD0D7AFF}" v="544" dt="2022-01-12T02:59:18.2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235" autoAdjust="0"/>
  </p:normalViewPr>
  <p:slideViewPr>
    <p:cSldViewPr snapToGrid="0">
      <p:cViewPr varScale="1">
        <p:scale>
          <a:sx n="90" d="100"/>
          <a:sy n="90" d="100"/>
        </p:scale>
        <p:origin x="13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33A646-2062-4841-AF18-847B074C67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When to Buy</a:t>
          </a:r>
        </a:p>
      </dgm:t>
    </dgm:pt>
    <dgm:pt modelId="{DB4A5689-BD48-4D3D-8017-D1E3C49B0DDB}" type="parTrans" cxnId="{56ADA02B-9055-4F39-B74D-2D556F11DDB6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When to Sell</a:t>
          </a:r>
        </a:p>
      </dgm:t>
    </dgm:pt>
    <dgm:pt modelId="{CF221EFF-354A-47A9-A498-1F0BBF01ECB8}" type="parTrans" cxnId="{EB9839C5-F324-41C4-8950-5284E09FB71E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When to Hold</a:t>
          </a:r>
        </a:p>
      </dgm:t>
    </dgm:pt>
    <dgm:pt modelId="{AA3929B3-1058-4240-AD5D-9518D4976567}" type="parTrans" cxnId="{E4AD895B-72A4-4A6B-A7F4-C77A53EC51BC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44ABB28-0B7D-40F0-8726-3385D62BD567}" type="presOf" srcId="{B633A646-2062-4841-AF18-847B074C6716}" destId="{C95AF6F0-F4DA-48FE-85EB-61ADFB42AA13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282E4C31-D2E4-4F2E-B7E4-7F072B61355B}" type="presOf" srcId="{E1B432F4-5FDB-4518-9272-2F3934AC6AA2}" destId="{D40A0249-41A7-44A6-A657-361E8C18FD42}" srcOrd="0" destOrd="0" presId="urn:microsoft.com/office/officeart/2018/2/layout/IconVerticalSolidList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4A4BD2E1-F579-4CB0-A349-6E4A603D3C1F}" type="presOf" srcId="{14BC708E-A0A1-4102-88E4-E75128B4E51E}" destId="{80F6AD63-74FB-40E4-9D40-4178AFD87F60}" srcOrd="0" destOrd="0" presId="urn:microsoft.com/office/officeart/2018/2/layout/IconVerticalSolidList"/>
    <dgm:cxn modelId="{0F0438E4-D0CA-47DC-8484-BFD8CF753812}" type="presOf" srcId="{C6D21269-399B-4BA2-8621-C7B9DA1E1B8F}" destId="{D5847293-6F0A-4807-B203-585610F4F535}" srcOrd="0" destOrd="0" presId="urn:microsoft.com/office/officeart/2018/2/layout/IconVerticalSolidList"/>
    <dgm:cxn modelId="{07CEADA1-F123-4E4C-9E9E-EDC53C6A9D42}" type="presParOf" srcId="{D40A0249-41A7-44A6-A657-361E8C18FD42}" destId="{7D1F47A2-8F6C-4C7F-B3B3-2100C986DE32}" srcOrd="0" destOrd="0" presId="urn:microsoft.com/office/officeart/2018/2/layout/IconVerticalSolidList"/>
    <dgm:cxn modelId="{F2FB5DCA-E48C-4F18-9E21-40A8BA4E97C5}" type="presParOf" srcId="{7D1F47A2-8F6C-4C7F-B3B3-2100C986DE32}" destId="{EC4D957C-BFAC-446D-9573-48333BEC34E6}" srcOrd="0" destOrd="0" presId="urn:microsoft.com/office/officeart/2018/2/layout/IconVerticalSolidList"/>
    <dgm:cxn modelId="{A830D3AF-7E56-4163-A545-B5B0E5253A32}" type="presParOf" srcId="{7D1F47A2-8F6C-4C7F-B3B3-2100C986DE32}" destId="{BE6B2CCF-B717-4C6F-9115-44EF0ECE6018}" srcOrd="1" destOrd="0" presId="urn:microsoft.com/office/officeart/2018/2/layout/IconVerticalSolidList"/>
    <dgm:cxn modelId="{C133A968-EF32-4D7B-99AB-467DBC63AA65}" type="presParOf" srcId="{7D1F47A2-8F6C-4C7F-B3B3-2100C986DE32}" destId="{95420642-092B-41B9-94FA-E0EC36F9AF7E}" srcOrd="2" destOrd="0" presId="urn:microsoft.com/office/officeart/2018/2/layout/IconVerticalSolidList"/>
    <dgm:cxn modelId="{D41F3259-A36F-405E-9981-26F5153F9ECE}" type="presParOf" srcId="{7D1F47A2-8F6C-4C7F-B3B3-2100C986DE32}" destId="{C95AF6F0-F4DA-48FE-85EB-61ADFB42AA13}" srcOrd="3" destOrd="0" presId="urn:microsoft.com/office/officeart/2018/2/layout/IconVerticalSolidList"/>
    <dgm:cxn modelId="{23EAD705-80C2-4A13-8B46-0FDB076A4FC2}" type="presParOf" srcId="{D40A0249-41A7-44A6-A657-361E8C18FD42}" destId="{51DD96AA-8DD7-4B07-A561-5C9B41ACFA3C}" srcOrd="1" destOrd="0" presId="urn:microsoft.com/office/officeart/2018/2/layout/IconVerticalSolidList"/>
    <dgm:cxn modelId="{37270FB1-E3CB-4E7A-934D-8AD3CE1A6A9C}" type="presParOf" srcId="{D40A0249-41A7-44A6-A657-361E8C18FD42}" destId="{38E06421-A6BB-4D10-8565-2812C2C5C6B3}" srcOrd="2" destOrd="0" presId="urn:microsoft.com/office/officeart/2018/2/layout/IconVerticalSolidList"/>
    <dgm:cxn modelId="{A2720370-712D-409A-A691-A76A6B58E669}" type="presParOf" srcId="{38E06421-A6BB-4D10-8565-2812C2C5C6B3}" destId="{79919C57-A32A-40F6-B106-B4E0CE644E4C}" srcOrd="0" destOrd="0" presId="urn:microsoft.com/office/officeart/2018/2/layout/IconVerticalSolidList"/>
    <dgm:cxn modelId="{7F0D094D-67F9-4096-8C3F-6FB86443B146}" type="presParOf" srcId="{38E06421-A6BB-4D10-8565-2812C2C5C6B3}" destId="{99FDF55F-B3E9-423D-AD21-A6446C5D7455}" srcOrd="1" destOrd="0" presId="urn:microsoft.com/office/officeart/2018/2/layout/IconVerticalSolidList"/>
    <dgm:cxn modelId="{A46EF107-6809-4A78-A437-DA4FD0910124}" type="presParOf" srcId="{38E06421-A6BB-4D10-8565-2812C2C5C6B3}" destId="{E98BD5F1-E6F1-491F-A8EE-6A9AD649521E}" srcOrd="2" destOrd="0" presId="urn:microsoft.com/office/officeart/2018/2/layout/IconVerticalSolidList"/>
    <dgm:cxn modelId="{A2F04EF7-8EDA-4B91-A3BA-95A8C47F2083}" type="presParOf" srcId="{38E06421-A6BB-4D10-8565-2812C2C5C6B3}" destId="{80F6AD63-74FB-40E4-9D40-4178AFD87F60}" srcOrd="3" destOrd="0" presId="urn:microsoft.com/office/officeart/2018/2/layout/IconVerticalSolidList"/>
    <dgm:cxn modelId="{600447EF-7DA9-4818-8D45-C741C5E6B34A}" type="presParOf" srcId="{D40A0249-41A7-44A6-A657-361E8C18FD42}" destId="{1375F890-B8F8-4966-ABCD-B672FD4512B7}" srcOrd="3" destOrd="0" presId="urn:microsoft.com/office/officeart/2018/2/layout/IconVerticalSolidList"/>
    <dgm:cxn modelId="{678E6197-2DF8-487D-80B8-DC5109CCDD3F}" type="presParOf" srcId="{D40A0249-41A7-44A6-A657-361E8C18FD42}" destId="{9887B295-B446-4B8E-AEA4-76754DE9DD89}" srcOrd="4" destOrd="0" presId="urn:microsoft.com/office/officeart/2018/2/layout/IconVerticalSolidList"/>
    <dgm:cxn modelId="{27C0A3EB-AFC3-4068-98D6-97C2AE9FB8D1}" type="presParOf" srcId="{9887B295-B446-4B8E-AEA4-76754DE9DD89}" destId="{436A8B1C-2D30-44BB-9150-7099503C8960}" srcOrd="0" destOrd="0" presId="urn:microsoft.com/office/officeart/2018/2/layout/IconVerticalSolidList"/>
    <dgm:cxn modelId="{3914B107-20DC-4ED8-B86C-19F61BC45DBB}" type="presParOf" srcId="{9887B295-B446-4B8E-AEA4-76754DE9DD89}" destId="{1A8B8B62-3037-4506-89D7-28710774070B}" srcOrd="1" destOrd="0" presId="urn:microsoft.com/office/officeart/2018/2/layout/IconVerticalSolidList"/>
    <dgm:cxn modelId="{8C250632-60D4-4813-9B7E-F468D972396C}" type="presParOf" srcId="{9887B295-B446-4B8E-AEA4-76754DE9DD89}" destId="{2FFC6342-A780-4396-8FAC-8E7FAE77A6E2}" srcOrd="2" destOrd="0" presId="urn:microsoft.com/office/officeart/2018/2/layout/IconVerticalSolidList"/>
    <dgm:cxn modelId="{84E4FB42-7EF6-4E5B-9E43-2F003B8E5D13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71D90E-85E6-474C-B2E2-FE63AABDA9D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9130C23-55C3-455C-9069-0646B9B7C0D8}">
      <dgm:prSet phldrT="[Text]"/>
      <dgm:spPr/>
      <dgm:t>
        <a:bodyPr/>
        <a:lstStyle/>
        <a:p>
          <a:r>
            <a:rPr lang="en-US" dirty="0"/>
            <a:t>Planning</a:t>
          </a:r>
        </a:p>
      </dgm:t>
    </dgm:pt>
    <dgm:pt modelId="{F7AC381B-19E2-4A69-AC28-AB33CEE676CF}" type="parTrans" cxnId="{BBFEA491-AD36-4E9D-9CB3-CAD8EBDE8491}">
      <dgm:prSet/>
      <dgm:spPr/>
      <dgm:t>
        <a:bodyPr/>
        <a:lstStyle/>
        <a:p>
          <a:endParaRPr lang="en-US"/>
        </a:p>
      </dgm:t>
    </dgm:pt>
    <dgm:pt modelId="{CECD594F-8550-47B0-AC84-440E9A767E74}" type="sibTrans" cxnId="{BBFEA491-AD36-4E9D-9CB3-CAD8EBDE8491}">
      <dgm:prSet/>
      <dgm:spPr/>
      <dgm:t>
        <a:bodyPr/>
        <a:lstStyle/>
        <a:p>
          <a:endParaRPr lang="en-US"/>
        </a:p>
      </dgm:t>
    </dgm:pt>
    <dgm:pt modelId="{2908F278-E460-4371-80A3-E089666AF2CA}">
      <dgm:prSet phldrT="[Text]"/>
      <dgm:spPr/>
      <dgm:t>
        <a:bodyPr/>
        <a:lstStyle/>
        <a:p>
          <a:r>
            <a:rPr lang="en-US" dirty="0"/>
            <a:t>User-driven data retrieval</a:t>
          </a:r>
        </a:p>
      </dgm:t>
    </dgm:pt>
    <dgm:pt modelId="{3C6CEDC9-F6C7-4BCF-8C38-D0B2B9F7CFAC}" type="parTrans" cxnId="{C3E14DC5-CE73-462B-AE22-942A687921DD}">
      <dgm:prSet/>
      <dgm:spPr/>
      <dgm:t>
        <a:bodyPr/>
        <a:lstStyle/>
        <a:p>
          <a:endParaRPr lang="en-US"/>
        </a:p>
      </dgm:t>
    </dgm:pt>
    <dgm:pt modelId="{47EB7331-C517-4E27-B526-834D1C6E7CE7}" type="sibTrans" cxnId="{C3E14DC5-CE73-462B-AE22-942A687921DD}">
      <dgm:prSet/>
      <dgm:spPr/>
      <dgm:t>
        <a:bodyPr/>
        <a:lstStyle/>
        <a:p>
          <a:endParaRPr lang="en-US"/>
        </a:p>
      </dgm:t>
    </dgm:pt>
    <dgm:pt modelId="{5AB3EE1C-DBB4-42C7-ABC8-24DE84BE5C38}">
      <dgm:prSet phldrT="[Text]"/>
      <dgm:spPr/>
      <dgm:t>
        <a:bodyPr/>
        <a:lstStyle/>
        <a:p>
          <a:r>
            <a:rPr lang="en-US" dirty="0"/>
            <a:t>Model-based results</a:t>
          </a:r>
        </a:p>
      </dgm:t>
    </dgm:pt>
    <dgm:pt modelId="{9A793B7E-2371-4810-B9E5-EFEF74AB4BC0}" type="parTrans" cxnId="{D64A4346-3D7C-452D-AD25-62BDF37F9EBD}">
      <dgm:prSet/>
      <dgm:spPr/>
      <dgm:t>
        <a:bodyPr/>
        <a:lstStyle/>
        <a:p>
          <a:endParaRPr lang="en-US"/>
        </a:p>
      </dgm:t>
    </dgm:pt>
    <dgm:pt modelId="{6B78FCCE-A27E-4CE5-AD50-985E8A8B5FFE}" type="sibTrans" cxnId="{D64A4346-3D7C-452D-AD25-62BDF37F9EBD}">
      <dgm:prSet/>
      <dgm:spPr/>
      <dgm:t>
        <a:bodyPr/>
        <a:lstStyle/>
        <a:p>
          <a:endParaRPr lang="en-US"/>
        </a:p>
      </dgm:t>
    </dgm:pt>
    <dgm:pt modelId="{38584EA1-4AC6-41D3-A92E-BE0179DFD2E8}" type="pres">
      <dgm:prSet presAssocID="{C771D90E-85E6-474C-B2E2-FE63AABDA9DA}" presName="CompostProcess" presStyleCnt="0">
        <dgm:presLayoutVars>
          <dgm:dir/>
          <dgm:resizeHandles val="exact"/>
        </dgm:presLayoutVars>
      </dgm:prSet>
      <dgm:spPr/>
    </dgm:pt>
    <dgm:pt modelId="{7DCBF36C-E730-420A-A503-A8BBBDACEDC9}" type="pres">
      <dgm:prSet presAssocID="{C771D90E-85E6-474C-B2E2-FE63AABDA9DA}" presName="arrow" presStyleLbl="bgShp" presStyleIdx="0" presStyleCnt="1" custLinFactNeighborX="-1255" custLinFactNeighborY="-16725"/>
      <dgm:spPr/>
    </dgm:pt>
    <dgm:pt modelId="{D4F59575-3EA5-4B06-8688-317AA0DA4FB1}" type="pres">
      <dgm:prSet presAssocID="{C771D90E-85E6-474C-B2E2-FE63AABDA9DA}" presName="linearProcess" presStyleCnt="0"/>
      <dgm:spPr/>
    </dgm:pt>
    <dgm:pt modelId="{3E84C619-F613-4AD5-B038-BB67D0AAC7A2}" type="pres">
      <dgm:prSet presAssocID="{99130C23-55C3-455C-9069-0646B9B7C0D8}" presName="textNode" presStyleLbl="node1" presStyleIdx="0" presStyleCnt="3" custScaleX="49252" custScaleY="70491" custLinFactX="-10242" custLinFactNeighborX="-100000" custLinFactNeighborY="2281">
        <dgm:presLayoutVars>
          <dgm:bulletEnabled val="1"/>
        </dgm:presLayoutVars>
      </dgm:prSet>
      <dgm:spPr/>
    </dgm:pt>
    <dgm:pt modelId="{8BAB798F-F186-4C80-9E01-78ABCC56B6CC}" type="pres">
      <dgm:prSet presAssocID="{CECD594F-8550-47B0-AC84-440E9A767E74}" presName="sibTrans" presStyleCnt="0"/>
      <dgm:spPr/>
    </dgm:pt>
    <dgm:pt modelId="{20B4D02B-50E0-4A71-8004-E2CEFDAC1E3A}" type="pres">
      <dgm:prSet presAssocID="{2908F278-E460-4371-80A3-E089666AF2CA}" presName="textNode" presStyleLbl="node1" presStyleIdx="1" presStyleCnt="3" custScaleX="49252" custScaleY="70491" custLinFactX="-10242" custLinFactNeighborX="-100000" custLinFactNeighborY="2281">
        <dgm:presLayoutVars>
          <dgm:bulletEnabled val="1"/>
        </dgm:presLayoutVars>
      </dgm:prSet>
      <dgm:spPr/>
    </dgm:pt>
    <dgm:pt modelId="{E829F1DE-2BB3-43BE-9F04-EADAEB2F366B}" type="pres">
      <dgm:prSet presAssocID="{47EB7331-C517-4E27-B526-834D1C6E7CE7}" presName="sibTrans" presStyleCnt="0"/>
      <dgm:spPr/>
    </dgm:pt>
    <dgm:pt modelId="{4F8CAB0C-349A-439F-BE9B-2D7A562FCA29}" type="pres">
      <dgm:prSet presAssocID="{5AB3EE1C-DBB4-42C7-ABC8-24DE84BE5C38}" presName="textNode" presStyleLbl="node1" presStyleIdx="2" presStyleCnt="3" custScaleX="49252" custScaleY="70491" custLinFactX="-10242" custLinFactNeighborX="-100000" custLinFactNeighborY="2281">
        <dgm:presLayoutVars>
          <dgm:bulletEnabled val="1"/>
        </dgm:presLayoutVars>
      </dgm:prSet>
      <dgm:spPr/>
    </dgm:pt>
  </dgm:ptLst>
  <dgm:cxnLst>
    <dgm:cxn modelId="{C8FC655F-5424-46A9-B110-272CBA980FC3}" type="presOf" srcId="{5AB3EE1C-DBB4-42C7-ABC8-24DE84BE5C38}" destId="{4F8CAB0C-349A-439F-BE9B-2D7A562FCA29}" srcOrd="0" destOrd="0" presId="urn:microsoft.com/office/officeart/2005/8/layout/hProcess9"/>
    <dgm:cxn modelId="{88BC6443-3135-4BFC-906F-2855DA5A79FC}" type="presOf" srcId="{2908F278-E460-4371-80A3-E089666AF2CA}" destId="{20B4D02B-50E0-4A71-8004-E2CEFDAC1E3A}" srcOrd="0" destOrd="0" presId="urn:microsoft.com/office/officeart/2005/8/layout/hProcess9"/>
    <dgm:cxn modelId="{D64A4346-3D7C-452D-AD25-62BDF37F9EBD}" srcId="{C771D90E-85E6-474C-B2E2-FE63AABDA9DA}" destId="{5AB3EE1C-DBB4-42C7-ABC8-24DE84BE5C38}" srcOrd="2" destOrd="0" parTransId="{9A793B7E-2371-4810-B9E5-EFEF74AB4BC0}" sibTransId="{6B78FCCE-A27E-4CE5-AD50-985E8A8B5FFE}"/>
    <dgm:cxn modelId="{BBFEA491-AD36-4E9D-9CB3-CAD8EBDE8491}" srcId="{C771D90E-85E6-474C-B2E2-FE63AABDA9DA}" destId="{99130C23-55C3-455C-9069-0646B9B7C0D8}" srcOrd="0" destOrd="0" parTransId="{F7AC381B-19E2-4A69-AC28-AB33CEE676CF}" sibTransId="{CECD594F-8550-47B0-AC84-440E9A767E74}"/>
    <dgm:cxn modelId="{6B68EF9C-BC0F-40EB-A8A2-C443E876ECCC}" type="presOf" srcId="{99130C23-55C3-455C-9069-0646B9B7C0D8}" destId="{3E84C619-F613-4AD5-B038-BB67D0AAC7A2}" srcOrd="0" destOrd="0" presId="urn:microsoft.com/office/officeart/2005/8/layout/hProcess9"/>
    <dgm:cxn modelId="{C3E14DC5-CE73-462B-AE22-942A687921DD}" srcId="{C771D90E-85E6-474C-B2E2-FE63AABDA9DA}" destId="{2908F278-E460-4371-80A3-E089666AF2CA}" srcOrd="1" destOrd="0" parTransId="{3C6CEDC9-F6C7-4BCF-8C38-D0B2B9F7CFAC}" sibTransId="{47EB7331-C517-4E27-B526-834D1C6E7CE7}"/>
    <dgm:cxn modelId="{CD7393EB-135B-46AB-8115-4F841493BA6C}" type="presOf" srcId="{C771D90E-85E6-474C-B2E2-FE63AABDA9DA}" destId="{38584EA1-4AC6-41D3-A92E-BE0179DFD2E8}" srcOrd="0" destOrd="0" presId="urn:microsoft.com/office/officeart/2005/8/layout/hProcess9"/>
    <dgm:cxn modelId="{68FC2095-0F96-4593-B1EF-8EC0550AA71A}" type="presParOf" srcId="{38584EA1-4AC6-41D3-A92E-BE0179DFD2E8}" destId="{7DCBF36C-E730-420A-A503-A8BBBDACEDC9}" srcOrd="0" destOrd="0" presId="urn:microsoft.com/office/officeart/2005/8/layout/hProcess9"/>
    <dgm:cxn modelId="{96868DC4-BCDE-463C-A533-7966C211A3AF}" type="presParOf" srcId="{38584EA1-4AC6-41D3-A92E-BE0179DFD2E8}" destId="{D4F59575-3EA5-4B06-8688-317AA0DA4FB1}" srcOrd="1" destOrd="0" presId="urn:microsoft.com/office/officeart/2005/8/layout/hProcess9"/>
    <dgm:cxn modelId="{13FDC36F-8888-44DB-B472-038536D39BA1}" type="presParOf" srcId="{D4F59575-3EA5-4B06-8688-317AA0DA4FB1}" destId="{3E84C619-F613-4AD5-B038-BB67D0AAC7A2}" srcOrd="0" destOrd="0" presId="urn:microsoft.com/office/officeart/2005/8/layout/hProcess9"/>
    <dgm:cxn modelId="{5CD38B7E-D313-4AFA-8FBA-D2C6E08D88D6}" type="presParOf" srcId="{D4F59575-3EA5-4B06-8688-317AA0DA4FB1}" destId="{8BAB798F-F186-4C80-9E01-78ABCC56B6CC}" srcOrd="1" destOrd="0" presId="urn:microsoft.com/office/officeart/2005/8/layout/hProcess9"/>
    <dgm:cxn modelId="{F40518AF-33B4-4324-AE4F-388C7A1906C8}" type="presParOf" srcId="{D4F59575-3EA5-4B06-8688-317AA0DA4FB1}" destId="{20B4D02B-50E0-4A71-8004-E2CEFDAC1E3A}" srcOrd="2" destOrd="0" presId="urn:microsoft.com/office/officeart/2005/8/layout/hProcess9"/>
    <dgm:cxn modelId="{558CB50E-35CC-452B-B226-291234DD4B34}" type="presParOf" srcId="{D4F59575-3EA5-4B06-8688-317AA0DA4FB1}" destId="{E829F1DE-2BB3-43BE-9F04-EADAEB2F366B}" srcOrd="3" destOrd="0" presId="urn:microsoft.com/office/officeart/2005/8/layout/hProcess9"/>
    <dgm:cxn modelId="{80F6046C-7260-4068-B9E0-01FEB1ED3F74}" type="presParOf" srcId="{D4F59575-3EA5-4B06-8688-317AA0DA4FB1}" destId="{4F8CAB0C-349A-439F-BE9B-2D7A562FCA2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71D90E-85E6-474C-B2E2-FE63AABDA9D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9130C23-55C3-455C-9069-0646B9B7C0D8}">
      <dgm:prSet phldrT="[Text]"/>
      <dgm:spPr/>
      <dgm:t>
        <a:bodyPr/>
        <a:lstStyle/>
        <a:p>
          <a:r>
            <a:rPr lang="en-US" dirty="0"/>
            <a:t>Sentiment Modeling</a:t>
          </a:r>
        </a:p>
      </dgm:t>
    </dgm:pt>
    <dgm:pt modelId="{F7AC381B-19E2-4A69-AC28-AB33CEE676CF}" type="parTrans" cxnId="{BBFEA491-AD36-4E9D-9CB3-CAD8EBDE8491}">
      <dgm:prSet/>
      <dgm:spPr/>
      <dgm:t>
        <a:bodyPr/>
        <a:lstStyle/>
        <a:p>
          <a:endParaRPr lang="en-US"/>
        </a:p>
      </dgm:t>
    </dgm:pt>
    <dgm:pt modelId="{CECD594F-8550-47B0-AC84-440E9A767E74}" type="sibTrans" cxnId="{BBFEA491-AD36-4E9D-9CB3-CAD8EBDE8491}">
      <dgm:prSet/>
      <dgm:spPr/>
      <dgm:t>
        <a:bodyPr/>
        <a:lstStyle/>
        <a:p>
          <a:endParaRPr lang="en-US"/>
        </a:p>
      </dgm:t>
    </dgm:pt>
    <dgm:pt modelId="{2908F278-E460-4371-80A3-E089666AF2CA}">
      <dgm:prSet phldrT="[Text]"/>
      <dgm:spPr/>
      <dgm:t>
        <a:bodyPr/>
        <a:lstStyle/>
        <a:p>
          <a:r>
            <a:rPr lang="en-US" dirty="0"/>
            <a:t>Sentiment Integration</a:t>
          </a:r>
        </a:p>
      </dgm:t>
    </dgm:pt>
    <dgm:pt modelId="{3C6CEDC9-F6C7-4BCF-8C38-D0B2B9F7CFAC}" type="parTrans" cxnId="{C3E14DC5-CE73-462B-AE22-942A687921DD}">
      <dgm:prSet/>
      <dgm:spPr/>
      <dgm:t>
        <a:bodyPr/>
        <a:lstStyle/>
        <a:p>
          <a:endParaRPr lang="en-US"/>
        </a:p>
      </dgm:t>
    </dgm:pt>
    <dgm:pt modelId="{47EB7331-C517-4E27-B526-834D1C6E7CE7}" type="sibTrans" cxnId="{C3E14DC5-CE73-462B-AE22-942A687921DD}">
      <dgm:prSet/>
      <dgm:spPr/>
      <dgm:t>
        <a:bodyPr/>
        <a:lstStyle/>
        <a:p>
          <a:endParaRPr lang="en-US"/>
        </a:p>
      </dgm:t>
    </dgm:pt>
    <dgm:pt modelId="{5AB3EE1C-DBB4-42C7-ABC8-24DE84BE5C38}">
      <dgm:prSet phldrT="[Text]"/>
      <dgm:spPr/>
      <dgm:t>
        <a:bodyPr/>
        <a:lstStyle/>
        <a:p>
          <a:r>
            <a:rPr lang="en-US" dirty="0"/>
            <a:t>Auto-selection of best model</a:t>
          </a:r>
        </a:p>
      </dgm:t>
    </dgm:pt>
    <dgm:pt modelId="{9A793B7E-2371-4810-B9E5-EFEF74AB4BC0}" type="parTrans" cxnId="{D64A4346-3D7C-452D-AD25-62BDF37F9EBD}">
      <dgm:prSet/>
      <dgm:spPr/>
      <dgm:t>
        <a:bodyPr/>
        <a:lstStyle/>
        <a:p>
          <a:endParaRPr lang="en-US"/>
        </a:p>
      </dgm:t>
    </dgm:pt>
    <dgm:pt modelId="{6B78FCCE-A27E-4CE5-AD50-985E8A8B5FFE}" type="sibTrans" cxnId="{D64A4346-3D7C-452D-AD25-62BDF37F9EBD}">
      <dgm:prSet/>
      <dgm:spPr/>
      <dgm:t>
        <a:bodyPr/>
        <a:lstStyle/>
        <a:p>
          <a:endParaRPr lang="en-US"/>
        </a:p>
      </dgm:t>
    </dgm:pt>
    <dgm:pt modelId="{38584EA1-4AC6-41D3-A92E-BE0179DFD2E8}" type="pres">
      <dgm:prSet presAssocID="{C771D90E-85E6-474C-B2E2-FE63AABDA9DA}" presName="CompostProcess" presStyleCnt="0">
        <dgm:presLayoutVars>
          <dgm:dir/>
          <dgm:resizeHandles val="exact"/>
        </dgm:presLayoutVars>
      </dgm:prSet>
      <dgm:spPr/>
    </dgm:pt>
    <dgm:pt modelId="{7DCBF36C-E730-420A-A503-A8BBBDACEDC9}" type="pres">
      <dgm:prSet presAssocID="{C771D90E-85E6-474C-B2E2-FE63AABDA9DA}" presName="arrow" presStyleLbl="bgShp" presStyleIdx="0" presStyleCnt="1"/>
      <dgm:spPr>
        <a:solidFill>
          <a:schemeClr val="accent4">
            <a:lumMod val="40000"/>
            <a:lumOff val="60000"/>
          </a:schemeClr>
        </a:solidFill>
      </dgm:spPr>
    </dgm:pt>
    <dgm:pt modelId="{D4F59575-3EA5-4B06-8688-317AA0DA4FB1}" type="pres">
      <dgm:prSet presAssocID="{C771D90E-85E6-474C-B2E2-FE63AABDA9DA}" presName="linearProcess" presStyleCnt="0"/>
      <dgm:spPr/>
    </dgm:pt>
    <dgm:pt modelId="{3E84C619-F613-4AD5-B038-BB67D0AAC7A2}" type="pres">
      <dgm:prSet presAssocID="{99130C23-55C3-455C-9069-0646B9B7C0D8}" presName="textNode" presStyleLbl="node1" presStyleIdx="0" presStyleCnt="3" custScaleX="49252" custScaleY="70491" custLinFactX="-10242" custLinFactNeighborX="-100000" custLinFactNeighborY="2281">
        <dgm:presLayoutVars>
          <dgm:bulletEnabled val="1"/>
        </dgm:presLayoutVars>
      </dgm:prSet>
      <dgm:spPr/>
    </dgm:pt>
    <dgm:pt modelId="{8BAB798F-F186-4C80-9E01-78ABCC56B6CC}" type="pres">
      <dgm:prSet presAssocID="{CECD594F-8550-47B0-AC84-440E9A767E74}" presName="sibTrans" presStyleCnt="0"/>
      <dgm:spPr/>
    </dgm:pt>
    <dgm:pt modelId="{20B4D02B-50E0-4A71-8004-E2CEFDAC1E3A}" type="pres">
      <dgm:prSet presAssocID="{2908F278-E460-4371-80A3-E089666AF2CA}" presName="textNode" presStyleLbl="node1" presStyleIdx="1" presStyleCnt="3" custScaleX="49252" custScaleY="70491" custLinFactX="-10242" custLinFactNeighborX="-100000" custLinFactNeighborY="2281">
        <dgm:presLayoutVars>
          <dgm:bulletEnabled val="1"/>
        </dgm:presLayoutVars>
      </dgm:prSet>
      <dgm:spPr/>
    </dgm:pt>
    <dgm:pt modelId="{E829F1DE-2BB3-43BE-9F04-EADAEB2F366B}" type="pres">
      <dgm:prSet presAssocID="{47EB7331-C517-4E27-B526-834D1C6E7CE7}" presName="sibTrans" presStyleCnt="0"/>
      <dgm:spPr/>
    </dgm:pt>
    <dgm:pt modelId="{4F8CAB0C-349A-439F-BE9B-2D7A562FCA29}" type="pres">
      <dgm:prSet presAssocID="{5AB3EE1C-DBB4-42C7-ABC8-24DE84BE5C38}" presName="textNode" presStyleLbl="node1" presStyleIdx="2" presStyleCnt="3" custScaleX="49252" custScaleY="70491" custLinFactX="-10242" custLinFactNeighborX="-100000" custLinFactNeighborY="2281">
        <dgm:presLayoutVars>
          <dgm:bulletEnabled val="1"/>
        </dgm:presLayoutVars>
      </dgm:prSet>
      <dgm:spPr/>
    </dgm:pt>
  </dgm:ptLst>
  <dgm:cxnLst>
    <dgm:cxn modelId="{326A412A-32C9-4D6F-A768-26B845FEA547}" type="presOf" srcId="{5AB3EE1C-DBB4-42C7-ABC8-24DE84BE5C38}" destId="{4F8CAB0C-349A-439F-BE9B-2D7A562FCA29}" srcOrd="0" destOrd="0" presId="urn:microsoft.com/office/officeart/2005/8/layout/hProcess9"/>
    <dgm:cxn modelId="{D64A4346-3D7C-452D-AD25-62BDF37F9EBD}" srcId="{C771D90E-85E6-474C-B2E2-FE63AABDA9DA}" destId="{5AB3EE1C-DBB4-42C7-ABC8-24DE84BE5C38}" srcOrd="2" destOrd="0" parTransId="{9A793B7E-2371-4810-B9E5-EFEF74AB4BC0}" sibTransId="{6B78FCCE-A27E-4CE5-AD50-985E8A8B5FFE}"/>
    <dgm:cxn modelId="{38038B7A-B077-4C36-B6F0-C71E6F376419}" type="presOf" srcId="{C771D90E-85E6-474C-B2E2-FE63AABDA9DA}" destId="{38584EA1-4AC6-41D3-A92E-BE0179DFD2E8}" srcOrd="0" destOrd="0" presId="urn:microsoft.com/office/officeart/2005/8/layout/hProcess9"/>
    <dgm:cxn modelId="{BBFEA491-AD36-4E9D-9CB3-CAD8EBDE8491}" srcId="{C771D90E-85E6-474C-B2E2-FE63AABDA9DA}" destId="{99130C23-55C3-455C-9069-0646B9B7C0D8}" srcOrd="0" destOrd="0" parTransId="{F7AC381B-19E2-4A69-AC28-AB33CEE676CF}" sibTransId="{CECD594F-8550-47B0-AC84-440E9A767E74}"/>
    <dgm:cxn modelId="{BBDA89A3-9444-4674-B588-DAD4AFAD08D2}" type="presOf" srcId="{2908F278-E460-4371-80A3-E089666AF2CA}" destId="{20B4D02B-50E0-4A71-8004-E2CEFDAC1E3A}" srcOrd="0" destOrd="0" presId="urn:microsoft.com/office/officeart/2005/8/layout/hProcess9"/>
    <dgm:cxn modelId="{A4A18EB1-CE20-495A-9E5A-A4845A124367}" type="presOf" srcId="{99130C23-55C3-455C-9069-0646B9B7C0D8}" destId="{3E84C619-F613-4AD5-B038-BB67D0AAC7A2}" srcOrd="0" destOrd="0" presId="urn:microsoft.com/office/officeart/2005/8/layout/hProcess9"/>
    <dgm:cxn modelId="{C3E14DC5-CE73-462B-AE22-942A687921DD}" srcId="{C771D90E-85E6-474C-B2E2-FE63AABDA9DA}" destId="{2908F278-E460-4371-80A3-E089666AF2CA}" srcOrd="1" destOrd="0" parTransId="{3C6CEDC9-F6C7-4BCF-8C38-D0B2B9F7CFAC}" sibTransId="{47EB7331-C517-4E27-B526-834D1C6E7CE7}"/>
    <dgm:cxn modelId="{D0F4D27D-C28F-4135-A576-F610E47D376F}" type="presParOf" srcId="{38584EA1-4AC6-41D3-A92E-BE0179DFD2E8}" destId="{7DCBF36C-E730-420A-A503-A8BBBDACEDC9}" srcOrd="0" destOrd="0" presId="urn:microsoft.com/office/officeart/2005/8/layout/hProcess9"/>
    <dgm:cxn modelId="{EC352065-6351-456A-8DEE-680027798385}" type="presParOf" srcId="{38584EA1-4AC6-41D3-A92E-BE0179DFD2E8}" destId="{D4F59575-3EA5-4B06-8688-317AA0DA4FB1}" srcOrd="1" destOrd="0" presId="urn:microsoft.com/office/officeart/2005/8/layout/hProcess9"/>
    <dgm:cxn modelId="{4C742462-4430-44AE-8F1C-46BE082679FB}" type="presParOf" srcId="{D4F59575-3EA5-4B06-8688-317AA0DA4FB1}" destId="{3E84C619-F613-4AD5-B038-BB67D0AAC7A2}" srcOrd="0" destOrd="0" presId="urn:microsoft.com/office/officeart/2005/8/layout/hProcess9"/>
    <dgm:cxn modelId="{990FBE7F-BC76-4E13-900B-716D729D9F72}" type="presParOf" srcId="{D4F59575-3EA5-4B06-8688-317AA0DA4FB1}" destId="{8BAB798F-F186-4C80-9E01-78ABCC56B6CC}" srcOrd="1" destOrd="0" presId="urn:microsoft.com/office/officeart/2005/8/layout/hProcess9"/>
    <dgm:cxn modelId="{C34ABE23-3194-45B9-9BDD-10C3878770DC}" type="presParOf" srcId="{D4F59575-3EA5-4B06-8688-317AA0DA4FB1}" destId="{20B4D02B-50E0-4A71-8004-E2CEFDAC1E3A}" srcOrd="2" destOrd="0" presId="urn:microsoft.com/office/officeart/2005/8/layout/hProcess9"/>
    <dgm:cxn modelId="{BFD14CC9-2433-47A1-A129-051DC86F2B1B}" type="presParOf" srcId="{D4F59575-3EA5-4B06-8688-317AA0DA4FB1}" destId="{E829F1DE-2BB3-43BE-9F04-EADAEB2F366B}" srcOrd="3" destOrd="0" presId="urn:microsoft.com/office/officeart/2005/8/layout/hProcess9"/>
    <dgm:cxn modelId="{7BAD20BF-99FD-476D-91E9-E482E5B95288}" type="presParOf" srcId="{D4F59575-3EA5-4B06-8688-317AA0DA4FB1}" destId="{4F8CAB0C-349A-439F-BE9B-2D7A562FCA2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2956B4-3F78-4E10-99F5-5338A172153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1FA9C0-A153-4F94-9FBD-6C001600B398}">
      <dgm:prSet phldrT="[Text]"/>
      <dgm:spPr/>
      <dgm:t>
        <a:bodyPr/>
        <a:lstStyle/>
        <a:p>
          <a:r>
            <a:rPr lang="en-US" dirty="0"/>
            <a:t>Sources</a:t>
          </a:r>
        </a:p>
      </dgm:t>
    </dgm:pt>
    <dgm:pt modelId="{9A67D294-31ED-4CE0-B4BB-75FC3A4DA3D5}" type="parTrans" cxnId="{E60B9C26-625A-48B2-B112-B6F405D47825}">
      <dgm:prSet/>
      <dgm:spPr/>
      <dgm:t>
        <a:bodyPr/>
        <a:lstStyle/>
        <a:p>
          <a:endParaRPr lang="en-US"/>
        </a:p>
      </dgm:t>
    </dgm:pt>
    <dgm:pt modelId="{0E4BD055-5145-4950-8DB9-A8B387800EFC}" type="sibTrans" cxnId="{E60B9C26-625A-48B2-B112-B6F405D47825}">
      <dgm:prSet/>
      <dgm:spPr/>
      <dgm:t>
        <a:bodyPr/>
        <a:lstStyle/>
        <a:p>
          <a:endParaRPr lang="en-US"/>
        </a:p>
      </dgm:t>
    </dgm:pt>
    <dgm:pt modelId="{2C8D931F-0BB0-4E90-B548-BF8C42E3D3B0}">
      <dgm:prSet phldrT="[Text]"/>
      <dgm:spPr/>
      <dgm:t>
        <a:bodyPr/>
        <a:lstStyle/>
        <a:p>
          <a:r>
            <a:rPr lang="en-US" sz="2100" dirty="0"/>
            <a:t>Yahoo! Finance API</a:t>
          </a:r>
        </a:p>
      </dgm:t>
    </dgm:pt>
    <dgm:pt modelId="{4B8A6E23-6401-43C2-A1A7-8D8C4DDF6781}" type="parTrans" cxnId="{4C34D682-4D04-489A-8D81-4B3EC8F80669}">
      <dgm:prSet/>
      <dgm:spPr/>
      <dgm:t>
        <a:bodyPr/>
        <a:lstStyle/>
        <a:p>
          <a:endParaRPr lang="en-US"/>
        </a:p>
      </dgm:t>
    </dgm:pt>
    <dgm:pt modelId="{4E5871CB-81DC-46A7-AB67-434AC3ED4806}" type="sibTrans" cxnId="{4C34D682-4D04-489A-8D81-4B3EC8F80669}">
      <dgm:prSet/>
      <dgm:spPr/>
      <dgm:t>
        <a:bodyPr/>
        <a:lstStyle/>
        <a:p>
          <a:endParaRPr lang="en-US"/>
        </a:p>
      </dgm:t>
    </dgm:pt>
    <dgm:pt modelId="{DAAA359D-9501-4F0D-8DEB-3253773E3957}">
      <dgm:prSet phldrT="[Text]" custT="1"/>
      <dgm:spPr/>
      <dgm:t>
        <a:bodyPr/>
        <a:lstStyle/>
        <a:p>
          <a:r>
            <a:rPr lang="en-US" sz="2100" dirty="0"/>
            <a:t>CSVs for prototyping (</a:t>
          </a:r>
          <a:r>
            <a:rPr lang="en-US" sz="1800" dirty="0" err="1"/>
            <a:t>cnn.fg</a:t>
          </a:r>
          <a:r>
            <a:rPr lang="en-US" sz="1800" dirty="0"/>
            <a:t>, CBOE)</a:t>
          </a:r>
        </a:p>
      </dgm:t>
    </dgm:pt>
    <dgm:pt modelId="{218C2A9D-EE65-462F-BF8B-AD04B783D217}" type="parTrans" cxnId="{69164AC2-6462-4AA3-9460-00FAB4999E05}">
      <dgm:prSet/>
      <dgm:spPr/>
      <dgm:t>
        <a:bodyPr/>
        <a:lstStyle/>
        <a:p>
          <a:endParaRPr lang="en-US"/>
        </a:p>
      </dgm:t>
    </dgm:pt>
    <dgm:pt modelId="{903F3459-8D00-4DDA-8CE9-DFBCFE8AE613}" type="sibTrans" cxnId="{69164AC2-6462-4AA3-9460-00FAB4999E05}">
      <dgm:prSet/>
      <dgm:spPr/>
      <dgm:t>
        <a:bodyPr/>
        <a:lstStyle/>
        <a:p>
          <a:endParaRPr lang="en-US"/>
        </a:p>
      </dgm:t>
    </dgm:pt>
    <dgm:pt modelId="{D8F6696C-DFDF-4E2A-B84F-C7BEDE475DA1}">
      <dgm:prSet phldrT="[Text]"/>
      <dgm:spPr/>
      <dgm:t>
        <a:bodyPr/>
        <a:lstStyle/>
        <a:p>
          <a:r>
            <a:rPr lang="en-US" dirty="0"/>
            <a:t>Prep</a:t>
          </a:r>
        </a:p>
      </dgm:t>
    </dgm:pt>
    <dgm:pt modelId="{8032B5A6-3F61-4786-9A67-B128F189D0D1}" type="parTrans" cxnId="{FD477EC8-8122-4F83-B482-781BF9CE917F}">
      <dgm:prSet/>
      <dgm:spPr/>
      <dgm:t>
        <a:bodyPr/>
        <a:lstStyle/>
        <a:p>
          <a:endParaRPr lang="en-US"/>
        </a:p>
      </dgm:t>
    </dgm:pt>
    <dgm:pt modelId="{3CE20966-912E-415D-A8D9-2B786C2A6AD6}" type="sibTrans" cxnId="{FD477EC8-8122-4F83-B482-781BF9CE917F}">
      <dgm:prSet/>
      <dgm:spPr/>
      <dgm:t>
        <a:bodyPr/>
        <a:lstStyle/>
        <a:p>
          <a:endParaRPr lang="en-US"/>
        </a:p>
      </dgm:t>
    </dgm:pt>
    <dgm:pt modelId="{C165C16F-05A8-4E1F-9844-64136DCD4562}">
      <dgm:prSet phldrT="[Text]"/>
      <dgm:spPr/>
      <dgm:t>
        <a:bodyPr/>
        <a:lstStyle/>
        <a:p>
          <a:r>
            <a:rPr lang="en-US" dirty="0"/>
            <a:t>Date indexing</a:t>
          </a:r>
        </a:p>
      </dgm:t>
    </dgm:pt>
    <dgm:pt modelId="{3B8B7541-2D76-4FE6-BD09-3332AA669FA4}" type="parTrans" cxnId="{53C1CE6E-8A06-4BF2-BF69-10C60B01FD3F}">
      <dgm:prSet/>
      <dgm:spPr/>
      <dgm:t>
        <a:bodyPr/>
        <a:lstStyle/>
        <a:p>
          <a:endParaRPr lang="en-US"/>
        </a:p>
      </dgm:t>
    </dgm:pt>
    <dgm:pt modelId="{9AFAB423-731E-4CC2-82CA-51AB510BC01C}" type="sibTrans" cxnId="{53C1CE6E-8A06-4BF2-BF69-10C60B01FD3F}">
      <dgm:prSet/>
      <dgm:spPr/>
      <dgm:t>
        <a:bodyPr/>
        <a:lstStyle/>
        <a:p>
          <a:endParaRPr lang="en-US"/>
        </a:p>
      </dgm:t>
    </dgm:pt>
    <dgm:pt modelId="{4528D8D3-2CE5-4668-AC47-9A6E5B0655D5}">
      <dgm:prSet phldrT="[Text]"/>
      <dgm:spPr/>
      <dgm:t>
        <a:bodyPr/>
        <a:lstStyle/>
        <a:p>
          <a:r>
            <a:rPr lang="en-US" dirty="0"/>
            <a:t>Results Delivery</a:t>
          </a:r>
        </a:p>
      </dgm:t>
    </dgm:pt>
    <dgm:pt modelId="{A63C1CDC-2311-4DB1-B02B-0DD900EA4A82}" type="parTrans" cxnId="{FF04483F-B88A-4A27-A92D-5C294A9E85D3}">
      <dgm:prSet/>
      <dgm:spPr/>
      <dgm:t>
        <a:bodyPr/>
        <a:lstStyle/>
        <a:p>
          <a:endParaRPr lang="en-US"/>
        </a:p>
      </dgm:t>
    </dgm:pt>
    <dgm:pt modelId="{CF058F54-9B34-4D01-A063-8CC5ABE8CA69}" type="sibTrans" cxnId="{FF04483F-B88A-4A27-A92D-5C294A9E85D3}">
      <dgm:prSet/>
      <dgm:spPr/>
      <dgm:t>
        <a:bodyPr/>
        <a:lstStyle/>
        <a:p>
          <a:endParaRPr lang="en-US"/>
        </a:p>
      </dgm:t>
    </dgm:pt>
    <dgm:pt modelId="{C0EE92D2-179A-40ED-AD52-02939E318A20}">
      <dgm:prSet phldrT="[Text]"/>
      <dgm:spPr/>
      <dgm:t>
        <a:bodyPr/>
        <a:lstStyle/>
        <a:p>
          <a:r>
            <a:rPr lang="en-US" dirty="0"/>
            <a:t>Chart annotation</a:t>
          </a:r>
        </a:p>
      </dgm:t>
    </dgm:pt>
    <dgm:pt modelId="{6E1D08D0-7596-48FE-8EA5-11A573162155}" type="parTrans" cxnId="{B8D6270D-F26F-43CA-BDB7-B3D6A411C136}">
      <dgm:prSet/>
      <dgm:spPr/>
      <dgm:t>
        <a:bodyPr/>
        <a:lstStyle/>
        <a:p>
          <a:endParaRPr lang="en-US"/>
        </a:p>
      </dgm:t>
    </dgm:pt>
    <dgm:pt modelId="{8AF998E1-9437-4597-BFB0-DD57ED3D14AF}" type="sibTrans" cxnId="{B8D6270D-F26F-43CA-BDB7-B3D6A411C136}">
      <dgm:prSet/>
      <dgm:spPr/>
      <dgm:t>
        <a:bodyPr/>
        <a:lstStyle/>
        <a:p>
          <a:endParaRPr lang="en-US"/>
        </a:p>
      </dgm:t>
    </dgm:pt>
    <dgm:pt modelId="{FE5065ED-662D-4811-87D6-B0D3C479C07C}">
      <dgm:prSet phldrT="[Text]"/>
      <dgm:spPr/>
      <dgm:t>
        <a:bodyPr/>
        <a:lstStyle/>
        <a:p>
          <a:r>
            <a:rPr lang="en-US" dirty="0"/>
            <a:t>Number formatting</a:t>
          </a:r>
        </a:p>
      </dgm:t>
    </dgm:pt>
    <dgm:pt modelId="{2C8B61D0-7483-4207-A933-063BD684A3B4}" type="parTrans" cxnId="{C5E74547-6B79-4F57-9EB3-A3D9268AC797}">
      <dgm:prSet/>
      <dgm:spPr/>
      <dgm:t>
        <a:bodyPr/>
        <a:lstStyle/>
        <a:p>
          <a:endParaRPr lang="en-US"/>
        </a:p>
      </dgm:t>
    </dgm:pt>
    <dgm:pt modelId="{0150397E-5BC7-460E-9117-4BEE0665AD05}" type="sibTrans" cxnId="{C5E74547-6B79-4F57-9EB3-A3D9268AC797}">
      <dgm:prSet/>
      <dgm:spPr/>
      <dgm:t>
        <a:bodyPr/>
        <a:lstStyle/>
        <a:p>
          <a:endParaRPr lang="en-US"/>
        </a:p>
      </dgm:t>
    </dgm:pt>
    <dgm:pt modelId="{9A8A69A1-8175-45BD-9FB0-BF52197E46C4}">
      <dgm:prSet phldrT="[Text]"/>
      <dgm:spPr/>
      <dgm:t>
        <a:bodyPr/>
        <a:lstStyle/>
        <a:p>
          <a:r>
            <a:rPr lang="en-US" dirty="0" err="1"/>
            <a:t>Streamlit</a:t>
          </a:r>
          <a:r>
            <a:rPr lang="en-US" dirty="0"/>
            <a:t> compatibility conversions</a:t>
          </a:r>
        </a:p>
      </dgm:t>
    </dgm:pt>
    <dgm:pt modelId="{1924CF6C-B8DE-4234-AA02-AEF82270C5ED}" type="parTrans" cxnId="{4FC9A273-72EB-4456-B6D4-F760948F1C84}">
      <dgm:prSet/>
      <dgm:spPr/>
      <dgm:t>
        <a:bodyPr/>
        <a:lstStyle/>
        <a:p>
          <a:endParaRPr lang="en-US"/>
        </a:p>
      </dgm:t>
    </dgm:pt>
    <dgm:pt modelId="{E22E78D2-95E0-49E5-8DB2-97D0BFF170AF}" type="sibTrans" cxnId="{4FC9A273-72EB-4456-B6D4-F760948F1C84}">
      <dgm:prSet/>
      <dgm:spPr/>
      <dgm:t>
        <a:bodyPr/>
        <a:lstStyle/>
        <a:p>
          <a:endParaRPr lang="en-US"/>
        </a:p>
      </dgm:t>
    </dgm:pt>
    <dgm:pt modelId="{243E38D6-BD68-4C45-8024-7E8F66220D2F}">
      <dgm:prSet phldrT="[Text]"/>
      <dgm:spPr/>
      <dgm:t>
        <a:bodyPr/>
        <a:lstStyle/>
        <a:p>
          <a:r>
            <a:rPr lang="en-US" dirty="0"/>
            <a:t>Concatenate CSV data sources</a:t>
          </a:r>
        </a:p>
      </dgm:t>
    </dgm:pt>
    <dgm:pt modelId="{B7EBD62F-0752-46A0-8C7F-6DFA14C85E0B}" type="parTrans" cxnId="{2F4628FD-D35E-4620-8F97-3AAD8D9F7B46}">
      <dgm:prSet/>
      <dgm:spPr/>
      <dgm:t>
        <a:bodyPr/>
        <a:lstStyle/>
        <a:p>
          <a:endParaRPr lang="en-US"/>
        </a:p>
      </dgm:t>
    </dgm:pt>
    <dgm:pt modelId="{B9470BDD-39C2-42C5-BB2B-E8AAE540B7AF}" type="sibTrans" cxnId="{2F4628FD-D35E-4620-8F97-3AAD8D9F7B46}">
      <dgm:prSet/>
      <dgm:spPr/>
      <dgm:t>
        <a:bodyPr/>
        <a:lstStyle/>
        <a:p>
          <a:endParaRPr lang="en-US"/>
        </a:p>
      </dgm:t>
    </dgm:pt>
    <dgm:pt modelId="{B4E678C7-EEB6-4116-B6B6-412C6B0F5634}">
      <dgm:prSet phldrT="[Text]"/>
      <dgm:spPr/>
      <dgm:t>
        <a:bodyPr/>
        <a:lstStyle/>
        <a:p>
          <a:r>
            <a:rPr lang="en-US" dirty="0" err="1"/>
            <a:t>Jupyter</a:t>
          </a:r>
          <a:r>
            <a:rPr lang="en-US" dirty="0"/>
            <a:t> Notebook for validation</a:t>
          </a:r>
        </a:p>
      </dgm:t>
    </dgm:pt>
    <dgm:pt modelId="{95ADF24D-47E9-414A-A283-35683DACE912}" type="parTrans" cxnId="{B2DEAB26-6344-48EC-8440-F2FB82BEF9BD}">
      <dgm:prSet/>
      <dgm:spPr/>
      <dgm:t>
        <a:bodyPr/>
        <a:lstStyle/>
        <a:p>
          <a:endParaRPr lang="en-US"/>
        </a:p>
      </dgm:t>
    </dgm:pt>
    <dgm:pt modelId="{D22CE8CC-85BC-4362-86F5-D05B34BC9D46}" type="sibTrans" cxnId="{B2DEAB26-6344-48EC-8440-F2FB82BEF9BD}">
      <dgm:prSet/>
      <dgm:spPr/>
      <dgm:t>
        <a:bodyPr/>
        <a:lstStyle/>
        <a:p>
          <a:endParaRPr lang="en-US"/>
        </a:p>
      </dgm:t>
    </dgm:pt>
    <dgm:pt modelId="{7EE23DE4-9FB2-44A3-A135-65E3C8978804}">
      <dgm:prSet phldrT="[Text]"/>
      <dgm:spPr/>
      <dgm:t>
        <a:bodyPr/>
        <a:lstStyle/>
        <a:p>
          <a:r>
            <a:rPr lang="en-US" dirty="0"/>
            <a:t>DataFrame creation</a:t>
          </a:r>
        </a:p>
      </dgm:t>
    </dgm:pt>
    <dgm:pt modelId="{59AA1A61-2A2E-4212-AB22-50CB073A1986}" type="parTrans" cxnId="{74FD78AE-A3A9-477C-A5B3-B71B1AC042BD}">
      <dgm:prSet/>
      <dgm:spPr/>
      <dgm:t>
        <a:bodyPr/>
        <a:lstStyle/>
        <a:p>
          <a:endParaRPr lang="en-US"/>
        </a:p>
      </dgm:t>
    </dgm:pt>
    <dgm:pt modelId="{9BF7A2C3-0271-4950-9BE4-E806EE8830C3}" type="sibTrans" cxnId="{74FD78AE-A3A9-477C-A5B3-B71B1AC042BD}">
      <dgm:prSet/>
      <dgm:spPr/>
      <dgm:t>
        <a:bodyPr/>
        <a:lstStyle/>
        <a:p>
          <a:endParaRPr lang="en-US"/>
        </a:p>
      </dgm:t>
    </dgm:pt>
    <dgm:pt modelId="{74B7B62E-96F6-454C-8A67-2C047E104EE4}">
      <dgm:prSet phldrT="[Text]"/>
      <dgm:spPr/>
      <dgm:t>
        <a:bodyPr/>
        <a:lstStyle/>
        <a:p>
          <a:r>
            <a:rPr lang="en-US" dirty="0"/>
            <a:t>Presentation ready DataFrame</a:t>
          </a:r>
        </a:p>
      </dgm:t>
    </dgm:pt>
    <dgm:pt modelId="{344897A7-A278-4B4D-A601-1756D74B95FF}" type="parTrans" cxnId="{5EA22287-37E7-4257-A538-EEF84B3F7829}">
      <dgm:prSet/>
      <dgm:spPr/>
    </dgm:pt>
    <dgm:pt modelId="{78B6F1EB-AE83-498C-949B-45F777DE58DE}" type="sibTrans" cxnId="{5EA22287-37E7-4257-A538-EEF84B3F7829}">
      <dgm:prSet/>
      <dgm:spPr/>
    </dgm:pt>
    <dgm:pt modelId="{E9CE67FF-08A3-47FA-A404-9EF799F01098}" type="pres">
      <dgm:prSet presAssocID="{812956B4-3F78-4E10-99F5-5338A172153A}" presName="Name0" presStyleCnt="0">
        <dgm:presLayoutVars>
          <dgm:dir/>
          <dgm:animLvl val="lvl"/>
          <dgm:resizeHandles val="exact"/>
        </dgm:presLayoutVars>
      </dgm:prSet>
      <dgm:spPr/>
    </dgm:pt>
    <dgm:pt modelId="{109C000A-0610-4585-9C46-266D79702813}" type="pres">
      <dgm:prSet presAssocID="{471FA9C0-A153-4F94-9FBD-6C001600B398}" presName="linNode" presStyleCnt="0"/>
      <dgm:spPr/>
    </dgm:pt>
    <dgm:pt modelId="{AC5DF425-B10F-41C2-9A21-566E2B120D68}" type="pres">
      <dgm:prSet presAssocID="{471FA9C0-A153-4F94-9FBD-6C001600B39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717CE94-33AA-44D5-AFD0-9D50A22F5D24}" type="pres">
      <dgm:prSet presAssocID="{471FA9C0-A153-4F94-9FBD-6C001600B398}" presName="descendantText" presStyleLbl="alignAccFollowNode1" presStyleIdx="0" presStyleCnt="3">
        <dgm:presLayoutVars>
          <dgm:bulletEnabled val="1"/>
        </dgm:presLayoutVars>
      </dgm:prSet>
      <dgm:spPr/>
    </dgm:pt>
    <dgm:pt modelId="{C4CD1DB7-6507-4B3E-A521-573281CAC403}" type="pres">
      <dgm:prSet presAssocID="{0E4BD055-5145-4950-8DB9-A8B387800EFC}" presName="sp" presStyleCnt="0"/>
      <dgm:spPr/>
    </dgm:pt>
    <dgm:pt modelId="{26AFF4DF-3EE1-4397-BF5D-E289822CE3F2}" type="pres">
      <dgm:prSet presAssocID="{D8F6696C-DFDF-4E2A-B84F-C7BEDE475DA1}" presName="linNode" presStyleCnt="0"/>
      <dgm:spPr/>
    </dgm:pt>
    <dgm:pt modelId="{C19F3D2B-90F6-4B59-AE4C-D6AE3AA1BCE2}" type="pres">
      <dgm:prSet presAssocID="{D8F6696C-DFDF-4E2A-B84F-C7BEDE475DA1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7D7D60D-A3C5-4EBC-949F-23A771DEF040}" type="pres">
      <dgm:prSet presAssocID="{D8F6696C-DFDF-4E2A-B84F-C7BEDE475DA1}" presName="descendantText" presStyleLbl="alignAccFollowNode1" presStyleIdx="1" presStyleCnt="3">
        <dgm:presLayoutVars>
          <dgm:bulletEnabled val="1"/>
        </dgm:presLayoutVars>
      </dgm:prSet>
      <dgm:spPr/>
    </dgm:pt>
    <dgm:pt modelId="{764A20B0-CBBE-44C1-B037-A2F404C2A940}" type="pres">
      <dgm:prSet presAssocID="{3CE20966-912E-415D-A8D9-2B786C2A6AD6}" presName="sp" presStyleCnt="0"/>
      <dgm:spPr/>
    </dgm:pt>
    <dgm:pt modelId="{35C6BC8E-6F37-4394-A795-8823BE433848}" type="pres">
      <dgm:prSet presAssocID="{4528D8D3-2CE5-4668-AC47-9A6E5B0655D5}" presName="linNode" presStyleCnt="0"/>
      <dgm:spPr/>
    </dgm:pt>
    <dgm:pt modelId="{4BEAAD7C-EA9D-4AB0-A183-A0A4D2C6100C}" type="pres">
      <dgm:prSet presAssocID="{4528D8D3-2CE5-4668-AC47-9A6E5B0655D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391F6830-9F41-4AD6-A4D1-F53354155151}" type="pres">
      <dgm:prSet presAssocID="{4528D8D3-2CE5-4668-AC47-9A6E5B0655D5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241CD02-C776-42EF-BA59-CA0471EAD2C7}" type="presOf" srcId="{D8F6696C-DFDF-4E2A-B84F-C7BEDE475DA1}" destId="{C19F3D2B-90F6-4B59-AE4C-D6AE3AA1BCE2}" srcOrd="0" destOrd="0" presId="urn:microsoft.com/office/officeart/2005/8/layout/vList5"/>
    <dgm:cxn modelId="{B8D6270D-F26F-43CA-BDB7-B3D6A411C136}" srcId="{4528D8D3-2CE5-4668-AC47-9A6E5B0655D5}" destId="{C0EE92D2-179A-40ED-AD52-02939E318A20}" srcOrd="0" destOrd="0" parTransId="{6E1D08D0-7596-48FE-8EA5-11A573162155}" sibTransId="{8AF998E1-9437-4597-BFB0-DD57ED3D14AF}"/>
    <dgm:cxn modelId="{25064F1E-F978-4C70-9F8E-D50DEECD6FF7}" type="presOf" srcId="{FE5065ED-662D-4811-87D6-B0D3C479C07C}" destId="{391F6830-9F41-4AD6-A4D1-F53354155151}" srcOrd="0" destOrd="1" presId="urn:microsoft.com/office/officeart/2005/8/layout/vList5"/>
    <dgm:cxn modelId="{E60B9C26-625A-48B2-B112-B6F405D47825}" srcId="{812956B4-3F78-4E10-99F5-5338A172153A}" destId="{471FA9C0-A153-4F94-9FBD-6C001600B398}" srcOrd="0" destOrd="0" parTransId="{9A67D294-31ED-4CE0-B4BB-75FC3A4DA3D5}" sibTransId="{0E4BD055-5145-4950-8DB9-A8B387800EFC}"/>
    <dgm:cxn modelId="{B2DEAB26-6344-48EC-8440-F2FB82BEF9BD}" srcId="{D8F6696C-DFDF-4E2A-B84F-C7BEDE475DA1}" destId="{B4E678C7-EEB6-4116-B6B6-412C6B0F5634}" srcOrd="2" destOrd="0" parTransId="{95ADF24D-47E9-414A-A283-35683DACE912}" sibTransId="{D22CE8CC-85BC-4362-86F5-D05B34BC9D46}"/>
    <dgm:cxn modelId="{5FD6D636-67CC-4E1B-867D-5404467D2927}" type="presOf" srcId="{C0EE92D2-179A-40ED-AD52-02939E318A20}" destId="{391F6830-9F41-4AD6-A4D1-F53354155151}" srcOrd="0" destOrd="0" presId="urn:microsoft.com/office/officeart/2005/8/layout/vList5"/>
    <dgm:cxn modelId="{FF04483F-B88A-4A27-A92D-5C294A9E85D3}" srcId="{812956B4-3F78-4E10-99F5-5338A172153A}" destId="{4528D8D3-2CE5-4668-AC47-9A6E5B0655D5}" srcOrd="2" destOrd="0" parTransId="{A63C1CDC-2311-4DB1-B02B-0DD900EA4A82}" sibTransId="{CF058F54-9B34-4D01-A063-8CC5ABE8CA69}"/>
    <dgm:cxn modelId="{C5E74547-6B79-4F57-9EB3-A3D9268AC797}" srcId="{4528D8D3-2CE5-4668-AC47-9A6E5B0655D5}" destId="{FE5065ED-662D-4811-87D6-B0D3C479C07C}" srcOrd="1" destOrd="0" parTransId="{2C8B61D0-7483-4207-A933-063BD684A3B4}" sibTransId="{0150397E-5BC7-460E-9117-4BEE0665AD05}"/>
    <dgm:cxn modelId="{A14EAD68-3293-4F2E-B4D8-8494C684B5A5}" type="presOf" srcId="{C165C16F-05A8-4E1F-9844-64136DCD4562}" destId="{F7D7D60D-A3C5-4EBC-949F-23A771DEF040}" srcOrd="0" destOrd="0" presId="urn:microsoft.com/office/officeart/2005/8/layout/vList5"/>
    <dgm:cxn modelId="{18F38F4B-85EF-415E-A453-B63ABC1119C0}" type="presOf" srcId="{9A8A69A1-8175-45BD-9FB0-BF52197E46C4}" destId="{391F6830-9F41-4AD6-A4D1-F53354155151}" srcOrd="0" destOrd="2" presId="urn:microsoft.com/office/officeart/2005/8/layout/vList5"/>
    <dgm:cxn modelId="{53C1CE6E-8A06-4BF2-BF69-10C60B01FD3F}" srcId="{D8F6696C-DFDF-4E2A-B84F-C7BEDE475DA1}" destId="{C165C16F-05A8-4E1F-9844-64136DCD4562}" srcOrd="0" destOrd="0" parTransId="{3B8B7541-2D76-4FE6-BD09-3332AA669FA4}" sibTransId="{9AFAB423-731E-4CC2-82CA-51AB510BC01C}"/>
    <dgm:cxn modelId="{4FC9A273-72EB-4456-B6D4-F760948F1C84}" srcId="{4528D8D3-2CE5-4668-AC47-9A6E5B0655D5}" destId="{9A8A69A1-8175-45BD-9FB0-BF52197E46C4}" srcOrd="2" destOrd="0" parTransId="{1924CF6C-B8DE-4234-AA02-AEF82270C5ED}" sibTransId="{E22E78D2-95E0-49E5-8DB2-97D0BFF170AF}"/>
    <dgm:cxn modelId="{7378B879-51C7-40AD-B5D7-4F60357FC013}" type="presOf" srcId="{B4E678C7-EEB6-4116-B6B6-412C6B0F5634}" destId="{F7D7D60D-A3C5-4EBC-949F-23A771DEF040}" srcOrd="0" destOrd="2" presId="urn:microsoft.com/office/officeart/2005/8/layout/vList5"/>
    <dgm:cxn modelId="{4C34D682-4D04-489A-8D81-4B3EC8F80669}" srcId="{471FA9C0-A153-4F94-9FBD-6C001600B398}" destId="{2C8D931F-0BB0-4E90-B548-BF8C42E3D3B0}" srcOrd="0" destOrd="0" parTransId="{4B8A6E23-6401-43C2-A1A7-8D8C4DDF6781}" sibTransId="{4E5871CB-81DC-46A7-AB67-434AC3ED4806}"/>
    <dgm:cxn modelId="{5EA22287-37E7-4257-A538-EEF84B3F7829}" srcId="{4528D8D3-2CE5-4668-AC47-9A6E5B0655D5}" destId="{74B7B62E-96F6-454C-8A67-2C047E104EE4}" srcOrd="3" destOrd="0" parTransId="{344897A7-A278-4B4D-A601-1756D74B95FF}" sibTransId="{78B6F1EB-AE83-498C-949B-45F777DE58DE}"/>
    <dgm:cxn modelId="{877E8C9E-7115-4B4D-B3EA-F7A4CA1125E3}" type="presOf" srcId="{471FA9C0-A153-4F94-9FBD-6C001600B398}" destId="{AC5DF425-B10F-41C2-9A21-566E2B120D68}" srcOrd="0" destOrd="0" presId="urn:microsoft.com/office/officeart/2005/8/layout/vList5"/>
    <dgm:cxn modelId="{74FD78AE-A3A9-477C-A5B3-B71B1AC042BD}" srcId="{D8F6696C-DFDF-4E2A-B84F-C7BEDE475DA1}" destId="{7EE23DE4-9FB2-44A3-A135-65E3C8978804}" srcOrd="3" destOrd="0" parTransId="{59AA1A61-2A2E-4212-AB22-50CB073A1986}" sibTransId="{9BF7A2C3-0271-4950-9BE4-E806EE8830C3}"/>
    <dgm:cxn modelId="{5966AEBB-5BA6-4151-BB67-77B76AFB72BE}" type="presOf" srcId="{2C8D931F-0BB0-4E90-B548-BF8C42E3D3B0}" destId="{5717CE94-33AA-44D5-AFD0-9D50A22F5D24}" srcOrd="0" destOrd="0" presId="urn:microsoft.com/office/officeart/2005/8/layout/vList5"/>
    <dgm:cxn modelId="{69164AC2-6462-4AA3-9460-00FAB4999E05}" srcId="{471FA9C0-A153-4F94-9FBD-6C001600B398}" destId="{DAAA359D-9501-4F0D-8DEB-3253773E3957}" srcOrd="1" destOrd="0" parTransId="{218C2A9D-EE65-462F-BF8B-AD04B783D217}" sibTransId="{903F3459-8D00-4DDA-8CE9-DFBCFE8AE613}"/>
    <dgm:cxn modelId="{FD477EC8-8122-4F83-B482-781BF9CE917F}" srcId="{812956B4-3F78-4E10-99F5-5338A172153A}" destId="{D8F6696C-DFDF-4E2A-B84F-C7BEDE475DA1}" srcOrd="1" destOrd="0" parTransId="{8032B5A6-3F61-4786-9A67-B128F189D0D1}" sibTransId="{3CE20966-912E-415D-A8D9-2B786C2A6AD6}"/>
    <dgm:cxn modelId="{CF5BB5C8-24FB-47A5-9C92-380E29AD11B1}" type="presOf" srcId="{7EE23DE4-9FB2-44A3-A135-65E3C8978804}" destId="{F7D7D60D-A3C5-4EBC-949F-23A771DEF040}" srcOrd="0" destOrd="3" presId="urn:microsoft.com/office/officeart/2005/8/layout/vList5"/>
    <dgm:cxn modelId="{25BD57CB-0F20-43CC-9A5A-799ED2098F11}" type="presOf" srcId="{4528D8D3-2CE5-4668-AC47-9A6E5B0655D5}" destId="{4BEAAD7C-EA9D-4AB0-A183-A0A4D2C6100C}" srcOrd="0" destOrd="0" presId="urn:microsoft.com/office/officeart/2005/8/layout/vList5"/>
    <dgm:cxn modelId="{492420D7-52EA-43F6-B763-9598CE23F214}" type="presOf" srcId="{243E38D6-BD68-4C45-8024-7E8F66220D2F}" destId="{F7D7D60D-A3C5-4EBC-949F-23A771DEF040}" srcOrd="0" destOrd="1" presId="urn:microsoft.com/office/officeart/2005/8/layout/vList5"/>
    <dgm:cxn modelId="{D3AF2DD7-CE70-4D35-9F91-8FED8D1F5A0F}" type="presOf" srcId="{812956B4-3F78-4E10-99F5-5338A172153A}" destId="{E9CE67FF-08A3-47FA-A404-9EF799F01098}" srcOrd="0" destOrd="0" presId="urn:microsoft.com/office/officeart/2005/8/layout/vList5"/>
    <dgm:cxn modelId="{3D24EED8-516D-4588-8C63-688FB92EB4E7}" type="presOf" srcId="{DAAA359D-9501-4F0D-8DEB-3253773E3957}" destId="{5717CE94-33AA-44D5-AFD0-9D50A22F5D24}" srcOrd="0" destOrd="1" presId="urn:microsoft.com/office/officeart/2005/8/layout/vList5"/>
    <dgm:cxn modelId="{AED1B7E7-7806-4D4C-84B4-9CD97BFD52B7}" type="presOf" srcId="{74B7B62E-96F6-454C-8A67-2C047E104EE4}" destId="{391F6830-9F41-4AD6-A4D1-F53354155151}" srcOrd="0" destOrd="3" presId="urn:microsoft.com/office/officeart/2005/8/layout/vList5"/>
    <dgm:cxn modelId="{2F4628FD-D35E-4620-8F97-3AAD8D9F7B46}" srcId="{D8F6696C-DFDF-4E2A-B84F-C7BEDE475DA1}" destId="{243E38D6-BD68-4C45-8024-7E8F66220D2F}" srcOrd="1" destOrd="0" parTransId="{B7EBD62F-0752-46A0-8C7F-6DFA14C85E0B}" sibTransId="{B9470BDD-39C2-42C5-BB2B-E8AAE540B7AF}"/>
    <dgm:cxn modelId="{4D87B18B-2706-491B-A44F-36ACE9A44D67}" type="presParOf" srcId="{E9CE67FF-08A3-47FA-A404-9EF799F01098}" destId="{109C000A-0610-4585-9C46-266D79702813}" srcOrd="0" destOrd="0" presId="urn:microsoft.com/office/officeart/2005/8/layout/vList5"/>
    <dgm:cxn modelId="{B2F658B3-2179-4073-8A75-4223F597E622}" type="presParOf" srcId="{109C000A-0610-4585-9C46-266D79702813}" destId="{AC5DF425-B10F-41C2-9A21-566E2B120D68}" srcOrd="0" destOrd="0" presId="urn:microsoft.com/office/officeart/2005/8/layout/vList5"/>
    <dgm:cxn modelId="{FC32757F-EA68-4D34-ADDD-9F4D88F74BE4}" type="presParOf" srcId="{109C000A-0610-4585-9C46-266D79702813}" destId="{5717CE94-33AA-44D5-AFD0-9D50A22F5D24}" srcOrd="1" destOrd="0" presId="urn:microsoft.com/office/officeart/2005/8/layout/vList5"/>
    <dgm:cxn modelId="{8C34F106-E884-4C9C-9543-0B63EA1693D2}" type="presParOf" srcId="{E9CE67FF-08A3-47FA-A404-9EF799F01098}" destId="{C4CD1DB7-6507-4B3E-A521-573281CAC403}" srcOrd="1" destOrd="0" presId="urn:microsoft.com/office/officeart/2005/8/layout/vList5"/>
    <dgm:cxn modelId="{146DFA1E-F2C6-44E6-9966-E9D91658DEC5}" type="presParOf" srcId="{E9CE67FF-08A3-47FA-A404-9EF799F01098}" destId="{26AFF4DF-3EE1-4397-BF5D-E289822CE3F2}" srcOrd="2" destOrd="0" presId="urn:microsoft.com/office/officeart/2005/8/layout/vList5"/>
    <dgm:cxn modelId="{170CF3B9-6EB8-4C1E-AC0D-0AD7926C762F}" type="presParOf" srcId="{26AFF4DF-3EE1-4397-BF5D-E289822CE3F2}" destId="{C19F3D2B-90F6-4B59-AE4C-D6AE3AA1BCE2}" srcOrd="0" destOrd="0" presId="urn:microsoft.com/office/officeart/2005/8/layout/vList5"/>
    <dgm:cxn modelId="{B19BBE5C-E295-45B2-B053-5826FCE6ADC6}" type="presParOf" srcId="{26AFF4DF-3EE1-4397-BF5D-E289822CE3F2}" destId="{F7D7D60D-A3C5-4EBC-949F-23A771DEF040}" srcOrd="1" destOrd="0" presId="urn:microsoft.com/office/officeart/2005/8/layout/vList5"/>
    <dgm:cxn modelId="{B618C322-95B2-4CC8-AB35-9BC0E5DDF238}" type="presParOf" srcId="{E9CE67FF-08A3-47FA-A404-9EF799F01098}" destId="{764A20B0-CBBE-44C1-B037-A2F404C2A940}" srcOrd="3" destOrd="0" presId="urn:microsoft.com/office/officeart/2005/8/layout/vList5"/>
    <dgm:cxn modelId="{650DB25D-3296-4906-B819-8EF0D10FA3E4}" type="presParOf" srcId="{E9CE67FF-08A3-47FA-A404-9EF799F01098}" destId="{35C6BC8E-6F37-4394-A795-8823BE433848}" srcOrd="4" destOrd="0" presId="urn:microsoft.com/office/officeart/2005/8/layout/vList5"/>
    <dgm:cxn modelId="{D5C39151-D59E-42EF-9FD4-F53DDF52FADB}" type="presParOf" srcId="{35C6BC8E-6F37-4394-A795-8823BE433848}" destId="{4BEAAD7C-EA9D-4AB0-A183-A0A4D2C6100C}" srcOrd="0" destOrd="0" presId="urn:microsoft.com/office/officeart/2005/8/layout/vList5"/>
    <dgm:cxn modelId="{CC7A15B1-0234-4A6E-95A7-F416E70A6116}" type="presParOf" srcId="{35C6BC8E-6F37-4394-A795-8823BE433848}" destId="{391F6830-9F41-4AD6-A4D1-F5335415515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2956B4-3F78-4E10-99F5-5338A172153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1FA9C0-A153-4F94-9FBD-6C001600B398}">
      <dgm:prSet phldrT="[Text]"/>
      <dgm:spPr/>
      <dgm:t>
        <a:bodyPr/>
        <a:lstStyle/>
        <a:p>
          <a:r>
            <a:rPr lang="en-US" dirty="0" err="1"/>
            <a:t>FBProphet</a:t>
          </a:r>
          <a:endParaRPr lang="en-US" dirty="0"/>
        </a:p>
      </dgm:t>
    </dgm:pt>
    <dgm:pt modelId="{9A67D294-31ED-4CE0-B4BB-75FC3A4DA3D5}" type="parTrans" cxnId="{E60B9C26-625A-48B2-B112-B6F405D47825}">
      <dgm:prSet/>
      <dgm:spPr/>
      <dgm:t>
        <a:bodyPr/>
        <a:lstStyle/>
        <a:p>
          <a:endParaRPr lang="en-US"/>
        </a:p>
      </dgm:t>
    </dgm:pt>
    <dgm:pt modelId="{0E4BD055-5145-4950-8DB9-A8B387800EFC}" type="sibTrans" cxnId="{E60B9C26-625A-48B2-B112-B6F405D47825}">
      <dgm:prSet/>
      <dgm:spPr/>
      <dgm:t>
        <a:bodyPr/>
        <a:lstStyle/>
        <a:p>
          <a:endParaRPr lang="en-US"/>
        </a:p>
      </dgm:t>
    </dgm:pt>
    <dgm:pt modelId="{2C8D931F-0BB0-4E90-B548-BF8C42E3D3B0}">
      <dgm:prSet phldrT="[Text]"/>
      <dgm:spPr/>
      <dgm:t>
        <a:bodyPr/>
        <a:lstStyle/>
        <a:p>
          <a:r>
            <a:rPr lang="en-US" dirty="0"/>
            <a:t>Price prediction</a:t>
          </a:r>
        </a:p>
      </dgm:t>
    </dgm:pt>
    <dgm:pt modelId="{4B8A6E23-6401-43C2-A1A7-8D8C4DDF6781}" type="parTrans" cxnId="{4C34D682-4D04-489A-8D81-4B3EC8F80669}">
      <dgm:prSet/>
      <dgm:spPr/>
      <dgm:t>
        <a:bodyPr/>
        <a:lstStyle/>
        <a:p>
          <a:endParaRPr lang="en-US"/>
        </a:p>
      </dgm:t>
    </dgm:pt>
    <dgm:pt modelId="{4E5871CB-81DC-46A7-AB67-434AC3ED4806}" type="sibTrans" cxnId="{4C34D682-4D04-489A-8D81-4B3EC8F80669}">
      <dgm:prSet/>
      <dgm:spPr/>
      <dgm:t>
        <a:bodyPr/>
        <a:lstStyle/>
        <a:p>
          <a:endParaRPr lang="en-US"/>
        </a:p>
      </dgm:t>
    </dgm:pt>
    <dgm:pt modelId="{D8F6696C-DFDF-4E2A-B84F-C7BEDE475DA1}">
      <dgm:prSet phldrT="[Text]"/>
      <dgm:spPr/>
      <dgm:t>
        <a:bodyPr/>
        <a:lstStyle/>
        <a:p>
          <a:r>
            <a:rPr lang="en-US" dirty="0"/>
            <a:t>BackTrader/</a:t>
          </a:r>
        </a:p>
        <a:p>
          <a:r>
            <a:rPr lang="en-US" dirty="0" err="1"/>
            <a:t>Cerebro</a:t>
          </a:r>
          <a:endParaRPr lang="en-US" dirty="0"/>
        </a:p>
      </dgm:t>
    </dgm:pt>
    <dgm:pt modelId="{8032B5A6-3F61-4786-9A67-B128F189D0D1}" type="parTrans" cxnId="{FD477EC8-8122-4F83-B482-781BF9CE917F}">
      <dgm:prSet/>
      <dgm:spPr/>
      <dgm:t>
        <a:bodyPr/>
        <a:lstStyle/>
        <a:p>
          <a:endParaRPr lang="en-US"/>
        </a:p>
      </dgm:t>
    </dgm:pt>
    <dgm:pt modelId="{3CE20966-912E-415D-A8D9-2B786C2A6AD6}" type="sibTrans" cxnId="{FD477EC8-8122-4F83-B482-781BF9CE917F}">
      <dgm:prSet/>
      <dgm:spPr/>
      <dgm:t>
        <a:bodyPr/>
        <a:lstStyle/>
        <a:p>
          <a:endParaRPr lang="en-US"/>
        </a:p>
      </dgm:t>
    </dgm:pt>
    <dgm:pt modelId="{C165C16F-05A8-4E1F-9844-64136DCD4562}">
      <dgm:prSet phldrT="[Text]"/>
      <dgm:spPr/>
      <dgm:t>
        <a:bodyPr/>
        <a:lstStyle/>
        <a:p>
          <a:r>
            <a:rPr lang="en-US" dirty="0"/>
            <a:t>ML trading strategies</a:t>
          </a:r>
        </a:p>
      </dgm:t>
    </dgm:pt>
    <dgm:pt modelId="{3B8B7541-2D76-4FE6-BD09-3332AA669FA4}" type="parTrans" cxnId="{53C1CE6E-8A06-4BF2-BF69-10C60B01FD3F}">
      <dgm:prSet/>
      <dgm:spPr/>
      <dgm:t>
        <a:bodyPr/>
        <a:lstStyle/>
        <a:p>
          <a:endParaRPr lang="en-US"/>
        </a:p>
      </dgm:t>
    </dgm:pt>
    <dgm:pt modelId="{9AFAB423-731E-4CC2-82CA-51AB510BC01C}" type="sibTrans" cxnId="{53C1CE6E-8A06-4BF2-BF69-10C60B01FD3F}">
      <dgm:prSet/>
      <dgm:spPr/>
      <dgm:t>
        <a:bodyPr/>
        <a:lstStyle/>
        <a:p>
          <a:endParaRPr lang="en-US"/>
        </a:p>
      </dgm:t>
    </dgm:pt>
    <dgm:pt modelId="{4528D8D3-2CE5-4668-AC47-9A6E5B0655D5}">
      <dgm:prSet phldrT="[Text]"/>
      <dgm:spPr/>
      <dgm:t>
        <a:bodyPr/>
        <a:lstStyle/>
        <a:p>
          <a:r>
            <a:rPr lang="en-US" dirty="0"/>
            <a:t>Custom</a:t>
          </a:r>
        </a:p>
      </dgm:t>
    </dgm:pt>
    <dgm:pt modelId="{A63C1CDC-2311-4DB1-B02B-0DD900EA4A82}" type="parTrans" cxnId="{FF04483F-B88A-4A27-A92D-5C294A9E85D3}">
      <dgm:prSet/>
      <dgm:spPr/>
      <dgm:t>
        <a:bodyPr/>
        <a:lstStyle/>
        <a:p>
          <a:endParaRPr lang="en-US"/>
        </a:p>
      </dgm:t>
    </dgm:pt>
    <dgm:pt modelId="{CF058F54-9B34-4D01-A063-8CC5ABE8CA69}" type="sibTrans" cxnId="{FF04483F-B88A-4A27-A92D-5C294A9E85D3}">
      <dgm:prSet/>
      <dgm:spPr/>
      <dgm:t>
        <a:bodyPr/>
        <a:lstStyle/>
        <a:p>
          <a:endParaRPr lang="en-US"/>
        </a:p>
      </dgm:t>
    </dgm:pt>
    <dgm:pt modelId="{C0EE92D2-179A-40ED-AD52-02939E318A20}">
      <dgm:prSet phldrT="[Text]"/>
      <dgm:spPr/>
      <dgm:t>
        <a:bodyPr/>
        <a:lstStyle/>
        <a:p>
          <a:r>
            <a:rPr lang="en-US" dirty="0"/>
            <a:t>Generate trading signals</a:t>
          </a:r>
        </a:p>
      </dgm:t>
    </dgm:pt>
    <dgm:pt modelId="{6E1D08D0-7596-48FE-8EA5-11A573162155}" type="parTrans" cxnId="{B8D6270D-F26F-43CA-BDB7-B3D6A411C136}">
      <dgm:prSet/>
      <dgm:spPr/>
      <dgm:t>
        <a:bodyPr/>
        <a:lstStyle/>
        <a:p>
          <a:endParaRPr lang="en-US"/>
        </a:p>
      </dgm:t>
    </dgm:pt>
    <dgm:pt modelId="{8AF998E1-9437-4597-BFB0-DD57ED3D14AF}" type="sibTrans" cxnId="{B8D6270D-F26F-43CA-BDB7-B3D6A411C136}">
      <dgm:prSet/>
      <dgm:spPr/>
      <dgm:t>
        <a:bodyPr/>
        <a:lstStyle/>
        <a:p>
          <a:endParaRPr lang="en-US"/>
        </a:p>
      </dgm:t>
    </dgm:pt>
    <dgm:pt modelId="{1603BFB6-DD8D-4281-A2E2-E23F748CA329}">
      <dgm:prSet phldrT="[Text]"/>
      <dgm:spPr/>
      <dgm:t>
        <a:bodyPr/>
        <a:lstStyle/>
        <a:p>
          <a:r>
            <a:rPr lang="en-US" dirty="0"/>
            <a:t>Components trends</a:t>
          </a:r>
        </a:p>
      </dgm:t>
    </dgm:pt>
    <dgm:pt modelId="{6F8B0729-99AB-4B34-9B25-A9EF3CBB73A1}" type="parTrans" cxnId="{EBCC8B73-B5A1-447C-8EC3-9D137EF13346}">
      <dgm:prSet/>
      <dgm:spPr/>
      <dgm:t>
        <a:bodyPr/>
        <a:lstStyle/>
        <a:p>
          <a:endParaRPr lang="en-US"/>
        </a:p>
      </dgm:t>
    </dgm:pt>
    <dgm:pt modelId="{CBCDED9E-5C16-417F-BF0A-6BEE561C79FF}" type="sibTrans" cxnId="{EBCC8B73-B5A1-447C-8EC3-9D137EF13346}">
      <dgm:prSet/>
      <dgm:spPr/>
      <dgm:t>
        <a:bodyPr/>
        <a:lstStyle/>
        <a:p>
          <a:endParaRPr lang="en-US"/>
        </a:p>
      </dgm:t>
    </dgm:pt>
    <dgm:pt modelId="{399EDBB7-BAC8-4319-8352-A95A2B1A7E1B}">
      <dgm:prSet phldrT="[Text]"/>
      <dgm:spPr/>
      <dgm:t>
        <a:bodyPr/>
        <a:lstStyle/>
        <a:p>
          <a:r>
            <a:rPr lang="en-US" dirty="0"/>
            <a:t>Backtesting strategies</a:t>
          </a:r>
        </a:p>
      </dgm:t>
    </dgm:pt>
    <dgm:pt modelId="{448BD3E6-5610-4CAE-B98C-DC982B8F5BAC}" type="parTrans" cxnId="{8CC4845D-4EA9-45B1-BA96-4C88407703C4}">
      <dgm:prSet/>
      <dgm:spPr/>
      <dgm:t>
        <a:bodyPr/>
        <a:lstStyle/>
        <a:p>
          <a:endParaRPr lang="en-US"/>
        </a:p>
      </dgm:t>
    </dgm:pt>
    <dgm:pt modelId="{58FC7B61-3510-47A6-902C-54008C4CBC8A}" type="sibTrans" cxnId="{8CC4845D-4EA9-45B1-BA96-4C88407703C4}">
      <dgm:prSet/>
      <dgm:spPr/>
      <dgm:t>
        <a:bodyPr/>
        <a:lstStyle/>
        <a:p>
          <a:endParaRPr lang="en-US"/>
        </a:p>
      </dgm:t>
    </dgm:pt>
    <dgm:pt modelId="{0BB40664-810B-48C9-A036-C87571EB4A5A}">
      <dgm:prSet phldrT="[Text]"/>
      <dgm:spPr/>
      <dgm:t>
        <a:bodyPr/>
        <a:lstStyle/>
        <a:p>
          <a:r>
            <a:rPr lang="en-US" dirty="0"/>
            <a:t>Plotting strategy results</a:t>
          </a:r>
        </a:p>
      </dgm:t>
    </dgm:pt>
    <dgm:pt modelId="{5D365541-B859-4B81-910F-C91AC2671BCB}" type="parTrans" cxnId="{FF6ADF45-22B0-43A3-B147-55A7585069B2}">
      <dgm:prSet/>
      <dgm:spPr/>
      <dgm:t>
        <a:bodyPr/>
        <a:lstStyle/>
        <a:p>
          <a:endParaRPr lang="en-US"/>
        </a:p>
      </dgm:t>
    </dgm:pt>
    <dgm:pt modelId="{C3A603AF-4C38-44FD-A5AA-C23DC71EB215}" type="sibTrans" cxnId="{FF6ADF45-22B0-43A3-B147-55A7585069B2}">
      <dgm:prSet/>
      <dgm:spPr/>
      <dgm:t>
        <a:bodyPr/>
        <a:lstStyle/>
        <a:p>
          <a:endParaRPr lang="en-US"/>
        </a:p>
      </dgm:t>
    </dgm:pt>
    <dgm:pt modelId="{F2F7E9DA-1283-4693-B1BE-5DB22CB6C5D8}">
      <dgm:prSet phldrT="[Text]"/>
      <dgm:spPr/>
      <dgm:t>
        <a:bodyPr/>
        <a:lstStyle/>
        <a:p>
          <a:r>
            <a:rPr lang="en-US" dirty="0"/>
            <a:t>Identify Indicators</a:t>
          </a:r>
        </a:p>
      </dgm:t>
    </dgm:pt>
    <dgm:pt modelId="{05BC4019-FF78-4CCF-B4A4-35D12DF5D7B2}" type="parTrans" cxnId="{18D32FF6-8822-4DA3-9148-9069DD188952}">
      <dgm:prSet/>
      <dgm:spPr/>
      <dgm:t>
        <a:bodyPr/>
        <a:lstStyle/>
        <a:p>
          <a:endParaRPr lang="en-US"/>
        </a:p>
      </dgm:t>
    </dgm:pt>
    <dgm:pt modelId="{1117ED7C-37FF-4A99-8BA8-4C46C8D73424}" type="sibTrans" cxnId="{18D32FF6-8822-4DA3-9148-9069DD188952}">
      <dgm:prSet/>
      <dgm:spPr/>
      <dgm:t>
        <a:bodyPr/>
        <a:lstStyle/>
        <a:p>
          <a:endParaRPr lang="en-US"/>
        </a:p>
      </dgm:t>
    </dgm:pt>
    <dgm:pt modelId="{6EF4F606-D2A0-479E-B026-7D14D6680824}">
      <dgm:prSet phldrT="[Text]"/>
      <dgm:spPr/>
      <dgm:t>
        <a:bodyPr/>
        <a:lstStyle/>
        <a:p>
          <a:r>
            <a:rPr lang="en-US" dirty="0"/>
            <a:t>Backtesting</a:t>
          </a:r>
        </a:p>
      </dgm:t>
    </dgm:pt>
    <dgm:pt modelId="{18C22E50-46EB-4D2B-B1A7-ACE61149FE67}" type="parTrans" cxnId="{B5EC618F-D74C-49CF-AD99-EBA6DB3FF765}">
      <dgm:prSet/>
      <dgm:spPr/>
      <dgm:t>
        <a:bodyPr/>
        <a:lstStyle/>
        <a:p>
          <a:endParaRPr lang="en-US"/>
        </a:p>
      </dgm:t>
    </dgm:pt>
    <dgm:pt modelId="{0D7BD4E9-124A-42CF-84B3-F7C26EB8DE40}" type="sibTrans" cxnId="{B5EC618F-D74C-49CF-AD99-EBA6DB3FF765}">
      <dgm:prSet/>
      <dgm:spPr/>
      <dgm:t>
        <a:bodyPr/>
        <a:lstStyle/>
        <a:p>
          <a:endParaRPr lang="en-US"/>
        </a:p>
      </dgm:t>
    </dgm:pt>
    <dgm:pt modelId="{14DE31EB-3947-4D93-96E8-32F66D895B6F}">
      <dgm:prSet phldrT="[Text]"/>
      <dgm:spPr/>
      <dgm:t>
        <a:bodyPr/>
        <a:lstStyle/>
        <a:p>
          <a:r>
            <a:rPr lang="en-US" dirty="0"/>
            <a:t>Sentiment Analysis</a:t>
          </a:r>
        </a:p>
      </dgm:t>
    </dgm:pt>
    <dgm:pt modelId="{0E0243A0-F50C-4311-8BEB-5EEC252C26AE}" type="parTrans" cxnId="{04143BA5-76DA-40BC-9F31-917EFE72E255}">
      <dgm:prSet/>
      <dgm:spPr/>
      <dgm:t>
        <a:bodyPr/>
        <a:lstStyle/>
        <a:p>
          <a:endParaRPr lang="en-US"/>
        </a:p>
      </dgm:t>
    </dgm:pt>
    <dgm:pt modelId="{4586DC36-D816-4974-B0DB-A8BA50BAF5B1}" type="sibTrans" cxnId="{04143BA5-76DA-40BC-9F31-917EFE72E255}">
      <dgm:prSet/>
      <dgm:spPr/>
      <dgm:t>
        <a:bodyPr/>
        <a:lstStyle/>
        <a:p>
          <a:endParaRPr lang="en-US"/>
        </a:p>
      </dgm:t>
    </dgm:pt>
    <dgm:pt modelId="{E9CE67FF-08A3-47FA-A404-9EF799F01098}" type="pres">
      <dgm:prSet presAssocID="{812956B4-3F78-4E10-99F5-5338A172153A}" presName="Name0" presStyleCnt="0">
        <dgm:presLayoutVars>
          <dgm:dir/>
          <dgm:animLvl val="lvl"/>
          <dgm:resizeHandles val="exact"/>
        </dgm:presLayoutVars>
      </dgm:prSet>
      <dgm:spPr/>
    </dgm:pt>
    <dgm:pt modelId="{109C000A-0610-4585-9C46-266D79702813}" type="pres">
      <dgm:prSet presAssocID="{471FA9C0-A153-4F94-9FBD-6C001600B398}" presName="linNode" presStyleCnt="0"/>
      <dgm:spPr/>
    </dgm:pt>
    <dgm:pt modelId="{AC5DF425-B10F-41C2-9A21-566E2B120D68}" type="pres">
      <dgm:prSet presAssocID="{471FA9C0-A153-4F94-9FBD-6C001600B39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717CE94-33AA-44D5-AFD0-9D50A22F5D24}" type="pres">
      <dgm:prSet presAssocID="{471FA9C0-A153-4F94-9FBD-6C001600B398}" presName="descendantText" presStyleLbl="alignAccFollowNode1" presStyleIdx="0" presStyleCnt="3">
        <dgm:presLayoutVars>
          <dgm:bulletEnabled val="1"/>
        </dgm:presLayoutVars>
      </dgm:prSet>
      <dgm:spPr/>
    </dgm:pt>
    <dgm:pt modelId="{C4CD1DB7-6507-4B3E-A521-573281CAC403}" type="pres">
      <dgm:prSet presAssocID="{0E4BD055-5145-4950-8DB9-A8B387800EFC}" presName="sp" presStyleCnt="0"/>
      <dgm:spPr/>
    </dgm:pt>
    <dgm:pt modelId="{26AFF4DF-3EE1-4397-BF5D-E289822CE3F2}" type="pres">
      <dgm:prSet presAssocID="{D8F6696C-DFDF-4E2A-B84F-C7BEDE475DA1}" presName="linNode" presStyleCnt="0"/>
      <dgm:spPr/>
    </dgm:pt>
    <dgm:pt modelId="{C19F3D2B-90F6-4B59-AE4C-D6AE3AA1BCE2}" type="pres">
      <dgm:prSet presAssocID="{D8F6696C-DFDF-4E2A-B84F-C7BEDE475DA1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7D7D60D-A3C5-4EBC-949F-23A771DEF040}" type="pres">
      <dgm:prSet presAssocID="{D8F6696C-DFDF-4E2A-B84F-C7BEDE475DA1}" presName="descendantText" presStyleLbl="alignAccFollowNode1" presStyleIdx="1" presStyleCnt="3">
        <dgm:presLayoutVars>
          <dgm:bulletEnabled val="1"/>
        </dgm:presLayoutVars>
      </dgm:prSet>
      <dgm:spPr/>
    </dgm:pt>
    <dgm:pt modelId="{764A20B0-CBBE-44C1-B037-A2F404C2A940}" type="pres">
      <dgm:prSet presAssocID="{3CE20966-912E-415D-A8D9-2B786C2A6AD6}" presName="sp" presStyleCnt="0"/>
      <dgm:spPr/>
    </dgm:pt>
    <dgm:pt modelId="{35C6BC8E-6F37-4394-A795-8823BE433848}" type="pres">
      <dgm:prSet presAssocID="{4528D8D3-2CE5-4668-AC47-9A6E5B0655D5}" presName="linNode" presStyleCnt="0"/>
      <dgm:spPr/>
    </dgm:pt>
    <dgm:pt modelId="{4BEAAD7C-EA9D-4AB0-A183-A0A4D2C6100C}" type="pres">
      <dgm:prSet presAssocID="{4528D8D3-2CE5-4668-AC47-9A6E5B0655D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391F6830-9F41-4AD6-A4D1-F53354155151}" type="pres">
      <dgm:prSet presAssocID="{4528D8D3-2CE5-4668-AC47-9A6E5B0655D5}" presName="descendantText" presStyleLbl="alignAccFollowNode1" presStyleIdx="2" presStyleCnt="3" custLinFactNeighborX="1" custLinFactNeighborY="-618">
        <dgm:presLayoutVars>
          <dgm:bulletEnabled val="1"/>
        </dgm:presLayoutVars>
      </dgm:prSet>
      <dgm:spPr/>
    </dgm:pt>
  </dgm:ptLst>
  <dgm:cxnLst>
    <dgm:cxn modelId="{D5BCF500-A08C-4C2E-BCF1-04092EA69FDF}" type="presOf" srcId="{1603BFB6-DD8D-4281-A2E2-E23F748CA329}" destId="{5717CE94-33AA-44D5-AFD0-9D50A22F5D24}" srcOrd="0" destOrd="1" presId="urn:microsoft.com/office/officeart/2005/8/layout/vList5"/>
    <dgm:cxn modelId="{B8D6270D-F26F-43CA-BDB7-B3D6A411C136}" srcId="{4528D8D3-2CE5-4668-AC47-9A6E5B0655D5}" destId="{C0EE92D2-179A-40ED-AD52-02939E318A20}" srcOrd="1" destOrd="0" parTransId="{6E1D08D0-7596-48FE-8EA5-11A573162155}" sibTransId="{8AF998E1-9437-4597-BFB0-DD57ED3D14AF}"/>
    <dgm:cxn modelId="{E60B9C26-625A-48B2-B112-B6F405D47825}" srcId="{812956B4-3F78-4E10-99F5-5338A172153A}" destId="{471FA9C0-A153-4F94-9FBD-6C001600B398}" srcOrd="0" destOrd="0" parTransId="{9A67D294-31ED-4CE0-B4BB-75FC3A4DA3D5}" sibTransId="{0E4BD055-5145-4950-8DB9-A8B387800EFC}"/>
    <dgm:cxn modelId="{A4F3BE2F-C9E8-4A10-9C44-ACC5D96AF829}" type="presOf" srcId="{2C8D931F-0BB0-4E90-B548-BF8C42E3D3B0}" destId="{5717CE94-33AA-44D5-AFD0-9D50A22F5D24}" srcOrd="0" destOrd="0" presId="urn:microsoft.com/office/officeart/2005/8/layout/vList5"/>
    <dgm:cxn modelId="{FF04483F-B88A-4A27-A92D-5C294A9E85D3}" srcId="{812956B4-3F78-4E10-99F5-5338A172153A}" destId="{4528D8D3-2CE5-4668-AC47-9A6E5B0655D5}" srcOrd="2" destOrd="0" parTransId="{A63C1CDC-2311-4DB1-B02B-0DD900EA4A82}" sibTransId="{CF058F54-9B34-4D01-A063-8CC5ABE8CA69}"/>
    <dgm:cxn modelId="{8CC4845D-4EA9-45B1-BA96-4C88407703C4}" srcId="{D8F6696C-DFDF-4E2A-B84F-C7BEDE475DA1}" destId="{399EDBB7-BAC8-4319-8352-A95A2B1A7E1B}" srcOrd="1" destOrd="0" parTransId="{448BD3E6-5610-4CAE-B98C-DC982B8F5BAC}" sibTransId="{58FC7B61-3510-47A6-902C-54008C4CBC8A}"/>
    <dgm:cxn modelId="{DE3DFD60-7126-41C3-AFD1-BD9883A66643}" type="presOf" srcId="{C165C16F-05A8-4E1F-9844-64136DCD4562}" destId="{F7D7D60D-A3C5-4EBC-949F-23A771DEF040}" srcOrd="0" destOrd="0" presId="urn:microsoft.com/office/officeart/2005/8/layout/vList5"/>
    <dgm:cxn modelId="{FF6ADF45-22B0-43A3-B147-55A7585069B2}" srcId="{D8F6696C-DFDF-4E2A-B84F-C7BEDE475DA1}" destId="{0BB40664-810B-48C9-A036-C87571EB4A5A}" srcOrd="2" destOrd="0" parTransId="{5D365541-B859-4B81-910F-C91AC2671BCB}" sibTransId="{C3A603AF-4C38-44FD-A5AA-C23DC71EB215}"/>
    <dgm:cxn modelId="{7F678D4C-C176-4BD0-B91E-E93473D5590C}" type="presOf" srcId="{471FA9C0-A153-4F94-9FBD-6C001600B398}" destId="{AC5DF425-B10F-41C2-9A21-566E2B120D68}" srcOrd="0" destOrd="0" presId="urn:microsoft.com/office/officeart/2005/8/layout/vList5"/>
    <dgm:cxn modelId="{53C1CE6E-8A06-4BF2-BF69-10C60B01FD3F}" srcId="{D8F6696C-DFDF-4E2A-B84F-C7BEDE475DA1}" destId="{C165C16F-05A8-4E1F-9844-64136DCD4562}" srcOrd="0" destOrd="0" parTransId="{3B8B7541-2D76-4FE6-BD09-3332AA669FA4}" sibTransId="{9AFAB423-731E-4CC2-82CA-51AB510BC01C}"/>
    <dgm:cxn modelId="{EBCC8B73-B5A1-447C-8EC3-9D137EF13346}" srcId="{471FA9C0-A153-4F94-9FBD-6C001600B398}" destId="{1603BFB6-DD8D-4281-A2E2-E23F748CA329}" srcOrd="1" destOrd="0" parTransId="{6F8B0729-99AB-4B34-9B25-A9EF3CBB73A1}" sibTransId="{CBCDED9E-5C16-417F-BF0A-6BEE561C79FF}"/>
    <dgm:cxn modelId="{926C2E82-2524-42DE-AD09-8088D5CA85C4}" type="presOf" srcId="{0BB40664-810B-48C9-A036-C87571EB4A5A}" destId="{F7D7D60D-A3C5-4EBC-949F-23A771DEF040}" srcOrd="0" destOrd="2" presId="urn:microsoft.com/office/officeart/2005/8/layout/vList5"/>
    <dgm:cxn modelId="{4C34D682-4D04-489A-8D81-4B3EC8F80669}" srcId="{471FA9C0-A153-4F94-9FBD-6C001600B398}" destId="{2C8D931F-0BB0-4E90-B548-BF8C42E3D3B0}" srcOrd="0" destOrd="0" parTransId="{4B8A6E23-6401-43C2-A1A7-8D8C4DDF6781}" sibTransId="{4E5871CB-81DC-46A7-AB67-434AC3ED4806}"/>
    <dgm:cxn modelId="{B5EC618F-D74C-49CF-AD99-EBA6DB3FF765}" srcId="{4528D8D3-2CE5-4668-AC47-9A6E5B0655D5}" destId="{6EF4F606-D2A0-479E-B026-7D14D6680824}" srcOrd="2" destOrd="0" parTransId="{18C22E50-46EB-4D2B-B1A7-ACE61149FE67}" sibTransId="{0D7BD4E9-124A-42CF-84B3-F7C26EB8DE40}"/>
    <dgm:cxn modelId="{72FF159F-1877-4D28-B8C8-4968B34A4718}" type="presOf" srcId="{C0EE92D2-179A-40ED-AD52-02939E318A20}" destId="{391F6830-9F41-4AD6-A4D1-F53354155151}" srcOrd="0" destOrd="1" presId="urn:microsoft.com/office/officeart/2005/8/layout/vList5"/>
    <dgm:cxn modelId="{04143BA5-76DA-40BC-9F31-917EFE72E255}" srcId="{D8F6696C-DFDF-4E2A-B84F-C7BEDE475DA1}" destId="{14DE31EB-3947-4D93-96E8-32F66D895B6F}" srcOrd="3" destOrd="0" parTransId="{0E0243A0-F50C-4311-8BEB-5EEC252C26AE}" sibTransId="{4586DC36-D816-4974-B0DB-A8BA50BAF5B1}"/>
    <dgm:cxn modelId="{B31D68C1-49AB-4AE6-BF59-8A62D41C37B4}" type="presOf" srcId="{812956B4-3F78-4E10-99F5-5338A172153A}" destId="{E9CE67FF-08A3-47FA-A404-9EF799F01098}" srcOrd="0" destOrd="0" presId="urn:microsoft.com/office/officeart/2005/8/layout/vList5"/>
    <dgm:cxn modelId="{682798C1-13D7-4309-85ED-5CC959D92FC2}" type="presOf" srcId="{399EDBB7-BAC8-4319-8352-A95A2B1A7E1B}" destId="{F7D7D60D-A3C5-4EBC-949F-23A771DEF040}" srcOrd="0" destOrd="1" presId="urn:microsoft.com/office/officeart/2005/8/layout/vList5"/>
    <dgm:cxn modelId="{68885BC5-EAF0-48DD-A9FD-6E93D9001132}" type="presOf" srcId="{F2F7E9DA-1283-4693-B1BE-5DB22CB6C5D8}" destId="{391F6830-9F41-4AD6-A4D1-F53354155151}" srcOrd="0" destOrd="0" presId="urn:microsoft.com/office/officeart/2005/8/layout/vList5"/>
    <dgm:cxn modelId="{FD477EC8-8122-4F83-B482-781BF9CE917F}" srcId="{812956B4-3F78-4E10-99F5-5338A172153A}" destId="{D8F6696C-DFDF-4E2A-B84F-C7BEDE475DA1}" srcOrd="1" destOrd="0" parTransId="{8032B5A6-3F61-4786-9A67-B128F189D0D1}" sibTransId="{3CE20966-912E-415D-A8D9-2B786C2A6AD6}"/>
    <dgm:cxn modelId="{404F48DC-1954-43DD-98ED-0DC212F6BA66}" type="presOf" srcId="{6EF4F606-D2A0-479E-B026-7D14D6680824}" destId="{391F6830-9F41-4AD6-A4D1-F53354155151}" srcOrd="0" destOrd="2" presId="urn:microsoft.com/office/officeart/2005/8/layout/vList5"/>
    <dgm:cxn modelId="{807F66DE-2449-45AF-A422-F5DAFA6B5576}" type="presOf" srcId="{4528D8D3-2CE5-4668-AC47-9A6E5B0655D5}" destId="{4BEAAD7C-EA9D-4AB0-A183-A0A4D2C6100C}" srcOrd="0" destOrd="0" presId="urn:microsoft.com/office/officeart/2005/8/layout/vList5"/>
    <dgm:cxn modelId="{75178CE8-77CB-4F4A-816D-94D093A5044E}" type="presOf" srcId="{D8F6696C-DFDF-4E2A-B84F-C7BEDE475DA1}" destId="{C19F3D2B-90F6-4B59-AE4C-D6AE3AA1BCE2}" srcOrd="0" destOrd="0" presId="urn:microsoft.com/office/officeart/2005/8/layout/vList5"/>
    <dgm:cxn modelId="{18D32FF6-8822-4DA3-9148-9069DD188952}" srcId="{4528D8D3-2CE5-4668-AC47-9A6E5B0655D5}" destId="{F2F7E9DA-1283-4693-B1BE-5DB22CB6C5D8}" srcOrd="0" destOrd="0" parTransId="{05BC4019-FF78-4CCF-B4A4-35D12DF5D7B2}" sibTransId="{1117ED7C-37FF-4A99-8BA8-4C46C8D73424}"/>
    <dgm:cxn modelId="{532F4AF8-D842-4FE8-A710-73F07066D494}" type="presOf" srcId="{14DE31EB-3947-4D93-96E8-32F66D895B6F}" destId="{F7D7D60D-A3C5-4EBC-949F-23A771DEF040}" srcOrd="0" destOrd="3" presId="urn:microsoft.com/office/officeart/2005/8/layout/vList5"/>
    <dgm:cxn modelId="{52FCDBA2-928B-4CFB-B00E-6BDE1E353ACF}" type="presParOf" srcId="{E9CE67FF-08A3-47FA-A404-9EF799F01098}" destId="{109C000A-0610-4585-9C46-266D79702813}" srcOrd="0" destOrd="0" presId="urn:microsoft.com/office/officeart/2005/8/layout/vList5"/>
    <dgm:cxn modelId="{C79382FA-317C-4C35-B81B-7E30A856BCEA}" type="presParOf" srcId="{109C000A-0610-4585-9C46-266D79702813}" destId="{AC5DF425-B10F-41C2-9A21-566E2B120D68}" srcOrd="0" destOrd="0" presId="urn:microsoft.com/office/officeart/2005/8/layout/vList5"/>
    <dgm:cxn modelId="{34327D03-A1D8-4FA3-B4DF-C0C6E1BFE562}" type="presParOf" srcId="{109C000A-0610-4585-9C46-266D79702813}" destId="{5717CE94-33AA-44D5-AFD0-9D50A22F5D24}" srcOrd="1" destOrd="0" presId="urn:microsoft.com/office/officeart/2005/8/layout/vList5"/>
    <dgm:cxn modelId="{3686504E-2F1B-46D1-B4B3-D2061E399051}" type="presParOf" srcId="{E9CE67FF-08A3-47FA-A404-9EF799F01098}" destId="{C4CD1DB7-6507-4B3E-A521-573281CAC403}" srcOrd="1" destOrd="0" presId="urn:microsoft.com/office/officeart/2005/8/layout/vList5"/>
    <dgm:cxn modelId="{702AFF23-E78E-44E0-BC69-6F543254CC89}" type="presParOf" srcId="{E9CE67FF-08A3-47FA-A404-9EF799F01098}" destId="{26AFF4DF-3EE1-4397-BF5D-E289822CE3F2}" srcOrd="2" destOrd="0" presId="urn:microsoft.com/office/officeart/2005/8/layout/vList5"/>
    <dgm:cxn modelId="{E7E0F419-E42A-4218-BB5D-C7B51C6754DA}" type="presParOf" srcId="{26AFF4DF-3EE1-4397-BF5D-E289822CE3F2}" destId="{C19F3D2B-90F6-4B59-AE4C-D6AE3AA1BCE2}" srcOrd="0" destOrd="0" presId="urn:microsoft.com/office/officeart/2005/8/layout/vList5"/>
    <dgm:cxn modelId="{2149F910-72B0-46C9-87ED-E1196928713A}" type="presParOf" srcId="{26AFF4DF-3EE1-4397-BF5D-E289822CE3F2}" destId="{F7D7D60D-A3C5-4EBC-949F-23A771DEF040}" srcOrd="1" destOrd="0" presId="urn:microsoft.com/office/officeart/2005/8/layout/vList5"/>
    <dgm:cxn modelId="{D3B495E9-5886-485C-BD6C-EFCF151DB19D}" type="presParOf" srcId="{E9CE67FF-08A3-47FA-A404-9EF799F01098}" destId="{764A20B0-CBBE-44C1-B037-A2F404C2A940}" srcOrd="3" destOrd="0" presId="urn:microsoft.com/office/officeart/2005/8/layout/vList5"/>
    <dgm:cxn modelId="{F544828C-533B-4BFF-9F7F-01A4726A913E}" type="presParOf" srcId="{E9CE67FF-08A3-47FA-A404-9EF799F01098}" destId="{35C6BC8E-6F37-4394-A795-8823BE433848}" srcOrd="4" destOrd="0" presId="urn:microsoft.com/office/officeart/2005/8/layout/vList5"/>
    <dgm:cxn modelId="{C2061889-7975-4A3F-867D-CE8D2E988B44}" type="presParOf" srcId="{35C6BC8E-6F37-4394-A795-8823BE433848}" destId="{4BEAAD7C-EA9D-4AB0-A183-A0A4D2C6100C}" srcOrd="0" destOrd="0" presId="urn:microsoft.com/office/officeart/2005/8/layout/vList5"/>
    <dgm:cxn modelId="{F8226137-E883-46B9-AC04-812865039D9B}" type="presParOf" srcId="{35C6BC8E-6F37-4394-A795-8823BE433848}" destId="{391F6830-9F41-4AD6-A4D1-F5335415515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601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When to Buy</a:t>
          </a: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When to Sell</a:t>
          </a: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When to Hold</a:t>
          </a:r>
        </a:p>
      </dsp:txBody>
      <dsp:txXfrm>
        <a:off x="1625711" y="3519456"/>
        <a:ext cx="3981338" cy="14075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BF36C-E730-420A-A503-A8BBBDACEDC9}">
      <dsp:nvSpPr>
        <dsp:cNvPr id="0" name=""/>
        <dsp:cNvSpPr/>
      </dsp:nvSpPr>
      <dsp:spPr>
        <a:xfrm>
          <a:off x="461507" y="0"/>
          <a:ext cx="6097717" cy="283686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84C619-F613-4AD5-B038-BB67D0AAC7A2}">
      <dsp:nvSpPr>
        <dsp:cNvPr id="0" name=""/>
        <dsp:cNvSpPr/>
      </dsp:nvSpPr>
      <dsp:spPr>
        <a:xfrm>
          <a:off x="830074" y="1044368"/>
          <a:ext cx="1212133" cy="7998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Planning</a:t>
          </a:r>
        </a:p>
      </dsp:txBody>
      <dsp:txXfrm>
        <a:off x="869122" y="1083416"/>
        <a:ext cx="1134037" cy="721796"/>
      </dsp:txXfrm>
    </dsp:sp>
    <dsp:sp modelId="{20B4D02B-50E0-4A71-8004-E2CEFDAC1E3A}">
      <dsp:nvSpPr>
        <dsp:cNvPr id="0" name=""/>
        <dsp:cNvSpPr/>
      </dsp:nvSpPr>
      <dsp:spPr>
        <a:xfrm>
          <a:off x="2385484" y="1044368"/>
          <a:ext cx="1212133" cy="7998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User-driven data retrieval</a:t>
          </a:r>
        </a:p>
      </dsp:txBody>
      <dsp:txXfrm>
        <a:off x="2424532" y="1083416"/>
        <a:ext cx="1134037" cy="721796"/>
      </dsp:txXfrm>
    </dsp:sp>
    <dsp:sp modelId="{4F8CAB0C-349A-439F-BE9B-2D7A562FCA29}">
      <dsp:nvSpPr>
        <dsp:cNvPr id="0" name=""/>
        <dsp:cNvSpPr/>
      </dsp:nvSpPr>
      <dsp:spPr>
        <a:xfrm>
          <a:off x="3940894" y="1044368"/>
          <a:ext cx="1212133" cy="7998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Model-based results</a:t>
          </a:r>
        </a:p>
      </dsp:txBody>
      <dsp:txXfrm>
        <a:off x="3979942" y="1083416"/>
        <a:ext cx="1134037" cy="7217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BF36C-E730-420A-A503-A8BBBDACEDC9}">
      <dsp:nvSpPr>
        <dsp:cNvPr id="0" name=""/>
        <dsp:cNvSpPr/>
      </dsp:nvSpPr>
      <dsp:spPr>
        <a:xfrm>
          <a:off x="538033" y="0"/>
          <a:ext cx="6097717" cy="2836862"/>
        </a:xfrm>
        <a:prstGeom prst="rightArrow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84C619-F613-4AD5-B038-BB67D0AAC7A2}">
      <dsp:nvSpPr>
        <dsp:cNvPr id="0" name=""/>
        <dsp:cNvSpPr/>
      </dsp:nvSpPr>
      <dsp:spPr>
        <a:xfrm>
          <a:off x="938076" y="1044368"/>
          <a:ext cx="1284667" cy="7998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Sentiment Modeling</a:t>
          </a:r>
        </a:p>
      </dsp:txBody>
      <dsp:txXfrm>
        <a:off x="977124" y="1083416"/>
        <a:ext cx="1206571" cy="721796"/>
      </dsp:txXfrm>
    </dsp:sp>
    <dsp:sp modelId="{20B4D02B-50E0-4A71-8004-E2CEFDAC1E3A}">
      <dsp:nvSpPr>
        <dsp:cNvPr id="0" name=""/>
        <dsp:cNvSpPr/>
      </dsp:nvSpPr>
      <dsp:spPr>
        <a:xfrm>
          <a:off x="2450077" y="1044368"/>
          <a:ext cx="1284667" cy="7998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Sentiment Integration</a:t>
          </a:r>
        </a:p>
      </dsp:txBody>
      <dsp:txXfrm>
        <a:off x="2489125" y="1083416"/>
        <a:ext cx="1206571" cy="721796"/>
      </dsp:txXfrm>
    </dsp:sp>
    <dsp:sp modelId="{4F8CAB0C-349A-439F-BE9B-2D7A562FCA29}">
      <dsp:nvSpPr>
        <dsp:cNvPr id="0" name=""/>
        <dsp:cNvSpPr/>
      </dsp:nvSpPr>
      <dsp:spPr>
        <a:xfrm>
          <a:off x="3962078" y="1044368"/>
          <a:ext cx="1284667" cy="7998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Auto-selection of best model</a:t>
          </a:r>
        </a:p>
      </dsp:txBody>
      <dsp:txXfrm>
        <a:off x="4001126" y="1083416"/>
        <a:ext cx="1206571" cy="7217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7CE94-33AA-44D5-AFD0-9D50A22F5D24}">
      <dsp:nvSpPr>
        <dsp:cNvPr id="0" name=""/>
        <dsp:cNvSpPr/>
      </dsp:nvSpPr>
      <dsp:spPr>
        <a:xfrm rot="5400000">
          <a:off x="3831377" y="-1256630"/>
          <a:ext cx="1395226" cy="42625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Yahoo! Finance API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CSVs for prototyping (</a:t>
          </a:r>
          <a:r>
            <a:rPr lang="en-US" sz="1800" kern="1200" dirty="0" err="1"/>
            <a:t>cnn.fg</a:t>
          </a:r>
          <a:r>
            <a:rPr lang="en-US" sz="1800" kern="1200" dirty="0"/>
            <a:t>, CBOE)</a:t>
          </a:r>
        </a:p>
      </dsp:txBody>
      <dsp:txXfrm rot="-5400000">
        <a:off x="2397701" y="245155"/>
        <a:ext cx="4194470" cy="1259008"/>
      </dsp:txXfrm>
    </dsp:sp>
    <dsp:sp modelId="{AC5DF425-B10F-41C2-9A21-566E2B120D68}">
      <dsp:nvSpPr>
        <dsp:cNvPr id="0" name=""/>
        <dsp:cNvSpPr/>
      </dsp:nvSpPr>
      <dsp:spPr>
        <a:xfrm>
          <a:off x="0" y="2642"/>
          <a:ext cx="2397701" cy="1744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Sources</a:t>
          </a:r>
        </a:p>
      </dsp:txBody>
      <dsp:txXfrm>
        <a:off x="85137" y="87779"/>
        <a:ext cx="2227427" cy="1573758"/>
      </dsp:txXfrm>
    </dsp:sp>
    <dsp:sp modelId="{F7D7D60D-A3C5-4EBC-949F-23A771DEF040}">
      <dsp:nvSpPr>
        <dsp:cNvPr id="0" name=""/>
        <dsp:cNvSpPr/>
      </dsp:nvSpPr>
      <dsp:spPr>
        <a:xfrm rot="5400000">
          <a:off x="3831377" y="574603"/>
          <a:ext cx="1395226" cy="42625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Date indexing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Concatenate CSV data sources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Jupyter</a:t>
          </a:r>
          <a:r>
            <a:rPr lang="en-US" sz="1900" kern="1200" dirty="0"/>
            <a:t> Notebook for validation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DataFrame creation</a:t>
          </a:r>
        </a:p>
      </dsp:txBody>
      <dsp:txXfrm rot="-5400000">
        <a:off x="2397701" y="2076389"/>
        <a:ext cx="4194470" cy="1259008"/>
      </dsp:txXfrm>
    </dsp:sp>
    <dsp:sp modelId="{C19F3D2B-90F6-4B59-AE4C-D6AE3AA1BCE2}">
      <dsp:nvSpPr>
        <dsp:cNvPr id="0" name=""/>
        <dsp:cNvSpPr/>
      </dsp:nvSpPr>
      <dsp:spPr>
        <a:xfrm>
          <a:off x="0" y="1833877"/>
          <a:ext cx="2397701" cy="1744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Prep</a:t>
          </a:r>
        </a:p>
      </dsp:txBody>
      <dsp:txXfrm>
        <a:off x="85137" y="1919014"/>
        <a:ext cx="2227427" cy="1573758"/>
      </dsp:txXfrm>
    </dsp:sp>
    <dsp:sp modelId="{391F6830-9F41-4AD6-A4D1-F53354155151}">
      <dsp:nvSpPr>
        <dsp:cNvPr id="0" name=""/>
        <dsp:cNvSpPr/>
      </dsp:nvSpPr>
      <dsp:spPr>
        <a:xfrm rot="5400000">
          <a:off x="3831377" y="2405838"/>
          <a:ext cx="1395226" cy="42625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Chart annotation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Number formatting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Streamlit</a:t>
          </a:r>
          <a:r>
            <a:rPr lang="en-US" sz="1900" kern="1200" dirty="0"/>
            <a:t> compatibility conversions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Presentation ready DataFrame</a:t>
          </a:r>
        </a:p>
      </dsp:txBody>
      <dsp:txXfrm rot="-5400000">
        <a:off x="2397701" y="3907624"/>
        <a:ext cx="4194470" cy="1259008"/>
      </dsp:txXfrm>
    </dsp:sp>
    <dsp:sp modelId="{4BEAAD7C-EA9D-4AB0-A183-A0A4D2C6100C}">
      <dsp:nvSpPr>
        <dsp:cNvPr id="0" name=""/>
        <dsp:cNvSpPr/>
      </dsp:nvSpPr>
      <dsp:spPr>
        <a:xfrm>
          <a:off x="0" y="3665111"/>
          <a:ext cx="2397701" cy="1744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Results Delivery</a:t>
          </a:r>
        </a:p>
      </dsp:txBody>
      <dsp:txXfrm>
        <a:off x="85137" y="3750248"/>
        <a:ext cx="2227427" cy="1573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7CE94-33AA-44D5-AFD0-9D50A22F5D24}">
      <dsp:nvSpPr>
        <dsp:cNvPr id="0" name=""/>
        <dsp:cNvSpPr/>
      </dsp:nvSpPr>
      <dsp:spPr>
        <a:xfrm rot="5400000">
          <a:off x="3831377" y="-1256630"/>
          <a:ext cx="1395226" cy="42625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Price prediction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Components trends</a:t>
          </a:r>
        </a:p>
      </dsp:txBody>
      <dsp:txXfrm rot="-5400000">
        <a:off x="2397701" y="245155"/>
        <a:ext cx="4194470" cy="1259008"/>
      </dsp:txXfrm>
    </dsp:sp>
    <dsp:sp modelId="{AC5DF425-B10F-41C2-9A21-566E2B120D68}">
      <dsp:nvSpPr>
        <dsp:cNvPr id="0" name=""/>
        <dsp:cNvSpPr/>
      </dsp:nvSpPr>
      <dsp:spPr>
        <a:xfrm>
          <a:off x="0" y="2642"/>
          <a:ext cx="2397701" cy="1744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FBProphet</a:t>
          </a:r>
          <a:endParaRPr lang="en-US" sz="3100" kern="1200" dirty="0"/>
        </a:p>
      </dsp:txBody>
      <dsp:txXfrm>
        <a:off x="85137" y="87779"/>
        <a:ext cx="2227427" cy="1573758"/>
      </dsp:txXfrm>
    </dsp:sp>
    <dsp:sp modelId="{F7D7D60D-A3C5-4EBC-949F-23A771DEF040}">
      <dsp:nvSpPr>
        <dsp:cNvPr id="0" name=""/>
        <dsp:cNvSpPr/>
      </dsp:nvSpPr>
      <dsp:spPr>
        <a:xfrm rot="5400000">
          <a:off x="3831377" y="574603"/>
          <a:ext cx="1395226" cy="42625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ML trading strategies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Backtesting strategies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Plotting strategy results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Sentiment Analysis</a:t>
          </a:r>
        </a:p>
      </dsp:txBody>
      <dsp:txXfrm rot="-5400000">
        <a:off x="2397701" y="2076389"/>
        <a:ext cx="4194470" cy="1259008"/>
      </dsp:txXfrm>
    </dsp:sp>
    <dsp:sp modelId="{C19F3D2B-90F6-4B59-AE4C-D6AE3AA1BCE2}">
      <dsp:nvSpPr>
        <dsp:cNvPr id="0" name=""/>
        <dsp:cNvSpPr/>
      </dsp:nvSpPr>
      <dsp:spPr>
        <a:xfrm>
          <a:off x="0" y="1833877"/>
          <a:ext cx="2397701" cy="1744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BackTrader/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Cerebro</a:t>
          </a:r>
          <a:endParaRPr lang="en-US" sz="3100" kern="1200" dirty="0"/>
        </a:p>
      </dsp:txBody>
      <dsp:txXfrm>
        <a:off x="85137" y="1919014"/>
        <a:ext cx="2227427" cy="1573758"/>
      </dsp:txXfrm>
    </dsp:sp>
    <dsp:sp modelId="{391F6830-9F41-4AD6-A4D1-F53354155151}">
      <dsp:nvSpPr>
        <dsp:cNvPr id="0" name=""/>
        <dsp:cNvSpPr/>
      </dsp:nvSpPr>
      <dsp:spPr>
        <a:xfrm rot="5400000">
          <a:off x="3831377" y="2397215"/>
          <a:ext cx="1395226" cy="42625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Identify Indicators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Generate trading signals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Backtesting</a:t>
          </a:r>
        </a:p>
      </dsp:txBody>
      <dsp:txXfrm rot="-5400000">
        <a:off x="2397701" y="3899001"/>
        <a:ext cx="4194470" cy="1259008"/>
      </dsp:txXfrm>
    </dsp:sp>
    <dsp:sp modelId="{4BEAAD7C-EA9D-4AB0-A183-A0A4D2C6100C}">
      <dsp:nvSpPr>
        <dsp:cNvPr id="0" name=""/>
        <dsp:cNvSpPr/>
      </dsp:nvSpPr>
      <dsp:spPr>
        <a:xfrm>
          <a:off x="0" y="3665111"/>
          <a:ext cx="2397701" cy="1744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Custom</a:t>
          </a:r>
        </a:p>
      </dsp:txBody>
      <dsp:txXfrm>
        <a:off x="85137" y="3750248"/>
        <a:ext cx="2227427" cy="1573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Presenters: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Slides 1-7 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Project Roadmap 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Data Preparation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Machine</a:t>
            </a:r>
            <a:r>
              <a:rPr lang="en-US" sz="1800" b="0" i="0" u="none" strike="noStrike" kern="1200" baseline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 Learning technology employed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Slide  8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Live Demo: Meg</a:t>
            </a:r>
            <a:r>
              <a:rPr lang="en-US" sz="1800" b="0" i="0" u="none" strike="noStrike" kern="1200" baseline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a Sharks Trading Strategy Evaluator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-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832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70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26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4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41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1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e.streamlit.io/speedsmach5/market_tools/main/Streamlit.p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rgbClr val="00B0F0"/>
                </a:solidFill>
              </a:rPr>
              <a:t>MEGA SHARKS </a:t>
            </a:r>
            <a:r>
              <a:rPr lang="en-US" sz="3000" dirty="0">
                <a:solidFill>
                  <a:schemeClr val="tx1"/>
                </a:solidFill>
              </a:rPr>
              <a:t>TRADING STRATEGY EVALUATOR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Dynamic Machine Learning-Based Stock Trading Model Evaluation</a:t>
            </a: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9ACEE8-80F4-4602-BE12-2BF867B9C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391" y="804334"/>
            <a:ext cx="8973217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5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OBJECTIVE: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To Remove all emotion in deciding …</a:t>
            </a: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Content Placeholder 2" descr="Icon Bullets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388112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5194236"/>
              </p:ext>
            </p:extLst>
          </p:nvPr>
        </p:nvGraphicFramePr>
        <p:xfrm>
          <a:off x="2230438" y="2638425"/>
          <a:ext cx="77311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8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 (minutes)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Roadmap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Preparation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</a:t>
                      </a:r>
                      <a:r>
                        <a:rPr lang="en-US" baseline="0" dirty="0"/>
                        <a:t> Learning technology employed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Live Demo: Meg</a:t>
                      </a:r>
                      <a:r>
                        <a:rPr lang="en-US" baseline="0" dirty="0"/>
                        <a:t>a Sharks Trading Strategy Evaluator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93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Project Roadmap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579253"/>
              </p:ext>
            </p:extLst>
          </p:nvPr>
        </p:nvGraphicFramePr>
        <p:xfrm>
          <a:off x="4836255" y="504121"/>
          <a:ext cx="7173785" cy="2836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9630203"/>
              </p:ext>
            </p:extLst>
          </p:nvPr>
        </p:nvGraphicFramePr>
        <p:xfrm>
          <a:off x="4747115" y="3845104"/>
          <a:ext cx="7173785" cy="2836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028" name="Picture 4" descr="File:Eo circle light-green white checkmark.svg - Wikimedia Common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591" y="1434990"/>
            <a:ext cx="385183" cy="38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File:Eo circle light-green white checkmark.svg - Wikimedia Common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555" y="1434989"/>
            <a:ext cx="385183" cy="38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File:Eo circle light-green white checkmark.svg - Wikimedia Common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434" y="1434987"/>
            <a:ext cx="385183" cy="38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File:Eo circle light-green white checkmark.svg - Wikimedia Common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859" y="4744658"/>
            <a:ext cx="385183" cy="38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13868" y="632720"/>
            <a:ext cx="4400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/>
                </a:solidFill>
              </a:rPr>
              <a:t>Milestone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21081" y="3948149"/>
            <a:ext cx="4400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/>
                </a:solidFill>
              </a:rPr>
              <a:t>Milestone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88354" y="1739019"/>
            <a:ext cx="1364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Conception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937081" y="5087495"/>
            <a:ext cx="163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Commercialization</a:t>
            </a:r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Collection &amp;  Preparation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3820459"/>
              </p:ext>
            </p:extLst>
          </p:nvPr>
        </p:nvGraphicFramePr>
        <p:xfrm>
          <a:off x="5037138" y="836613"/>
          <a:ext cx="6660281" cy="541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1963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Machine Learning &amp; Custom Modeling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058428"/>
              </p:ext>
            </p:extLst>
          </p:nvPr>
        </p:nvGraphicFramePr>
        <p:xfrm>
          <a:off x="5037138" y="836613"/>
          <a:ext cx="6660281" cy="541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669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cap="none" dirty="0"/>
            </a:br>
            <a:r>
              <a:rPr lang="en-US" cap="none" dirty="0" err="1">
                <a:hlinkClick r:id="rId3"/>
              </a:rPr>
              <a:t>Streamlit</a:t>
            </a:r>
            <a:br>
              <a:rPr lang="en-US" cap="none" dirty="0"/>
            </a:b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219325" y="4352465"/>
            <a:ext cx="7267575" cy="126508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Please pardon the interruption as we transition to the </a:t>
            </a:r>
            <a:r>
              <a:rPr lang="en-US" sz="1800"/>
              <a:t>live Mega </a:t>
            </a:r>
            <a:r>
              <a:rPr lang="en-US" sz="1800" dirty="0"/>
              <a:t>Shark Trading Strategy Evaluator</a:t>
            </a:r>
          </a:p>
        </p:txBody>
      </p:sp>
    </p:spTree>
    <p:extLst>
      <p:ext uri="{BB962C8B-B14F-4D97-AF65-F5344CB8AC3E}">
        <p14:creationId xmlns:p14="http://schemas.microsoft.com/office/powerpoint/2010/main" val="288750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825042" cy="310198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solidFill>
                  <a:schemeClr val="bg1"/>
                </a:solidFill>
              </a:rPr>
              <a:t>The Mega Sharks Team</a:t>
            </a:r>
          </a:p>
          <a:p>
            <a:r>
              <a:rPr lang="en-US" dirty="0">
                <a:solidFill>
                  <a:schemeClr val="bg1"/>
                </a:solidFill>
              </a:rPr>
              <a:t>Emmanuel George: </a:t>
            </a:r>
            <a:r>
              <a:rPr lang="en-US" dirty="0">
                <a:solidFill>
                  <a:srgbClr val="00B0F0"/>
                </a:solidFill>
              </a:rPr>
              <a:t>Lead Sentiment Analyst</a:t>
            </a:r>
          </a:p>
          <a:p>
            <a:r>
              <a:rPr lang="en-US" dirty="0">
                <a:solidFill>
                  <a:schemeClr val="bg1"/>
                </a:solidFill>
              </a:rPr>
              <a:t>Jacob Rougeau: </a:t>
            </a:r>
            <a:r>
              <a:rPr lang="en-US" dirty="0">
                <a:solidFill>
                  <a:schemeClr val="accent1"/>
                </a:solidFill>
              </a:rPr>
              <a:t>Lead Integration Engineer</a:t>
            </a:r>
          </a:p>
          <a:p>
            <a:r>
              <a:rPr lang="en-US" dirty="0">
                <a:solidFill>
                  <a:schemeClr val="bg1"/>
                </a:solidFill>
              </a:rPr>
              <a:t>Quentin Reynolds: </a:t>
            </a:r>
            <a:r>
              <a:rPr lang="en-US" dirty="0">
                <a:solidFill>
                  <a:srgbClr val="C00000"/>
                </a:solidFill>
              </a:rPr>
              <a:t>Lead Innovation Analyst</a:t>
            </a:r>
          </a:p>
          <a:p>
            <a:r>
              <a:rPr lang="en-US" dirty="0">
                <a:solidFill>
                  <a:schemeClr val="bg1"/>
                </a:solidFill>
              </a:rPr>
              <a:t>Tony Landero: </a:t>
            </a:r>
            <a:r>
              <a:rPr lang="en-US" dirty="0">
                <a:solidFill>
                  <a:srgbClr val="92D050"/>
                </a:solidFill>
              </a:rPr>
              <a:t>Lead Data Scientist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E7235C91-959C-45D9-B60A-005B894ACE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F06AFC-006B-4BB6-8B59-5A9E1B0534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E38AEF-4E2D-4D00-9707-4356DDB77317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16c05727-aa75-4e4a-9b5f-8a80a1165891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0</TotalTime>
  <Words>233</Words>
  <Application>Microsoft Office PowerPoint</Application>
  <PresentationFormat>Widescreen</PresentationFormat>
  <Paragraphs>80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Parcel</vt:lpstr>
      <vt:lpstr>MEGA SHARKS TRADING STRATEGY EVALUATOR</vt:lpstr>
      <vt:lpstr>PowerPoint Presentation</vt:lpstr>
      <vt:lpstr>OBJECTIVE: To Remove all emotion in deciding …</vt:lpstr>
      <vt:lpstr>Agenda</vt:lpstr>
      <vt:lpstr>Project Roadmap</vt:lpstr>
      <vt:lpstr>Data Collection &amp;  Preparation</vt:lpstr>
      <vt:lpstr>Machine Learning &amp; Custom Modeling</vt:lpstr>
      <vt:lpstr> Streamlit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2022-01-11T13:33:17Z</dcterms:created>
  <dcterms:modified xsi:type="dcterms:W3CDTF">2022-01-12T02:59:39Z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