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8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9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8" r:id="rId3"/>
    <p:sldId id="316" r:id="rId4"/>
    <p:sldId id="309" r:id="rId5"/>
    <p:sldId id="327" r:id="rId6"/>
    <p:sldId id="328" r:id="rId7"/>
    <p:sldId id="317" r:id="rId8"/>
    <p:sldId id="312" r:id="rId9"/>
    <p:sldId id="331" r:id="rId10"/>
    <p:sldId id="330" r:id="rId11"/>
    <p:sldId id="340" r:id="rId12"/>
    <p:sldId id="321" r:id="rId13"/>
    <p:sldId id="314" r:id="rId14"/>
    <p:sldId id="329" r:id="rId15"/>
    <p:sldId id="322" r:id="rId16"/>
    <p:sldId id="334" r:id="rId17"/>
    <p:sldId id="335" r:id="rId18"/>
    <p:sldId id="336" r:id="rId19"/>
    <p:sldId id="337" r:id="rId20"/>
    <p:sldId id="333" r:id="rId21"/>
    <p:sldId id="323" r:id="rId22"/>
    <p:sldId id="324" r:id="rId23"/>
    <p:sldId id="338" r:id="rId24"/>
    <p:sldId id="325" r:id="rId25"/>
    <p:sldId id="307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308"/>
            <p14:sldId id="316"/>
            <p14:sldId id="309"/>
            <p14:sldId id="327"/>
            <p14:sldId id="328"/>
            <p14:sldId id="317"/>
            <p14:sldId id="312"/>
            <p14:sldId id="331"/>
            <p14:sldId id="330"/>
            <p14:sldId id="340"/>
            <p14:sldId id="321"/>
            <p14:sldId id="314"/>
            <p14:sldId id="329"/>
            <p14:sldId id="322"/>
            <p14:sldId id="334"/>
            <p14:sldId id="335"/>
            <p14:sldId id="336"/>
            <p14:sldId id="337"/>
            <p14:sldId id="333"/>
            <p14:sldId id="323"/>
            <p14:sldId id="324"/>
            <p14:sldId id="338"/>
            <p14:sldId id="32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44"/>
    <a:srgbClr val="00A3ED"/>
    <a:srgbClr val="979797"/>
    <a:srgbClr val="01A272"/>
    <a:srgbClr val="0DA5EE"/>
    <a:srgbClr val="02A4EE"/>
    <a:srgbClr val="00A2EC"/>
    <a:srgbClr val="03A273"/>
    <a:srgbClr val="0BA5EE"/>
    <a:srgbClr val="0DA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0647" autoAdjust="0"/>
  </p:normalViewPr>
  <p:slideViewPr>
    <p:cSldViewPr snapToGrid="0" snapToObjects="1">
      <p:cViewPr>
        <p:scale>
          <a:sx n="100" d="100"/>
          <a:sy n="100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9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 dirty="0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 dirty="0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 dirty="0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 dirty="0"/>
            <a:t>5. Vorstellung &amp; Fazit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Weitere Anforderungen an die Erweiterbarkeit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Anforderungen an das SCADA Beispielsystem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2"/>
      <dgm:spPr/>
    </dgm:pt>
    <dgm:pt modelId="{5D98A9F4-C7F4-47A9-B592-74143FC06B28}" type="pres">
      <dgm:prSet presAssocID="{BBA0F43D-DAC3-45A9-A6DB-E93323484D42}" presName="txShp" presStyleLbl="node1" presStyleIdx="0" presStyleCnt="2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2"/>
      <dgm:spPr/>
    </dgm:pt>
    <dgm:pt modelId="{10B24169-06AB-49DC-8520-344C1535B53A}" type="pres">
      <dgm:prSet presAssocID="{3479F267-EB55-4A77-8F53-AADFA62E9064}" presName="txShp" presStyleLbl="node1" presStyleIdx="1" presStyleCnt="2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5. Vorstellung &amp; Fazit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9B5736-257E-40E2-BD41-C36833F8E182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319DA23C-D87F-4D45-9070-78D5A9C88AE7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Literaturrecherche</a:t>
          </a:r>
        </a:p>
      </dgm:t>
    </dgm:pt>
    <dgm:pt modelId="{7EA32253-EA2B-40C4-9867-54B7E042D496}" type="parTrans" cxnId="{7C62CE34-3B2C-4D9C-9556-A0F5BB29D2E8}">
      <dgm:prSet/>
      <dgm:spPr/>
      <dgm:t>
        <a:bodyPr/>
        <a:lstStyle/>
        <a:p>
          <a:endParaRPr lang="de-DE"/>
        </a:p>
      </dgm:t>
    </dgm:pt>
    <dgm:pt modelId="{8DCA7C02-76FE-48B8-9C5A-E6F1CDDCAE1C}" type="sibTrans" cxnId="{7C62CE34-3B2C-4D9C-9556-A0F5BB29D2E8}">
      <dgm:prSet/>
      <dgm:spPr/>
      <dgm:t>
        <a:bodyPr/>
        <a:lstStyle/>
        <a:p>
          <a:endParaRPr lang="de-DE"/>
        </a:p>
      </dgm:t>
    </dgm:pt>
    <dgm:pt modelId="{FC104D2E-0EE0-40BD-A4C7-4DEB4927859A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Anforderungsanalyse</a:t>
          </a:r>
        </a:p>
      </dgm:t>
    </dgm:pt>
    <dgm:pt modelId="{CA99EFE1-6FA9-4C60-902C-C98C1475D920}" type="parTrans" cxnId="{55F7D9E0-45F1-4CCB-89E1-758805F19A6A}">
      <dgm:prSet/>
      <dgm:spPr/>
      <dgm:t>
        <a:bodyPr/>
        <a:lstStyle/>
        <a:p>
          <a:endParaRPr lang="de-DE"/>
        </a:p>
      </dgm:t>
    </dgm:pt>
    <dgm:pt modelId="{CA9F1C54-02EB-4472-94A7-123E1F3AFE96}" type="sibTrans" cxnId="{55F7D9E0-45F1-4CCB-89E1-758805F19A6A}">
      <dgm:prSet/>
      <dgm:spPr/>
      <dgm:t>
        <a:bodyPr/>
        <a:lstStyle/>
        <a:p>
          <a:endParaRPr lang="de-DE"/>
        </a:p>
      </dgm:t>
    </dgm:pt>
    <dgm:pt modelId="{A5E7115C-720F-4B35-8E73-1877DC802F22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Node-Red als Werkzeug</a:t>
          </a:r>
        </a:p>
      </dgm:t>
    </dgm:pt>
    <dgm:pt modelId="{FF1F3957-2D05-462C-B9D9-90F9A87EC35A}" type="parTrans" cxnId="{FF0AD1E8-6E74-4C10-92A6-B7FDDEB82733}">
      <dgm:prSet/>
      <dgm:spPr/>
      <dgm:t>
        <a:bodyPr/>
        <a:lstStyle/>
        <a:p>
          <a:endParaRPr lang="de-DE"/>
        </a:p>
      </dgm:t>
    </dgm:pt>
    <dgm:pt modelId="{DD009F95-7DBC-45E6-B76C-974E17C66031}" type="sibTrans" cxnId="{FF0AD1E8-6E74-4C10-92A6-B7FDDEB82733}">
      <dgm:prSet/>
      <dgm:spPr/>
      <dgm:t>
        <a:bodyPr/>
        <a:lstStyle/>
        <a:p>
          <a:endParaRPr lang="de-DE"/>
        </a:p>
      </dgm:t>
    </dgm:pt>
    <dgm:pt modelId="{E2F85896-1C16-4DD0-972A-56FEE33EECD8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Ausdenken von Beispielszenarien</a:t>
          </a:r>
        </a:p>
      </dgm:t>
    </dgm:pt>
    <dgm:pt modelId="{F742CF5E-773D-4E74-AFF1-021AADDC264F}" type="parTrans" cxnId="{E3FF1F0B-1E44-414A-992C-0B840A4AD1D5}">
      <dgm:prSet/>
      <dgm:spPr/>
      <dgm:t>
        <a:bodyPr/>
        <a:lstStyle/>
        <a:p>
          <a:endParaRPr lang="de-DE"/>
        </a:p>
      </dgm:t>
    </dgm:pt>
    <dgm:pt modelId="{37423514-51CE-4375-A241-26BC8FEE520E}" type="sibTrans" cxnId="{E3FF1F0B-1E44-414A-992C-0B840A4AD1D5}">
      <dgm:prSet/>
      <dgm:spPr/>
      <dgm:t>
        <a:bodyPr/>
        <a:lstStyle/>
        <a:p>
          <a:endParaRPr lang="de-DE"/>
        </a:p>
      </dgm:t>
    </dgm:pt>
    <dgm:pt modelId="{725B23F0-8234-41D9-933E-B6F3AE3E33BC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Design eines Mockup für das SCADA System</a:t>
          </a:r>
        </a:p>
      </dgm:t>
    </dgm:pt>
    <dgm:pt modelId="{4D2E4B27-55E9-4FB9-BFE0-03AB0F26FE39}" type="parTrans" cxnId="{C87840E6-7A72-49AA-9411-047DCC48128B}">
      <dgm:prSet/>
      <dgm:spPr/>
      <dgm:t>
        <a:bodyPr/>
        <a:lstStyle/>
        <a:p>
          <a:endParaRPr lang="de-DE"/>
        </a:p>
      </dgm:t>
    </dgm:pt>
    <dgm:pt modelId="{03A63F3D-6D3F-4827-8CEC-2F923BC95809}" type="sibTrans" cxnId="{C87840E6-7A72-49AA-9411-047DCC48128B}">
      <dgm:prSet/>
      <dgm:spPr/>
      <dgm:t>
        <a:bodyPr/>
        <a:lstStyle/>
        <a:p>
          <a:endParaRPr lang="de-DE"/>
        </a:p>
      </dgm:t>
    </dgm:pt>
    <dgm:pt modelId="{60BB0A42-4367-4E8D-BA9C-BAF1F6FDD78E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Evaluation der Lösung</a:t>
          </a:r>
        </a:p>
      </dgm:t>
    </dgm:pt>
    <dgm:pt modelId="{8F4C1631-A263-459D-A459-4174493CC789}" type="parTrans" cxnId="{56D3CE9C-E2F2-476A-AC3A-6D301251F589}">
      <dgm:prSet/>
      <dgm:spPr/>
      <dgm:t>
        <a:bodyPr/>
        <a:lstStyle/>
        <a:p>
          <a:endParaRPr lang="de-DE"/>
        </a:p>
      </dgm:t>
    </dgm:pt>
    <dgm:pt modelId="{B9C483A8-5365-4B92-9F1E-8F9A8361E3E6}" type="sibTrans" cxnId="{56D3CE9C-E2F2-476A-AC3A-6D301251F589}">
      <dgm:prSet/>
      <dgm:spPr/>
      <dgm:t>
        <a:bodyPr/>
        <a:lstStyle/>
        <a:p>
          <a:endParaRPr lang="de-DE"/>
        </a:p>
      </dgm:t>
    </dgm:pt>
    <dgm:pt modelId="{5AA9E53D-C764-4FBA-BD42-2B543298CB0A}" type="pres">
      <dgm:prSet presAssocID="{F19B5736-257E-40E2-BD41-C36833F8E182}" presName="CompostProcess" presStyleCnt="0">
        <dgm:presLayoutVars>
          <dgm:dir/>
          <dgm:resizeHandles val="exact"/>
        </dgm:presLayoutVars>
      </dgm:prSet>
      <dgm:spPr/>
    </dgm:pt>
    <dgm:pt modelId="{F5C4B8E3-E787-415E-A909-2E7231F82EE4}" type="pres">
      <dgm:prSet presAssocID="{F19B5736-257E-40E2-BD41-C36833F8E182}" presName="arrow" presStyleLbl="bgShp" presStyleIdx="0" presStyleCnt="1"/>
      <dgm:spPr/>
    </dgm:pt>
    <dgm:pt modelId="{04AC73E0-8E16-4106-82EA-A99CDB4A1065}" type="pres">
      <dgm:prSet presAssocID="{F19B5736-257E-40E2-BD41-C36833F8E182}" presName="linearProcess" presStyleCnt="0"/>
      <dgm:spPr/>
    </dgm:pt>
    <dgm:pt modelId="{B106045E-B44C-49EC-AAE0-21D065CA1205}" type="pres">
      <dgm:prSet presAssocID="{319DA23C-D87F-4D45-9070-78D5A9C88AE7}" presName="textNode" presStyleLbl="node1" presStyleIdx="0" presStyleCnt="6">
        <dgm:presLayoutVars>
          <dgm:bulletEnabled val="1"/>
        </dgm:presLayoutVars>
      </dgm:prSet>
      <dgm:spPr/>
    </dgm:pt>
    <dgm:pt modelId="{5BBE2A77-D274-485E-84C3-6067236301F5}" type="pres">
      <dgm:prSet presAssocID="{8DCA7C02-76FE-48B8-9C5A-E6F1CDDCAE1C}" presName="sibTrans" presStyleCnt="0"/>
      <dgm:spPr/>
    </dgm:pt>
    <dgm:pt modelId="{C669B76A-FBB6-42CA-9B29-F1BC9268DB99}" type="pres">
      <dgm:prSet presAssocID="{FC104D2E-0EE0-40BD-A4C7-4DEB4927859A}" presName="textNode" presStyleLbl="node1" presStyleIdx="1" presStyleCnt="6">
        <dgm:presLayoutVars>
          <dgm:bulletEnabled val="1"/>
        </dgm:presLayoutVars>
      </dgm:prSet>
      <dgm:spPr/>
    </dgm:pt>
    <dgm:pt modelId="{A7D41723-41FF-4B4C-9959-D2D3795B5F63}" type="pres">
      <dgm:prSet presAssocID="{CA9F1C54-02EB-4472-94A7-123E1F3AFE96}" presName="sibTrans" presStyleCnt="0"/>
      <dgm:spPr/>
    </dgm:pt>
    <dgm:pt modelId="{9342B729-9DAF-44B4-A656-5E7AA632C48F}" type="pres">
      <dgm:prSet presAssocID="{A5E7115C-720F-4B35-8E73-1877DC802F22}" presName="textNode" presStyleLbl="node1" presStyleIdx="2" presStyleCnt="6">
        <dgm:presLayoutVars>
          <dgm:bulletEnabled val="1"/>
        </dgm:presLayoutVars>
      </dgm:prSet>
      <dgm:spPr/>
    </dgm:pt>
    <dgm:pt modelId="{82F8FEF3-571B-4A09-880D-EE082402B751}" type="pres">
      <dgm:prSet presAssocID="{DD009F95-7DBC-45E6-B76C-974E17C66031}" presName="sibTrans" presStyleCnt="0"/>
      <dgm:spPr/>
    </dgm:pt>
    <dgm:pt modelId="{C8735F93-EDDB-4C10-B0CC-3B018E4E132F}" type="pres">
      <dgm:prSet presAssocID="{E2F85896-1C16-4DD0-972A-56FEE33EECD8}" presName="textNode" presStyleLbl="node1" presStyleIdx="3" presStyleCnt="6">
        <dgm:presLayoutVars>
          <dgm:bulletEnabled val="1"/>
        </dgm:presLayoutVars>
      </dgm:prSet>
      <dgm:spPr/>
    </dgm:pt>
    <dgm:pt modelId="{DA60DB3B-51B5-4583-9208-D75166C88BE5}" type="pres">
      <dgm:prSet presAssocID="{37423514-51CE-4375-A241-26BC8FEE520E}" presName="sibTrans" presStyleCnt="0"/>
      <dgm:spPr/>
    </dgm:pt>
    <dgm:pt modelId="{8CD911A1-AF67-4ADC-A5E8-DBF71E7A6833}" type="pres">
      <dgm:prSet presAssocID="{725B23F0-8234-41D9-933E-B6F3AE3E33BC}" presName="textNode" presStyleLbl="node1" presStyleIdx="4" presStyleCnt="6">
        <dgm:presLayoutVars>
          <dgm:bulletEnabled val="1"/>
        </dgm:presLayoutVars>
      </dgm:prSet>
      <dgm:spPr/>
    </dgm:pt>
    <dgm:pt modelId="{36A8BD3D-0A8A-4419-9DE7-E4DE49338833}" type="pres">
      <dgm:prSet presAssocID="{03A63F3D-6D3F-4827-8CEC-2F923BC95809}" presName="sibTrans" presStyleCnt="0"/>
      <dgm:spPr/>
    </dgm:pt>
    <dgm:pt modelId="{9CDE135C-1BD3-4474-B854-E43655781D19}" type="pres">
      <dgm:prSet presAssocID="{60BB0A42-4367-4E8D-BA9C-BAF1F6FDD78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3FF1F0B-1E44-414A-992C-0B840A4AD1D5}" srcId="{F19B5736-257E-40E2-BD41-C36833F8E182}" destId="{E2F85896-1C16-4DD0-972A-56FEE33EECD8}" srcOrd="3" destOrd="0" parTransId="{F742CF5E-773D-4E74-AFF1-021AADDC264F}" sibTransId="{37423514-51CE-4375-A241-26BC8FEE520E}"/>
    <dgm:cxn modelId="{7C62CE34-3B2C-4D9C-9556-A0F5BB29D2E8}" srcId="{F19B5736-257E-40E2-BD41-C36833F8E182}" destId="{319DA23C-D87F-4D45-9070-78D5A9C88AE7}" srcOrd="0" destOrd="0" parTransId="{7EA32253-EA2B-40C4-9867-54B7E042D496}" sibTransId="{8DCA7C02-76FE-48B8-9C5A-E6F1CDDCAE1C}"/>
    <dgm:cxn modelId="{A81B5962-7761-445E-9C2D-7F0EBF1878FD}" type="presOf" srcId="{E2F85896-1C16-4DD0-972A-56FEE33EECD8}" destId="{C8735F93-EDDB-4C10-B0CC-3B018E4E132F}" srcOrd="0" destOrd="0" presId="urn:microsoft.com/office/officeart/2005/8/layout/hProcess9"/>
    <dgm:cxn modelId="{CF573C55-4B15-48A7-AC66-6D7A621FE3A8}" type="presOf" srcId="{319DA23C-D87F-4D45-9070-78D5A9C88AE7}" destId="{B106045E-B44C-49EC-AAE0-21D065CA1205}" srcOrd="0" destOrd="0" presId="urn:microsoft.com/office/officeart/2005/8/layout/hProcess9"/>
    <dgm:cxn modelId="{56D3CE9C-E2F2-476A-AC3A-6D301251F589}" srcId="{F19B5736-257E-40E2-BD41-C36833F8E182}" destId="{60BB0A42-4367-4E8D-BA9C-BAF1F6FDD78E}" srcOrd="5" destOrd="0" parTransId="{8F4C1631-A263-459D-A459-4174493CC789}" sibTransId="{B9C483A8-5365-4B92-9F1E-8F9A8361E3E6}"/>
    <dgm:cxn modelId="{BF6D42AF-2D05-4E2E-B7C3-1A385C94A9B1}" type="presOf" srcId="{60BB0A42-4367-4E8D-BA9C-BAF1F6FDD78E}" destId="{9CDE135C-1BD3-4474-B854-E43655781D19}" srcOrd="0" destOrd="0" presId="urn:microsoft.com/office/officeart/2005/8/layout/hProcess9"/>
    <dgm:cxn modelId="{AA28F8B5-02DE-4EF9-BA17-9437F1C0DEF2}" type="presOf" srcId="{FC104D2E-0EE0-40BD-A4C7-4DEB4927859A}" destId="{C669B76A-FBB6-42CA-9B29-F1BC9268DB99}" srcOrd="0" destOrd="0" presId="urn:microsoft.com/office/officeart/2005/8/layout/hProcess9"/>
    <dgm:cxn modelId="{1E33F2D3-17B7-464E-98B6-5CC7F7216285}" type="presOf" srcId="{A5E7115C-720F-4B35-8E73-1877DC802F22}" destId="{9342B729-9DAF-44B4-A656-5E7AA632C48F}" srcOrd="0" destOrd="0" presId="urn:microsoft.com/office/officeart/2005/8/layout/hProcess9"/>
    <dgm:cxn modelId="{55F7D9E0-45F1-4CCB-89E1-758805F19A6A}" srcId="{F19B5736-257E-40E2-BD41-C36833F8E182}" destId="{FC104D2E-0EE0-40BD-A4C7-4DEB4927859A}" srcOrd="1" destOrd="0" parTransId="{CA99EFE1-6FA9-4C60-902C-C98C1475D920}" sibTransId="{CA9F1C54-02EB-4472-94A7-123E1F3AFE96}"/>
    <dgm:cxn modelId="{C87840E6-7A72-49AA-9411-047DCC48128B}" srcId="{F19B5736-257E-40E2-BD41-C36833F8E182}" destId="{725B23F0-8234-41D9-933E-B6F3AE3E33BC}" srcOrd="4" destOrd="0" parTransId="{4D2E4B27-55E9-4FB9-BFE0-03AB0F26FE39}" sibTransId="{03A63F3D-6D3F-4827-8CEC-2F923BC95809}"/>
    <dgm:cxn modelId="{FF0AD1E8-6E74-4C10-92A6-B7FDDEB82733}" srcId="{F19B5736-257E-40E2-BD41-C36833F8E182}" destId="{A5E7115C-720F-4B35-8E73-1877DC802F22}" srcOrd="2" destOrd="0" parTransId="{FF1F3957-2D05-462C-B9D9-90F9A87EC35A}" sibTransId="{DD009F95-7DBC-45E6-B76C-974E17C66031}"/>
    <dgm:cxn modelId="{3B438BF6-DF3A-4B95-87B6-DD16BC6DDDAE}" type="presOf" srcId="{725B23F0-8234-41D9-933E-B6F3AE3E33BC}" destId="{8CD911A1-AF67-4ADC-A5E8-DBF71E7A6833}" srcOrd="0" destOrd="0" presId="urn:microsoft.com/office/officeart/2005/8/layout/hProcess9"/>
    <dgm:cxn modelId="{8798EDF8-8EA5-4F71-97F1-EE336B1F0780}" type="presOf" srcId="{F19B5736-257E-40E2-BD41-C36833F8E182}" destId="{5AA9E53D-C764-4FBA-BD42-2B543298CB0A}" srcOrd="0" destOrd="0" presId="urn:microsoft.com/office/officeart/2005/8/layout/hProcess9"/>
    <dgm:cxn modelId="{FB989D51-E4C6-4F20-A932-B612E7C09190}" type="presParOf" srcId="{5AA9E53D-C764-4FBA-BD42-2B543298CB0A}" destId="{F5C4B8E3-E787-415E-A909-2E7231F82EE4}" srcOrd="0" destOrd="0" presId="urn:microsoft.com/office/officeart/2005/8/layout/hProcess9"/>
    <dgm:cxn modelId="{6C2BB9CC-E5E3-42F5-AF53-01D87CB597C3}" type="presParOf" srcId="{5AA9E53D-C764-4FBA-BD42-2B543298CB0A}" destId="{04AC73E0-8E16-4106-82EA-A99CDB4A1065}" srcOrd="1" destOrd="0" presId="urn:microsoft.com/office/officeart/2005/8/layout/hProcess9"/>
    <dgm:cxn modelId="{B9BA128E-90AD-4929-8DB8-DF6E4EC057C8}" type="presParOf" srcId="{04AC73E0-8E16-4106-82EA-A99CDB4A1065}" destId="{B106045E-B44C-49EC-AAE0-21D065CA1205}" srcOrd="0" destOrd="0" presId="urn:microsoft.com/office/officeart/2005/8/layout/hProcess9"/>
    <dgm:cxn modelId="{086E6A91-B7B2-4228-BADC-1E9655447DED}" type="presParOf" srcId="{04AC73E0-8E16-4106-82EA-A99CDB4A1065}" destId="{5BBE2A77-D274-485E-84C3-6067236301F5}" srcOrd="1" destOrd="0" presId="urn:microsoft.com/office/officeart/2005/8/layout/hProcess9"/>
    <dgm:cxn modelId="{B295CB35-663B-4895-B254-71B0ECA6CEBB}" type="presParOf" srcId="{04AC73E0-8E16-4106-82EA-A99CDB4A1065}" destId="{C669B76A-FBB6-42CA-9B29-F1BC9268DB99}" srcOrd="2" destOrd="0" presId="urn:microsoft.com/office/officeart/2005/8/layout/hProcess9"/>
    <dgm:cxn modelId="{571C6BAC-C44C-4C3C-A333-8B24E2B6A2C5}" type="presParOf" srcId="{04AC73E0-8E16-4106-82EA-A99CDB4A1065}" destId="{A7D41723-41FF-4B4C-9959-D2D3795B5F63}" srcOrd="3" destOrd="0" presId="urn:microsoft.com/office/officeart/2005/8/layout/hProcess9"/>
    <dgm:cxn modelId="{2E5D7823-E3B5-469E-8878-BA4664F2E4A1}" type="presParOf" srcId="{04AC73E0-8E16-4106-82EA-A99CDB4A1065}" destId="{9342B729-9DAF-44B4-A656-5E7AA632C48F}" srcOrd="4" destOrd="0" presId="urn:microsoft.com/office/officeart/2005/8/layout/hProcess9"/>
    <dgm:cxn modelId="{748E0059-7579-4974-8C54-2CF7250552BE}" type="presParOf" srcId="{04AC73E0-8E16-4106-82EA-A99CDB4A1065}" destId="{82F8FEF3-571B-4A09-880D-EE082402B751}" srcOrd="5" destOrd="0" presId="urn:microsoft.com/office/officeart/2005/8/layout/hProcess9"/>
    <dgm:cxn modelId="{841FE35C-C3FB-4018-92B3-BA5560B64BB8}" type="presParOf" srcId="{04AC73E0-8E16-4106-82EA-A99CDB4A1065}" destId="{C8735F93-EDDB-4C10-B0CC-3B018E4E132F}" srcOrd="6" destOrd="0" presId="urn:microsoft.com/office/officeart/2005/8/layout/hProcess9"/>
    <dgm:cxn modelId="{F682DD9A-7215-419A-B638-FECEE70F520C}" type="presParOf" srcId="{04AC73E0-8E16-4106-82EA-A99CDB4A1065}" destId="{DA60DB3B-51B5-4583-9208-D75166C88BE5}" srcOrd="7" destOrd="0" presId="urn:microsoft.com/office/officeart/2005/8/layout/hProcess9"/>
    <dgm:cxn modelId="{9BA1C3EA-87EE-47C1-B44C-E4951F7E7162}" type="presParOf" srcId="{04AC73E0-8E16-4106-82EA-A99CDB4A1065}" destId="{8CD911A1-AF67-4ADC-A5E8-DBF71E7A6833}" srcOrd="8" destOrd="0" presId="urn:microsoft.com/office/officeart/2005/8/layout/hProcess9"/>
    <dgm:cxn modelId="{93EDF038-8921-4C7D-8A38-A404A3650432}" type="presParOf" srcId="{04AC73E0-8E16-4106-82EA-A99CDB4A1065}" destId="{36A8BD3D-0A8A-4419-9DE7-E4DE49338833}" srcOrd="9" destOrd="0" presId="urn:microsoft.com/office/officeart/2005/8/layout/hProcess9"/>
    <dgm:cxn modelId="{51D0CCEB-AB93-4DAA-98D9-200DC376D777}" type="presParOf" srcId="{04AC73E0-8E16-4106-82EA-A99CDB4A1065}" destId="{9CDE135C-1BD3-4474-B854-E43655781D1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2BDD5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Varianten 1/2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bg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2BDD5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Varianten 2/2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bg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5. Vorstellung &amp; Fazit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BAA"/>
        </a:solidFill>
      </dgm:spPr>
      <dgm:t>
        <a:bodyPr/>
        <a:lstStyle/>
        <a:p>
          <a:r>
            <a:rPr lang="de-DE" b="1" dirty="0"/>
            <a:t>Kommunikation Node.js </a:t>
          </a:r>
          <a:r>
            <a:rPr lang="de-DE" b="1" dirty="0">
              <a:sym typeface="Wingdings" panose="05000000000000000000" pitchFamily="2" charset="2"/>
            </a:rPr>
            <a:t> </a:t>
          </a:r>
          <a:r>
            <a:rPr lang="de-DE" b="1" dirty="0"/>
            <a:t>Node-Red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C0D0FC7C-E153-497E-A379-678A5BF97FE4}">
      <dgm:prSet phldrT="[Text]"/>
      <dgm:spPr>
        <a:solidFill>
          <a:srgbClr val="979797"/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Alarme</a:t>
          </a:r>
          <a:endParaRPr lang="de-DE" b="1" dirty="0"/>
        </a:p>
      </dgm:t>
    </dgm:pt>
    <dgm:pt modelId="{4D1A2A61-F514-4B14-90F0-BF8B5BE5663E}" type="parTrans" cxnId="{A6C48057-8785-429B-BFF5-9547BB566E69}">
      <dgm:prSet/>
      <dgm:spPr/>
      <dgm:t>
        <a:bodyPr/>
        <a:lstStyle/>
        <a:p>
          <a:endParaRPr lang="de-DE"/>
        </a:p>
      </dgm:t>
    </dgm:pt>
    <dgm:pt modelId="{F1F6A1E5-D329-417F-9790-90445CA78D76}" type="sibTrans" cxnId="{A6C48057-8785-429B-BFF5-9547BB566E69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3B554E-4BAE-4D2C-BF36-18716F97C771}" type="pres">
      <dgm:prSet presAssocID="{D0806855-8EA2-4D2A-9DE3-B62EF6F1B25B}" presName="spacer" presStyleCnt="0"/>
      <dgm:spPr/>
    </dgm:pt>
    <dgm:pt modelId="{A1E64066-943C-4E5C-A268-D35C0558A435}" type="pres">
      <dgm:prSet presAssocID="{C0D0FC7C-E153-497E-A379-678A5BF97FE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A6C48057-8785-429B-BFF5-9547BB566E69}" srcId="{FDA8E718-4A12-4A74-A2CF-5CDEBBD11E58}" destId="{C0D0FC7C-E153-497E-A379-678A5BF97FE4}" srcOrd="1" destOrd="0" parTransId="{4D1A2A61-F514-4B14-90F0-BF8B5BE5663E}" sibTransId="{F1F6A1E5-D329-417F-9790-90445CA78D76}"/>
    <dgm:cxn modelId="{FD988BA6-AD97-42ED-BC96-58CC21BC56BC}" type="presOf" srcId="{C0D0FC7C-E153-497E-A379-678A5BF97FE4}" destId="{A1E64066-943C-4E5C-A268-D35C0558A435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AE4E4A4B-6FC0-4C82-91BB-0C4698EA081A}" type="presParOf" srcId="{8872998C-91AF-45D1-B8F6-A65AD313FE14}" destId="{853B554E-4BAE-4D2C-BF36-18716F97C771}" srcOrd="1" destOrd="0" presId="urn:microsoft.com/office/officeart/2005/8/layout/vList2"/>
    <dgm:cxn modelId="{76EEC47B-9A56-4076-B2B1-F91B802A0546}" type="presParOf" srcId="{8872998C-91AF-45D1-B8F6-A65AD313FE14}" destId="{A1E64066-943C-4E5C-A268-D35C0558A4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Kommunikation Node.js </a:t>
          </a:r>
          <a:r>
            <a:rPr lang="de-DE" b="1" dirty="0">
              <a:solidFill>
                <a:schemeClr val="lt1">
                  <a:alpha val="30000"/>
                </a:schemeClr>
              </a:solidFill>
              <a:sym typeface="Wingdings" panose="05000000000000000000" pitchFamily="2" charset="2"/>
            </a:rPr>
            <a:t></a:t>
          </a:r>
          <a:r>
            <a:rPr lang="de-DE" b="1" dirty="0">
              <a:solidFill>
                <a:schemeClr val="lt1">
                  <a:alpha val="30000"/>
                </a:schemeClr>
              </a:solidFill>
            </a:rPr>
            <a:t> Node-Red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0BBAA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Alarme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5. Vorstellung &amp; Fazit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5. Vorstellung &amp; Fazit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DA375"/>
        </a:solidFill>
      </dgm:spPr>
      <dgm:t>
        <a:bodyPr/>
        <a:lstStyle/>
        <a:p>
          <a:r>
            <a:rPr lang="de-DE" b="1" dirty="0"/>
            <a:t>Node-Red in der Industrie? 1/4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Das Tool soll in industriellen Umgebungen lauffähig sein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/>
            <a:t>Das Tool soll einen hohen Grad an Interoperabilität besitzen</a:t>
          </a:r>
          <a:endParaRPr lang="de-DE" dirty="0"/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/>
            <a:t>Das Tool soll ergonomisch und anwendungsorientiert sein</a:t>
          </a:r>
          <a:endParaRPr lang="de-DE" dirty="0"/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/>
            <a:t>Das Tool soll mit älteren und neuen Maschinen kompatibel sein</a:t>
          </a:r>
          <a:endParaRPr lang="de-DE" dirty="0"/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DA375"/>
        </a:solidFill>
      </dgm:spPr>
      <dgm:t>
        <a:bodyPr/>
        <a:lstStyle/>
        <a:p>
          <a:r>
            <a:rPr lang="de-DE" b="1" dirty="0"/>
            <a:t>Node-Red in der Industrie? 2/4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Das Tool soll in industriellen Umgebungen lauffähig sein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/>
            <a:t>Das Tool soll einen hohen Grad an Interoperabilität besitzen</a:t>
          </a:r>
          <a:endParaRPr lang="de-DE" dirty="0"/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/>
            <a:t>Das Tool soll ergonomisch und anwendungsorientiert sein</a:t>
          </a:r>
          <a:endParaRPr lang="de-DE" dirty="0"/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/>
            <a:t>Das Tool soll mit älteren und neuen Maschinen kompatibel sein</a:t>
          </a:r>
          <a:endParaRPr lang="de-DE" dirty="0"/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DA375"/>
        </a:solidFill>
      </dgm:spPr>
      <dgm:t>
        <a:bodyPr/>
        <a:lstStyle/>
        <a:p>
          <a:r>
            <a:rPr lang="de-DE" b="1" dirty="0"/>
            <a:t>Node-Red in der Industrie? 3/4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Das Tool soll in industriellen Umgebungen lauffähig sein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/>
            <a:t>Das Tool soll einen hohen Grad an Interoperabilität besitzen</a:t>
          </a:r>
          <a:endParaRPr lang="de-DE" dirty="0"/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/>
            <a:t>Das Tool soll ergonomisch und anwendungsorientiert sein</a:t>
          </a:r>
          <a:endParaRPr lang="de-DE" dirty="0"/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/>
            <a:t>Das Tool soll mit älteren und neuen Maschinen kompatibel sein</a:t>
          </a:r>
          <a:endParaRPr lang="de-DE" dirty="0"/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DA375"/>
        </a:solidFill>
      </dgm:spPr>
      <dgm:t>
        <a:bodyPr/>
        <a:lstStyle/>
        <a:p>
          <a:r>
            <a:rPr lang="de-DE" b="1" dirty="0"/>
            <a:t>Node-Red in der Industrie? 4/4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Weitere Anforderungen an die Erweiterbarkeit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Anforderungen an das SCADA Beispielsystem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2"/>
      <dgm:spPr/>
    </dgm:pt>
    <dgm:pt modelId="{5D98A9F4-C7F4-47A9-B592-74143FC06B28}" type="pres">
      <dgm:prSet presAssocID="{BBA0F43D-DAC3-45A9-A6DB-E93323484D42}" presName="txShp" presStyleLbl="node1" presStyleIdx="0" presStyleCnt="2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2"/>
      <dgm:spPr/>
    </dgm:pt>
    <dgm:pt modelId="{10B24169-06AB-49DC-8520-344C1535B53A}" type="pres">
      <dgm:prSet presAssocID="{3479F267-EB55-4A77-8F53-AADFA62E9064}" presName="txShp" presStyleLbl="node1" presStyleIdx="1" presStyleCnt="2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Node-Red in der Industrie?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3A273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/>
      <dgm:t>
        <a:bodyPr/>
        <a:lstStyle/>
        <a:p>
          <a:r>
            <a:rPr lang="de-DE" b="1" dirty="0"/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F7C63D1-C7B0-4FA9-8EE3-C2784F5526CD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1450D34-6547-4320-B549-C90A0B6724ED}">
      <dgm:prSet phldrT="[Text]" custT="1"/>
      <dgm:spPr>
        <a:solidFill>
          <a:srgbClr val="03A273"/>
        </a:solidFill>
      </dgm:spPr>
      <dgm:t>
        <a:bodyPr/>
        <a:lstStyle/>
        <a:p>
          <a:r>
            <a:rPr lang="de-DE" sz="1800" dirty="0"/>
            <a:t>Anhaltendes Wachstum des Tools</a:t>
          </a:r>
        </a:p>
      </dgm:t>
    </dgm:pt>
    <dgm:pt modelId="{9DDD96CF-7D09-4AD3-A751-F048AC6B428C}" type="parTrans" cxnId="{9C08EDCC-B5E9-4776-9DFE-ABE02D45768E}">
      <dgm:prSet/>
      <dgm:spPr/>
      <dgm:t>
        <a:bodyPr/>
        <a:lstStyle/>
        <a:p>
          <a:endParaRPr lang="de-DE" sz="1800"/>
        </a:p>
      </dgm:t>
    </dgm:pt>
    <dgm:pt modelId="{7D53B5E8-E743-40AA-88BF-2D15821FF83B}" type="sibTrans" cxnId="{9C08EDCC-B5E9-4776-9DFE-ABE02D45768E}">
      <dgm:prSet/>
      <dgm:spPr/>
      <dgm:t>
        <a:bodyPr/>
        <a:lstStyle/>
        <a:p>
          <a:endParaRPr lang="de-DE" sz="1800"/>
        </a:p>
      </dgm:t>
    </dgm:pt>
    <dgm:pt modelId="{125B0F15-D306-4FFA-A24F-28CD3509AF29}">
      <dgm:prSet phldrT="[Text]" custT="1"/>
      <dgm:spPr>
        <a:solidFill>
          <a:srgbClr val="03A273"/>
        </a:solidFill>
      </dgm:spPr>
      <dgm:t>
        <a:bodyPr/>
        <a:lstStyle/>
        <a:p>
          <a:r>
            <a:rPr lang="de-DE" sz="1800" dirty="0"/>
            <a:t>Nahezu grenzenlose Verwendungs-möglichkeiten</a:t>
          </a:r>
        </a:p>
      </dgm:t>
    </dgm:pt>
    <dgm:pt modelId="{B81AE8F8-442B-4DF0-A2DD-6F6F5D4D3AAC}" type="parTrans" cxnId="{C5878DA7-B48E-4F09-B2FD-A1A0BF81A330}">
      <dgm:prSet/>
      <dgm:spPr/>
      <dgm:t>
        <a:bodyPr/>
        <a:lstStyle/>
        <a:p>
          <a:endParaRPr lang="de-DE" sz="1800"/>
        </a:p>
      </dgm:t>
    </dgm:pt>
    <dgm:pt modelId="{F53750AC-517D-44A0-95D2-7F72FB17F4A5}" type="sibTrans" cxnId="{C5878DA7-B48E-4F09-B2FD-A1A0BF81A330}">
      <dgm:prSet/>
      <dgm:spPr/>
      <dgm:t>
        <a:bodyPr/>
        <a:lstStyle/>
        <a:p>
          <a:endParaRPr lang="de-DE" sz="1800"/>
        </a:p>
      </dgm:t>
    </dgm:pt>
    <dgm:pt modelId="{92578D21-7139-4E35-95F5-8878B2742F68}">
      <dgm:prSet phldrT="[Text]" custT="1"/>
      <dgm:spPr>
        <a:solidFill>
          <a:srgbClr val="03A273"/>
        </a:solidFill>
      </dgm:spPr>
      <dgm:t>
        <a:bodyPr/>
        <a:lstStyle/>
        <a:p>
          <a:r>
            <a:rPr lang="de-DE" sz="1800" dirty="0"/>
            <a:t>Große Online Community</a:t>
          </a:r>
        </a:p>
      </dgm:t>
    </dgm:pt>
    <dgm:pt modelId="{505E2E08-BF3B-4CBE-B540-D7C688DAA630}" type="parTrans" cxnId="{B1B0C79D-FCF6-43EB-B2D3-E2362D9CADD6}">
      <dgm:prSet/>
      <dgm:spPr/>
      <dgm:t>
        <a:bodyPr/>
        <a:lstStyle/>
        <a:p>
          <a:endParaRPr lang="de-DE" sz="1800"/>
        </a:p>
      </dgm:t>
    </dgm:pt>
    <dgm:pt modelId="{5AF7BBFF-7743-46B3-B9F5-FD2C3CCE3833}" type="sibTrans" cxnId="{B1B0C79D-FCF6-43EB-B2D3-E2362D9CADD6}">
      <dgm:prSet/>
      <dgm:spPr/>
      <dgm:t>
        <a:bodyPr/>
        <a:lstStyle/>
        <a:p>
          <a:endParaRPr lang="de-DE" sz="1800"/>
        </a:p>
      </dgm:t>
    </dgm:pt>
    <dgm:pt modelId="{58D131F5-5AF0-4073-A4D6-EF1C3A2DADD3}">
      <dgm:prSet phldrT="[Text]" custT="1"/>
      <dgm:spPr>
        <a:solidFill>
          <a:srgbClr val="03A273"/>
        </a:solidFill>
      </dgm:spPr>
      <dgm:t>
        <a:bodyPr/>
        <a:lstStyle/>
        <a:p>
          <a:r>
            <a:rPr lang="de-DE" sz="1800" dirty="0"/>
            <a:t>sicherheitskritische Updates</a:t>
          </a:r>
        </a:p>
      </dgm:t>
    </dgm:pt>
    <dgm:pt modelId="{3D9AE3B5-521A-43FB-A318-128A9FA811F2}" type="parTrans" cxnId="{5D8DEBB8-41F0-48CD-AA35-EC04DA79BF9E}">
      <dgm:prSet/>
      <dgm:spPr/>
      <dgm:t>
        <a:bodyPr/>
        <a:lstStyle/>
        <a:p>
          <a:endParaRPr lang="de-DE" sz="1800"/>
        </a:p>
      </dgm:t>
    </dgm:pt>
    <dgm:pt modelId="{5213AD32-F030-4B0F-BC2A-5A88471CD878}" type="sibTrans" cxnId="{5D8DEBB8-41F0-48CD-AA35-EC04DA79BF9E}">
      <dgm:prSet/>
      <dgm:spPr/>
      <dgm:t>
        <a:bodyPr/>
        <a:lstStyle/>
        <a:p>
          <a:endParaRPr lang="de-DE" sz="1800"/>
        </a:p>
      </dgm:t>
    </dgm:pt>
    <dgm:pt modelId="{B9AEDD98-A1B1-4813-8CAF-A142FC92CF25}">
      <dgm:prSet phldrT="[Text]" custT="1"/>
      <dgm:spPr>
        <a:solidFill>
          <a:srgbClr val="03A273"/>
        </a:solidFill>
      </dgm:spPr>
      <dgm:t>
        <a:bodyPr/>
        <a:lstStyle/>
        <a:p>
          <a:r>
            <a:rPr lang="de-DE" sz="1800" dirty="0"/>
            <a:t>Kommerzieller Bereich immer stärker</a:t>
          </a:r>
        </a:p>
      </dgm:t>
    </dgm:pt>
    <dgm:pt modelId="{EF578982-3382-4A20-99C3-BB661902B1EE}" type="parTrans" cxnId="{C8474FBC-CCFD-41F3-806B-7C1FB86EE69C}">
      <dgm:prSet/>
      <dgm:spPr/>
      <dgm:t>
        <a:bodyPr/>
        <a:lstStyle/>
        <a:p>
          <a:endParaRPr lang="de-DE" sz="1800"/>
        </a:p>
      </dgm:t>
    </dgm:pt>
    <dgm:pt modelId="{3712C554-54CA-47AD-A670-C5899B36CE4C}" type="sibTrans" cxnId="{C8474FBC-CCFD-41F3-806B-7C1FB86EE69C}">
      <dgm:prSet/>
      <dgm:spPr/>
      <dgm:t>
        <a:bodyPr/>
        <a:lstStyle/>
        <a:p>
          <a:endParaRPr lang="de-DE" sz="1800"/>
        </a:p>
      </dgm:t>
    </dgm:pt>
    <dgm:pt modelId="{35588ACC-7C07-4086-B174-F34F583DCD30}">
      <dgm:prSet phldrT="[Text]" custT="1"/>
      <dgm:spPr>
        <a:solidFill>
          <a:srgbClr val="03A273"/>
        </a:solidFill>
      </dgm:spPr>
      <dgm:t>
        <a:bodyPr/>
        <a:lstStyle/>
        <a:p>
          <a:r>
            <a:rPr lang="de-DE" sz="1800" dirty="0"/>
            <a:t>lange Support  durch Open-Source</a:t>
          </a:r>
        </a:p>
      </dgm:t>
    </dgm:pt>
    <dgm:pt modelId="{660B7B78-7925-40DB-BD99-8E00D3652470}" type="parTrans" cxnId="{8E459173-2089-48F5-B586-304EC31B2683}">
      <dgm:prSet/>
      <dgm:spPr/>
      <dgm:t>
        <a:bodyPr/>
        <a:lstStyle/>
        <a:p>
          <a:endParaRPr lang="de-DE" sz="1800"/>
        </a:p>
      </dgm:t>
    </dgm:pt>
    <dgm:pt modelId="{CB71048E-E4C7-495B-A5E4-59EEB434F8EB}" type="sibTrans" cxnId="{8E459173-2089-48F5-B586-304EC31B2683}">
      <dgm:prSet/>
      <dgm:spPr/>
      <dgm:t>
        <a:bodyPr/>
        <a:lstStyle/>
        <a:p>
          <a:endParaRPr lang="de-DE" sz="1800"/>
        </a:p>
      </dgm:t>
    </dgm:pt>
    <dgm:pt modelId="{D4C1B049-DA43-40FB-A9C9-74E39D20B50F}" type="pres">
      <dgm:prSet presAssocID="{5F7C63D1-C7B0-4FA9-8EE3-C2784F5526CD}" presName="diagram" presStyleCnt="0">
        <dgm:presLayoutVars>
          <dgm:dir/>
          <dgm:resizeHandles val="exact"/>
        </dgm:presLayoutVars>
      </dgm:prSet>
      <dgm:spPr/>
    </dgm:pt>
    <dgm:pt modelId="{0F68978A-B6F8-4BC2-893E-284F23880ABE}" type="pres">
      <dgm:prSet presAssocID="{F1450D34-6547-4320-B549-C90A0B6724ED}" presName="node" presStyleLbl="node1" presStyleIdx="0" presStyleCnt="6">
        <dgm:presLayoutVars>
          <dgm:bulletEnabled val="1"/>
        </dgm:presLayoutVars>
      </dgm:prSet>
      <dgm:spPr/>
    </dgm:pt>
    <dgm:pt modelId="{3C2C33EF-E452-44F7-8466-7D272A78B508}" type="pres">
      <dgm:prSet presAssocID="{7D53B5E8-E743-40AA-88BF-2D15821FF83B}" presName="sibTrans" presStyleCnt="0"/>
      <dgm:spPr/>
    </dgm:pt>
    <dgm:pt modelId="{8E67DF30-7451-495A-9022-F58862CB5401}" type="pres">
      <dgm:prSet presAssocID="{B9AEDD98-A1B1-4813-8CAF-A142FC92CF25}" presName="node" presStyleLbl="node1" presStyleIdx="1" presStyleCnt="6">
        <dgm:presLayoutVars>
          <dgm:bulletEnabled val="1"/>
        </dgm:presLayoutVars>
      </dgm:prSet>
      <dgm:spPr/>
    </dgm:pt>
    <dgm:pt modelId="{1CE9D9F1-FB24-439C-B7FA-8BBA090CD8DE}" type="pres">
      <dgm:prSet presAssocID="{3712C554-54CA-47AD-A670-C5899B36CE4C}" presName="sibTrans" presStyleCnt="0"/>
      <dgm:spPr/>
    </dgm:pt>
    <dgm:pt modelId="{1458F98A-B4EF-4651-894C-A2E6F3FB01E6}" type="pres">
      <dgm:prSet presAssocID="{35588ACC-7C07-4086-B174-F34F583DCD30}" presName="node" presStyleLbl="node1" presStyleIdx="2" presStyleCnt="6">
        <dgm:presLayoutVars>
          <dgm:bulletEnabled val="1"/>
        </dgm:presLayoutVars>
      </dgm:prSet>
      <dgm:spPr/>
    </dgm:pt>
    <dgm:pt modelId="{681AE0B2-EED0-40FB-A838-2FFDC1D07C97}" type="pres">
      <dgm:prSet presAssocID="{CB71048E-E4C7-495B-A5E4-59EEB434F8EB}" presName="sibTrans" presStyleCnt="0"/>
      <dgm:spPr/>
    </dgm:pt>
    <dgm:pt modelId="{DEF7D20E-EE5C-4008-850B-AAC729F21B2B}" type="pres">
      <dgm:prSet presAssocID="{125B0F15-D306-4FFA-A24F-28CD3509AF29}" presName="node" presStyleLbl="node1" presStyleIdx="3" presStyleCnt="6">
        <dgm:presLayoutVars>
          <dgm:bulletEnabled val="1"/>
        </dgm:presLayoutVars>
      </dgm:prSet>
      <dgm:spPr/>
    </dgm:pt>
    <dgm:pt modelId="{2E6DF637-BDC0-40E9-A0B0-45E97DB50EEF}" type="pres">
      <dgm:prSet presAssocID="{F53750AC-517D-44A0-95D2-7F72FB17F4A5}" presName="sibTrans" presStyleCnt="0"/>
      <dgm:spPr/>
    </dgm:pt>
    <dgm:pt modelId="{CA5C43D2-D080-496F-8F19-38EEA180AFE3}" type="pres">
      <dgm:prSet presAssocID="{92578D21-7139-4E35-95F5-8878B2742F68}" presName="node" presStyleLbl="node1" presStyleIdx="4" presStyleCnt="6">
        <dgm:presLayoutVars>
          <dgm:bulletEnabled val="1"/>
        </dgm:presLayoutVars>
      </dgm:prSet>
      <dgm:spPr/>
    </dgm:pt>
    <dgm:pt modelId="{081D0EA6-2250-492C-A2C8-48DE6D926C7E}" type="pres">
      <dgm:prSet presAssocID="{5AF7BBFF-7743-46B3-B9F5-FD2C3CCE3833}" presName="sibTrans" presStyleCnt="0"/>
      <dgm:spPr/>
    </dgm:pt>
    <dgm:pt modelId="{4317ADE7-0C0F-4C2A-9236-12B9FD309F0E}" type="pres">
      <dgm:prSet presAssocID="{58D131F5-5AF0-4073-A4D6-EF1C3A2DADD3}" presName="node" presStyleLbl="node1" presStyleIdx="5" presStyleCnt="6">
        <dgm:presLayoutVars>
          <dgm:bulletEnabled val="1"/>
        </dgm:presLayoutVars>
      </dgm:prSet>
      <dgm:spPr/>
    </dgm:pt>
  </dgm:ptLst>
  <dgm:cxnLst>
    <dgm:cxn modelId="{83162F49-3CEC-4150-926F-27AB35743D31}" type="presOf" srcId="{F1450D34-6547-4320-B549-C90A0B6724ED}" destId="{0F68978A-B6F8-4BC2-893E-284F23880ABE}" srcOrd="0" destOrd="0" presId="urn:microsoft.com/office/officeart/2005/8/layout/default"/>
    <dgm:cxn modelId="{8E459173-2089-48F5-B586-304EC31B2683}" srcId="{5F7C63D1-C7B0-4FA9-8EE3-C2784F5526CD}" destId="{35588ACC-7C07-4086-B174-F34F583DCD30}" srcOrd="2" destOrd="0" parTransId="{660B7B78-7925-40DB-BD99-8E00D3652470}" sibTransId="{CB71048E-E4C7-495B-A5E4-59EEB434F8EB}"/>
    <dgm:cxn modelId="{B1B0C79D-FCF6-43EB-B2D3-E2362D9CADD6}" srcId="{5F7C63D1-C7B0-4FA9-8EE3-C2784F5526CD}" destId="{92578D21-7139-4E35-95F5-8878B2742F68}" srcOrd="4" destOrd="0" parTransId="{505E2E08-BF3B-4CBE-B540-D7C688DAA630}" sibTransId="{5AF7BBFF-7743-46B3-B9F5-FD2C3CCE3833}"/>
    <dgm:cxn modelId="{C5878DA7-B48E-4F09-B2FD-A1A0BF81A330}" srcId="{5F7C63D1-C7B0-4FA9-8EE3-C2784F5526CD}" destId="{125B0F15-D306-4FFA-A24F-28CD3509AF29}" srcOrd="3" destOrd="0" parTransId="{B81AE8F8-442B-4DF0-A2DD-6F6F5D4D3AAC}" sibTransId="{F53750AC-517D-44A0-95D2-7F72FB17F4A5}"/>
    <dgm:cxn modelId="{36EDEAB6-C8EB-47C0-AF78-E8A72D3E6D44}" type="presOf" srcId="{35588ACC-7C07-4086-B174-F34F583DCD30}" destId="{1458F98A-B4EF-4651-894C-A2E6F3FB01E6}" srcOrd="0" destOrd="0" presId="urn:microsoft.com/office/officeart/2005/8/layout/default"/>
    <dgm:cxn modelId="{D15299B7-6E10-48C3-A6C9-C0AFB98E28E8}" type="presOf" srcId="{5F7C63D1-C7B0-4FA9-8EE3-C2784F5526CD}" destId="{D4C1B049-DA43-40FB-A9C9-74E39D20B50F}" srcOrd="0" destOrd="0" presId="urn:microsoft.com/office/officeart/2005/8/layout/default"/>
    <dgm:cxn modelId="{5D8DEBB8-41F0-48CD-AA35-EC04DA79BF9E}" srcId="{5F7C63D1-C7B0-4FA9-8EE3-C2784F5526CD}" destId="{58D131F5-5AF0-4073-A4D6-EF1C3A2DADD3}" srcOrd="5" destOrd="0" parTransId="{3D9AE3B5-521A-43FB-A318-128A9FA811F2}" sibTransId="{5213AD32-F030-4B0F-BC2A-5A88471CD878}"/>
    <dgm:cxn modelId="{C8474FBC-CCFD-41F3-806B-7C1FB86EE69C}" srcId="{5F7C63D1-C7B0-4FA9-8EE3-C2784F5526CD}" destId="{B9AEDD98-A1B1-4813-8CAF-A142FC92CF25}" srcOrd="1" destOrd="0" parTransId="{EF578982-3382-4A20-99C3-BB661902B1EE}" sibTransId="{3712C554-54CA-47AD-A670-C5899B36CE4C}"/>
    <dgm:cxn modelId="{9C08EDCC-B5E9-4776-9DFE-ABE02D45768E}" srcId="{5F7C63D1-C7B0-4FA9-8EE3-C2784F5526CD}" destId="{F1450D34-6547-4320-B549-C90A0B6724ED}" srcOrd="0" destOrd="0" parTransId="{9DDD96CF-7D09-4AD3-A751-F048AC6B428C}" sibTransId="{7D53B5E8-E743-40AA-88BF-2D15821FF83B}"/>
    <dgm:cxn modelId="{C3C31DD3-26DD-436D-977F-C1E471984A2F}" type="presOf" srcId="{B9AEDD98-A1B1-4813-8CAF-A142FC92CF25}" destId="{8E67DF30-7451-495A-9022-F58862CB5401}" srcOrd="0" destOrd="0" presId="urn:microsoft.com/office/officeart/2005/8/layout/default"/>
    <dgm:cxn modelId="{205FB6DB-1136-471D-995F-065B687CC11D}" type="presOf" srcId="{125B0F15-D306-4FFA-A24F-28CD3509AF29}" destId="{DEF7D20E-EE5C-4008-850B-AAC729F21B2B}" srcOrd="0" destOrd="0" presId="urn:microsoft.com/office/officeart/2005/8/layout/default"/>
    <dgm:cxn modelId="{119101DD-30C9-4B2A-A2F3-7A2314B554A0}" type="presOf" srcId="{92578D21-7139-4E35-95F5-8878B2742F68}" destId="{CA5C43D2-D080-496F-8F19-38EEA180AFE3}" srcOrd="0" destOrd="0" presId="urn:microsoft.com/office/officeart/2005/8/layout/default"/>
    <dgm:cxn modelId="{4B9293F7-E722-4902-8A5C-4137148DF25F}" type="presOf" srcId="{58D131F5-5AF0-4073-A4D6-EF1C3A2DADD3}" destId="{4317ADE7-0C0F-4C2A-9236-12B9FD309F0E}" srcOrd="0" destOrd="0" presId="urn:microsoft.com/office/officeart/2005/8/layout/default"/>
    <dgm:cxn modelId="{C8F6207E-4284-4C8E-90E8-64926C18F54F}" type="presParOf" srcId="{D4C1B049-DA43-40FB-A9C9-74E39D20B50F}" destId="{0F68978A-B6F8-4BC2-893E-284F23880ABE}" srcOrd="0" destOrd="0" presId="urn:microsoft.com/office/officeart/2005/8/layout/default"/>
    <dgm:cxn modelId="{53352026-DCDE-422A-A404-36516581D4E4}" type="presParOf" srcId="{D4C1B049-DA43-40FB-A9C9-74E39D20B50F}" destId="{3C2C33EF-E452-44F7-8466-7D272A78B508}" srcOrd="1" destOrd="0" presId="urn:microsoft.com/office/officeart/2005/8/layout/default"/>
    <dgm:cxn modelId="{9DA9623F-49C4-426D-940E-B71659399DED}" type="presParOf" srcId="{D4C1B049-DA43-40FB-A9C9-74E39D20B50F}" destId="{8E67DF30-7451-495A-9022-F58862CB5401}" srcOrd="2" destOrd="0" presId="urn:microsoft.com/office/officeart/2005/8/layout/default"/>
    <dgm:cxn modelId="{ADBD8DD3-4701-4D53-8572-5DE554E9308F}" type="presParOf" srcId="{D4C1B049-DA43-40FB-A9C9-74E39D20B50F}" destId="{1CE9D9F1-FB24-439C-B7FA-8BBA090CD8DE}" srcOrd="3" destOrd="0" presId="urn:microsoft.com/office/officeart/2005/8/layout/default"/>
    <dgm:cxn modelId="{DB479675-7E34-4CA6-92E9-6EA5E5D86064}" type="presParOf" srcId="{D4C1B049-DA43-40FB-A9C9-74E39D20B50F}" destId="{1458F98A-B4EF-4651-894C-A2E6F3FB01E6}" srcOrd="4" destOrd="0" presId="urn:microsoft.com/office/officeart/2005/8/layout/default"/>
    <dgm:cxn modelId="{4D04DE5F-495D-4B14-9529-06BBB06B2236}" type="presParOf" srcId="{D4C1B049-DA43-40FB-A9C9-74E39D20B50F}" destId="{681AE0B2-EED0-40FB-A838-2FFDC1D07C97}" srcOrd="5" destOrd="0" presId="urn:microsoft.com/office/officeart/2005/8/layout/default"/>
    <dgm:cxn modelId="{927C6A3B-9E07-48BE-BCB5-F1FF4E2199C7}" type="presParOf" srcId="{D4C1B049-DA43-40FB-A9C9-74E39D20B50F}" destId="{DEF7D20E-EE5C-4008-850B-AAC729F21B2B}" srcOrd="6" destOrd="0" presId="urn:microsoft.com/office/officeart/2005/8/layout/default"/>
    <dgm:cxn modelId="{F0E540BA-EACE-4209-A426-70499BC88E57}" type="presParOf" srcId="{D4C1B049-DA43-40FB-A9C9-74E39D20B50F}" destId="{2E6DF637-BDC0-40E9-A0B0-45E97DB50EEF}" srcOrd="7" destOrd="0" presId="urn:microsoft.com/office/officeart/2005/8/layout/default"/>
    <dgm:cxn modelId="{2716DFED-7AED-4CBE-8408-8D5D0E7FDA13}" type="presParOf" srcId="{D4C1B049-DA43-40FB-A9C9-74E39D20B50F}" destId="{CA5C43D2-D080-496F-8F19-38EEA180AFE3}" srcOrd="8" destOrd="0" presId="urn:microsoft.com/office/officeart/2005/8/layout/default"/>
    <dgm:cxn modelId="{0D13AA2C-6E1A-494E-A405-A4B6B6605CBC}" type="presParOf" srcId="{D4C1B049-DA43-40FB-A9C9-74E39D20B50F}" destId="{081D0EA6-2250-492C-A2C8-48DE6D926C7E}" srcOrd="9" destOrd="0" presId="urn:microsoft.com/office/officeart/2005/8/layout/default"/>
    <dgm:cxn modelId="{84E5CBC5-2EDD-4EBE-AB44-D2A328D0D410}" type="presParOf" srcId="{D4C1B049-DA43-40FB-A9C9-74E39D20B50F}" destId="{4317ADE7-0C0F-4C2A-9236-12B9FD309F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 dirty="0"/>
            <a:t>5. Vorstellung &amp; Fazit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63C4C22-1755-497D-B17B-C474D3B56B4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2621C1-E6A7-4FC3-8B7B-638A8A875C7B}">
      <dgm:prSet/>
      <dgm:spPr/>
      <dgm:t>
        <a:bodyPr/>
        <a:lstStyle/>
        <a:p>
          <a:endParaRPr lang="de-DE" dirty="0"/>
        </a:p>
      </dgm:t>
    </dgm:pt>
    <dgm:pt modelId="{D6CE9D70-AE6F-4CAE-85A5-03056A81EA3E}" type="parTrans" cxnId="{7A87E154-6F84-492D-A06A-44D7CEDF38D1}">
      <dgm:prSet/>
      <dgm:spPr/>
      <dgm:t>
        <a:bodyPr/>
        <a:lstStyle/>
        <a:p>
          <a:endParaRPr lang="de-DE"/>
        </a:p>
      </dgm:t>
    </dgm:pt>
    <dgm:pt modelId="{E7DC034B-11CC-44FD-AB55-0193E757E840}" type="sibTrans" cxnId="{7A87E154-6F84-492D-A06A-44D7CEDF38D1}">
      <dgm:prSet/>
      <dgm:spPr>
        <a:solidFill>
          <a:srgbClr val="008844"/>
        </a:solidFill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B1242365-7D0C-448B-9345-EDDC17BEF26F}">
      <dgm:prSet/>
      <dgm:spPr/>
      <dgm:t>
        <a:bodyPr/>
        <a:lstStyle/>
        <a:p>
          <a:endParaRPr lang="de-DE" dirty="0"/>
        </a:p>
      </dgm:t>
    </dgm:pt>
    <dgm:pt modelId="{4C0667B1-A1D9-4CF1-99A9-4E0082FF70CC}" type="parTrans" cxnId="{00BD9F0A-7E0E-4916-ACDF-BE36D8301CCE}">
      <dgm:prSet/>
      <dgm:spPr/>
      <dgm:t>
        <a:bodyPr/>
        <a:lstStyle/>
        <a:p>
          <a:endParaRPr lang="de-DE"/>
        </a:p>
      </dgm:t>
    </dgm:pt>
    <dgm:pt modelId="{BAF10556-EF77-4EB4-9911-DF7B915C766C}" type="sibTrans" cxnId="{00BD9F0A-7E0E-4916-ACDF-BE36D8301CCE}">
      <dgm:prSet/>
      <dgm:spPr>
        <a:solidFill>
          <a:schemeClr val="bg1"/>
        </a:solidFill>
        <a:ln>
          <a:solidFill>
            <a:srgbClr val="008844"/>
          </a:solidFill>
        </a:ln>
      </dgm:spPr>
      <dgm:t>
        <a:bodyPr/>
        <a:lstStyle/>
        <a:p>
          <a:endParaRPr lang="de-DE"/>
        </a:p>
      </dgm:t>
    </dgm:pt>
    <dgm:pt modelId="{64F78A96-E38D-40A3-8ADD-88881704B02D}">
      <dgm:prSet/>
      <dgm:spPr/>
      <dgm:t>
        <a:bodyPr/>
        <a:lstStyle/>
        <a:p>
          <a:endParaRPr lang="de-DE" dirty="0"/>
        </a:p>
      </dgm:t>
    </dgm:pt>
    <dgm:pt modelId="{699FF660-1AFF-49C0-8A6E-04677C809868}" type="parTrans" cxnId="{59D07205-19B3-42BE-B417-224DC2C88518}">
      <dgm:prSet/>
      <dgm:spPr/>
      <dgm:t>
        <a:bodyPr/>
        <a:lstStyle/>
        <a:p>
          <a:endParaRPr lang="de-DE"/>
        </a:p>
      </dgm:t>
    </dgm:pt>
    <dgm:pt modelId="{5FC8E61A-17BC-4670-8BB5-9056D3322DA5}" type="sibTrans" cxnId="{59D07205-19B3-42BE-B417-224DC2C88518}">
      <dgm:prSet/>
      <dgm:spPr>
        <a:solidFill>
          <a:schemeClr val="bg1"/>
        </a:solidFill>
        <a:ln>
          <a:solidFill>
            <a:srgbClr val="008844"/>
          </a:solidFill>
        </a:ln>
      </dgm:spPr>
      <dgm:t>
        <a:bodyPr/>
        <a:lstStyle/>
        <a:p>
          <a:endParaRPr lang="de-DE"/>
        </a:p>
      </dgm:t>
    </dgm:pt>
    <dgm:pt modelId="{D2244AD1-2BE2-4EAF-A847-3D249108C81F}">
      <dgm:prSet/>
      <dgm:spPr/>
      <dgm:t>
        <a:bodyPr/>
        <a:lstStyle/>
        <a:p>
          <a:endParaRPr lang="de-DE" dirty="0"/>
        </a:p>
      </dgm:t>
    </dgm:pt>
    <dgm:pt modelId="{2FE5E806-CD23-47E7-9B36-923E03D78892}" type="parTrans" cxnId="{1900978E-6BD1-4633-A247-A0B82617D9CC}">
      <dgm:prSet/>
      <dgm:spPr/>
      <dgm:t>
        <a:bodyPr/>
        <a:lstStyle/>
        <a:p>
          <a:endParaRPr lang="de-DE"/>
        </a:p>
      </dgm:t>
    </dgm:pt>
    <dgm:pt modelId="{BEEA1AEA-8012-4CF6-8027-37B3D698826E}" type="sibTrans" cxnId="{1900978E-6BD1-4633-A247-A0B82617D9CC}">
      <dgm:prSet/>
      <dgm:spPr>
        <a:solidFill>
          <a:schemeClr val="bg1"/>
        </a:solidFill>
        <a:ln>
          <a:solidFill>
            <a:srgbClr val="008844"/>
          </a:solidFill>
        </a:ln>
      </dgm:spPr>
      <dgm:t>
        <a:bodyPr/>
        <a:lstStyle/>
        <a:p>
          <a:endParaRPr lang="de-DE"/>
        </a:p>
      </dgm:t>
    </dgm:pt>
    <dgm:pt modelId="{7180CF34-49B7-492A-8538-F799CA4E6822}">
      <dgm:prSet phldrT="[Text]"/>
      <dgm:spPr/>
      <dgm:t>
        <a:bodyPr/>
        <a:lstStyle/>
        <a:p>
          <a:endParaRPr lang="de-DE" dirty="0"/>
        </a:p>
      </dgm:t>
    </dgm:pt>
    <dgm:pt modelId="{673E2978-A273-45AC-9AA0-D90E69C98BB8}" type="sibTrans" cxnId="{6D47D70E-2B0E-4DAE-A44E-5281169F7DF9}">
      <dgm:prSet/>
      <dgm:spPr>
        <a:solidFill>
          <a:schemeClr val="bg1"/>
        </a:solidFill>
        <a:ln>
          <a:solidFill>
            <a:srgbClr val="008844"/>
          </a:solidFill>
        </a:ln>
      </dgm:spPr>
      <dgm:t>
        <a:bodyPr/>
        <a:lstStyle/>
        <a:p>
          <a:endParaRPr lang="de-DE"/>
        </a:p>
      </dgm:t>
    </dgm:pt>
    <dgm:pt modelId="{CF3ED7F7-7EEB-4452-BD3E-91919AA62046}" type="parTrans" cxnId="{6D47D70E-2B0E-4DAE-A44E-5281169F7DF9}">
      <dgm:prSet/>
      <dgm:spPr/>
      <dgm:t>
        <a:bodyPr/>
        <a:lstStyle/>
        <a:p>
          <a:endParaRPr lang="de-DE"/>
        </a:p>
      </dgm:t>
    </dgm:pt>
    <dgm:pt modelId="{77BB32EC-A6D3-4575-8A6F-3F04DCD6E215}">
      <dgm:prSet phldrT="[Text]"/>
      <dgm:spPr/>
      <dgm:t>
        <a:bodyPr/>
        <a:lstStyle/>
        <a:p>
          <a:endParaRPr lang="de-DE" dirty="0"/>
        </a:p>
      </dgm:t>
    </dgm:pt>
    <dgm:pt modelId="{36ED2FF2-81C1-42F3-8CE9-E8CC11446C15}" type="parTrans" cxnId="{E09CD58A-37DC-46F7-A3E8-36E94975791B}">
      <dgm:prSet/>
      <dgm:spPr/>
      <dgm:t>
        <a:bodyPr/>
        <a:lstStyle/>
        <a:p>
          <a:endParaRPr lang="de-DE"/>
        </a:p>
      </dgm:t>
    </dgm:pt>
    <dgm:pt modelId="{9C7DA097-1065-41BC-8E82-3E76DDD47FEC}" type="sibTrans" cxnId="{E09CD58A-37DC-46F7-A3E8-36E94975791B}">
      <dgm:prSet/>
      <dgm:spPr>
        <a:solidFill>
          <a:schemeClr val="bg1"/>
        </a:solidFill>
        <a:ln>
          <a:solidFill>
            <a:srgbClr val="008844"/>
          </a:solidFill>
        </a:ln>
      </dgm:spPr>
      <dgm:t>
        <a:bodyPr/>
        <a:lstStyle/>
        <a:p>
          <a:endParaRPr lang="de-DE"/>
        </a:p>
      </dgm:t>
    </dgm:pt>
    <dgm:pt modelId="{171E4C3C-4B40-4026-AEA4-CBC923122C1F}">
      <dgm:prSet/>
      <dgm:spPr/>
      <dgm:t>
        <a:bodyPr/>
        <a:lstStyle/>
        <a:p>
          <a:r>
            <a:rPr lang="de-DE" dirty="0"/>
            <a:t> </a:t>
          </a:r>
        </a:p>
      </dgm:t>
    </dgm:pt>
    <dgm:pt modelId="{C02FF7AC-9E21-482E-BB63-ED4BEE5A44BF}" type="parTrans" cxnId="{F62D0ADB-E7A8-4FC7-89D6-B64340383095}">
      <dgm:prSet/>
      <dgm:spPr/>
      <dgm:t>
        <a:bodyPr/>
        <a:lstStyle/>
        <a:p>
          <a:endParaRPr lang="de-DE"/>
        </a:p>
      </dgm:t>
    </dgm:pt>
    <dgm:pt modelId="{C2064031-4E40-4AB7-9ABC-ADA9FCFD6124}" type="sibTrans" cxnId="{F62D0ADB-E7A8-4FC7-89D6-B64340383095}">
      <dgm:prSet/>
      <dgm:spPr>
        <a:solidFill>
          <a:schemeClr val="bg1"/>
        </a:solidFill>
        <a:ln>
          <a:solidFill>
            <a:srgbClr val="008844"/>
          </a:solidFill>
        </a:ln>
      </dgm:spPr>
      <dgm:t>
        <a:bodyPr/>
        <a:lstStyle/>
        <a:p>
          <a:endParaRPr lang="de-DE"/>
        </a:p>
      </dgm:t>
    </dgm:pt>
    <dgm:pt modelId="{2FE69642-EC0F-49F4-B9B7-319AC596286D}" type="pres">
      <dgm:prSet presAssocID="{363C4C22-1755-497D-B17B-C474D3B56B47}" presName="Name0" presStyleCnt="0">
        <dgm:presLayoutVars>
          <dgm:chMax val="7"/>
          <dgm:chPref val="7"/>
          <dgm:dir/>
        </dgm:presLayoutVars>
      </dgm:prSet>
      <dgm:spPr/>
    </dgm:pt>
    <dgm:pt modelId="{07447E5F-04E6-47C0-BC17-C19061DEC84D}" type="pres">
      <dgm:prSet presAssocID="{363C4C22-1755-497D-B17B-C474D3B56B47}" presName="Name1" presStyleCnt="0"/>
      <dgm:spPr/>
    </dgm:pt>
    <dgm:pt modelId="{D80657DC-FBDE-4421-A0BB-8B345609528F}" type="pres">
      <dgm:prSet presAssocID="{E7DC034B-11CC-44FD-AB55-0193E757E840}" presName="picture_1" presStyleCnt="0"/>
      <dgm:spPr/>
    </dgm:pt>
    <dgm:pt modelId="{C6F43F9D-70CC-4097-BE6D-BC859353886D}" type="pres">
      <dgm:prSet presAssocID="{E7DC034B-11CC-44FD-AB55-0193E757E840}" presName="pictureRepeatNode" presStyleLbl="alignImgPlace1" presStyleIdx="0" presStyleCnt="7"/>
      <dgm:spPr/>
    </dgm:pt>
    <dgm:pt modelId="{E98576E1-8588-4F51-BA28-961FB2CDE7B4}" type="pres">
      <dgm:prSet presAssocID="{AA2621C1-E6A7-4FC3-8B7B-638A8A875C7B}" presName="text_1" presStyleLbl="node1" presStyleIdx="0" presStyleCnt="0">
        <dgm:presLayoutVars>
          <dgm:bulletEnabled val="1"/>
        </dgm:presLayoutVars>
      </dgm:prSet>
      <dgm:spPr/>
    </dgm:pt>
    <dgm:pt modelId="{35D64B24-ACAF-410A-BB9E-70303D54CC26}" type="pres">
      <dgm:prSet presAssocID="{673E2978-A273-45AC-9AA0-D90E69C98BB8}" presName="picture_2" presStyleCnt="0"/>
      <dgm:spPr/>
    </dgm:pt>
    <dgm:pt modelId="{9382A14E-61AD-43B5-A796-A49F2E376704}" type="pres">
      <dgm:prSet presAssocID="{673E2978-A273-45AC-9AA0-D90E69C98BB8}" presName="pictureRepeatNode" presStyleLbl="alignImgPlace1" presStyleIdx="1" presStyleCnt="7"/>
      <dgm:spPr/>
    </dgm:pt>
    <dgm:pt modelId="{82C8F05D-D5F0-425D-9930-8FBF7D575BE1}" type="pres">
      <dgm:prSet presAssocID="{7180CF34-49B7-492A-8538-F799CA4E6822}" presName="line_2" presStyleLbl="parChTrans1D1" presStyleIdx="0" presStyleCnt="6"/>
      <dgm:spPr>
        <a:ln>
          <a:solidFill>
            <a:srgbClr val="008844"/>
          </a:solidFill>
        </a:ln>
      </dgm:spPr>
    </dgm:pt>
    <dgm:pt modelId="{D48ADB99-E779-419E-B859-25A29BDA895F}" type="pres">
      <dgm:prSet presAssocID="{7180CF34-49B7-492A-8538-F799CA4E6822}" presName="textparent_2" presStyleLbl="node1" presStyleIdx="0" presStyleCnt="0"/>
      <dgm:spPr/>
    </dgm:pt>
    <dgm:pt modelId="{F2DA45E1-82B4-4431-91E4-882019B70850}" type="pres">
      <dgm:prSet presAssocID="{7180CF34-49B7-492A-8538-F799CA4E6822}" presName="text_2" presStyleLbl="revTx" presStyleIdx="0" presStyleCnt="6">
        <dgm:presLayoutVars>
          <dgm:bulletEnabled val="1"/>
        </dgm:presLayoutVars>
      </dgm:prSet>
      <dgm:spPr/>
    </dgm:pt>
    <dgm:pt modelId="{08CACEDA-11E8-4CB0-9866-BAD85B3D3DC5}" type="pres">
      <dgm:prSet presAssocID="{9C7DA097-1065-41BC-8E82-3E76DDD47FEC}" presName="picture_3" presStyleCnt="0"/>
      <dgm:spPr/>
    </dgm:pt>
    <dgm:pt modelId="{32746596-7F42-4058-8232-65C0A4DB3C81}" type="pres">
      <dgm:prSet presAssocID="{9C7DA097-1065-41BC-8E82-3E76DDD47FEC}" presName="pictureRepeatNode" presStyleLbl="alignImgPlace1" presStyleIdx="2" presStyleCnt="7"/>
      <dgm:spPr/>
    </dgm:pt>
    <dgm:pt modelId="{EECE05D4-C70D-4A9B-8D4A-B1574FB14B24}" type="pres">
      <dgm:prSet presAssocID="{77BB32EC-A6D3-4575-8A6F-3F04DCD6E215}" presName="line_3" presStyleLbl="parChTrans1D1" presStyleIdx="1" presStyleCnt="6"/>
      <dgm:spPr>
        <a:ln>
          <a:solidFill>
            <a:srgbClr val="008844"/>
          </a:solidFill>
        </a:ln>
      </dgm:spPr>
    </dgm:pt>
    <dgm:pt modelId="{1E8109DE-5A18-4F1C-B1DC-785B97346932}" type="pres">
      <dgm:prSet presAssocID="{77BB32EC-A6D3-4575-8A6F-3F04DCD6E215}" presName="textparent_3" presStyleLbl="node1" presStyleIdx="0" presStyleCnt="0"/>
      <dgm:spPr/>
    </dgm:pt>
    <dgm:pt modelId="{F489315A-BFA0-490B-896B-36C02221F65C}" type="pres">
      <dgm:prSet presAssocID="{77BB32EC-A6D3-4575-8A6F-3F04DCD6E215}" presName="text_3" presStyleLbl="revTx" presStyleIdx="1" presStyleCnt="6">
        <dgm:presLayoutVars>
          <dgm:bulletEnabled val="1"/>
        </dgm:presLayoutVars>
      </dgm:prSet>
      <dgm:spPr/>
    </dgm:pt>
    <dgm:pt modelId="{B7961F8E-D3DF-420E-82CE-C86D469A68E6}" type="pres">
      <dgm:prSet presAssocID="{BAF10556-EF77-4EB4-9911-DF7B915C766C}" presName="picture_4" presStyleCnt="0"/>
      <dgm:spPr/>
    </dgm:pt>
    <dgm:pt modelId="{D6ED1CCB-4DD3-47E8-9D85-AAA88DBEC96F}" type="pres">
      <dgm:prSet presAssocID="{BAF10556-EF77-4EB4-9911-DF7B915C766C}" presName="pictureRepeatNode" presStyleLbl="alignImgPlace1" presStyleIdx="3" presStyleCnt="7"/>
      <dgm:spPr/>
    </dgm:pt>
    <dgm:pt modelId="{4FC3DCEF-DF10-472E-98E9-9D3BE67F7B54}" type="pres">
      <dgm:prSet presAssocID="{B1242365-7D0C-448B-9345-EDDC17BEF26F}" presName="line_4" presStyleLbl="parChTrans1D1" presStyleIdx="2" presStyleCnt="6"/>
      <dgm:spPr>
        <a:ln>
          <a:solidFill>
            <a:srgbClr val="008844"/>
          </a:solidFill>
        </a:ln>
      </dgm:spPr>
    </dgm:pt>
    <dgm:pt modelId="{BFB2D1E6-7F67-4F69-AE8A-E227D2184B5B}" type="pres">
      <dgm:prSet presAssocID="{B1242365-7D0C-448B-9345-EDDC17BEF26F}" presName="textparent_4" presStyleLbl="node1" presStyleIdx="0" presStyleCnt="0"/>
      <dgm:spPr/>
    </dgm:pt>
    <dgm:pt modelId="{6B0CC27B-5F56-4092-A9DD-D9C9BFF77982}" type="pres">
      <dgm:prSet presAssocID="{B1242365-7D0C-448B-9345-EDDC17BEF26F}" presName="text_4" presStyleLbl="revTx" presStyleIdx="2" presStyleCnt="6">
        <dgm:presLayoutVars>
          <dgm:bulletEnabled val="1"/>
        </dgm:presLayoutVars>
      </dgm:prSet>
      <dgm:spPr/>
    </dgm:pt>
    <dgm:pt modelId="{EF32E87F-0EF6-487E-A389-75340D70D9D0}" type="pres">
      <dgm:prSet presAssocID="{5FC8E61A-17BC-4670-8BB5-9056D3322DA5}" presName="picture_5" presStyleCnt="0"/>
      <dgm:spPr/>
    </dgm:pt>
    <dgm:pt modelId="{5BEA18BB-9D7C-474A-A1C0-2FEC6CDB6341}" type="pres">
      <dgm:prSet presAssocID="{5FC8E61A-17BC-4670-8BB5-9056D3322DA5}" presName="pictureRepeatNode" presStyleLbl="alignImgPlace1" presStyleIdx="4" presStyleCnt="7"/>
      <dgm:spPr/>
    </dgm:pt>
    <dgm:pt modelId="{D37A31D5-D734-4A07-B95A-A53F24A531B7}" type="pres">
      <dgm:prSet presAssocID="{64F78A96-E38D-40A3-8ADD-88881704B02D}" presName="line_5" presStyleLbl="parChTrans1D1" presStyleIdx="3" presStyleCnt="6"/>
      <dgm:spPr>
        <a:ln>
          <a:solidFill>
            <a:srgbClr val="008844"/>
          </a:solidFill>
        </a:ln>
      </dgm:spPr>
    </dgm:pt>
    <dgm:pt modelId="{32C1D889-F307-42AC-9DC7-CC521FD27152}" type="pres">
      <dgm:prSet presAssocID="{64F78A96-E38D-40A3-8ADD-88881704B02D}" presName="textparent_5" presStyleLbl="node1" presStyleIdx="0" presStyleCnt="0"/>
      <dgm:spPr/>
    </dgm:pt>
    <dgm:pt modelId="{2105A655-CD69-42EC-B114-A15001C15A2D}" type="pres">
      <dgm:prSet presAssocID="{64F78A96-E38D-40A3-8ADD-88881704B02D}" presName="text_5" presStyleLbl="revTx" presStyleIdx="3" presStyleCnt="6">
        <dgm:presLayoutVars>
          <dgm:bulletEnabled val="1"/>
        </dgm:presLayoutVars>
      </dgm:prSet>
      <dgm:spPr/>
    </dgm:pt>
    <dgm:pt modelId="{5E93C34E-DB86-4C0A-B83F-2634D4928601}" type="pres">
      <dgm:prSet presAssocID="{C2064031-4E40-4AB7-9ABC-ADA9FCFD6124}" presName="picture_6" presStyleCnt="0"/>
      <dgm:spPr/>
    </dgm:pt>
    <dgm:pt modelId="{2E206AAE-57F6-41F6-996E-8086C5C070CA}" type="pres">
      <dgm:prSet presAssocID="{C2064031-4E40-4AB7-9ABC-ADA9FCFD6124}" presName="pictureRepeatNode" presStyleLbl="alignImgPlace1" presStyleIdx="5" presStyleCnt="7"/>
      <dgm:spPr/>
    </dgm:pt>
    <dgm:pt modelId="{15322A60-5575-4695-A1E9-75CA3AA81D00}" type="pres">
      <dgm:prSet presAssocID="{171E4C3C-4B40-4026-AEA4-CBC923122C1F}" presName="line_6" presStyleLbl="parChTrans1D1" presStyleIdx="4" presStyleCnt="6"/>
      <dgm:spPr>
        <a:ln>
          <a:solidFill>
            <a:srgbClr val="008844"/>
          </a:solidFill>
        </a:ln>
      </dgm:spPr>
    </dgm:pt>
    <dgm:pt modelId="{FBB0708C-CC7F-46B3-A14D-CC7C3B2E3462}" type="pres">
      <dgm:prSet presAssocID="{171E4C3C-4B40-4026-AEA4-CBC923122C1F}" presName="textparent_6" presStyleLbl="node1" presStyleIdx="0" presStyleCnt="0"/>
      <dgm:spPr/>
    </dgm:pt>
    <dgm:pt modelId="{DA2D9D24-5646-4C7D-B353-F524621DFFE6}" type="pres">
      <dgm:prSet presAssocID="{171E4C3C-4B40-4026-AEA4-CBC923122C1F}" presName="text_6" presStyleLbl="revTx" presStyleIdx="4" presStyleCnt="6">
        <dgm:presLayoutVars>
          <dgm:bulletEnabled val="1"/>
        </dgm:presLayoutVars>
      </dgm:prSet>
      <dgm:spPr/>
    </dgm:pt>
    <dgm:pt modelId="{6B6200DD-17FE-47BC-81F5-28BFDB7E9EF0}" type="pres">
      <dgm:prSet presAssocID="{BEEA1AEA-8012-4CF6-8027-37B3D698826E}" presName="picture_7" presStyleCnt="0"/>
      <dgm:spPr/>
    </dgm:pt>
    <dgm:pt modelId="{E12BA9B8-19B8-4B39-9CCA-01C359C03D51}" type="pres">
      <dgm:prSet presAssocID="{BEEA1AEA-8012-4CF6-8027-37B3D698826E}" presName="pictureRepeatNode" presStyleLbl="alignImgPlace1" presStyleIdx="6" presStyleCnt="7"/>
      <dgm:spPr/>
    </dgm:pt>
    <dgm:pt modelId="{AA6432FF-0ED2-4255-800C-2783BBAF2859}" type="pres">
      <dgm:prSet presAssocID="{D2244AD1-2BE2-4EAF-A847-3D249108C81F}" presName="line_7" presStyleLbl="parChTrans1D1" presStyleIdx="5" presStyleCnt="6"/>
      <dgm:spPr>
        <a:ln>
          <a:solidFill>
            <a:srgbClr val="008844"/>
          </a:solidFill>
        </a:ln>
      </dgm:spPr>
    </dgm:pt>
    <dgm:pt modelId="{487BA52B-0016-4FBC-879C-C7A9B7B75A3C}" type="pres">
      <dgm:prSet presAssocID="{D2244AD1-2BE2-4EAF-A847-3D249108C81F}" presName="textparent_7" presStyleLbl="node1" presStyleIdx="0" presStyleCnt="0"/>
      <dgm:spPr/>
    </dgm:pt>
    <dgm:pt modelId="{2733C07F-43E7-4DF7-96A6-478090562393}" type="pres">
      <dgm:prSet presAssocID="{D2244AD1-2BE2-4EAF-A847-3D249108C81F}" presName="text_7" presStyleLbl="revTx" presStyleIdx="5" presStyleCnt="6">
        <dgm:presLayoutVars>
          <dgm:bulletEnabled val="1"/>
        </dgm:presLayoutVars>
      </dgm:prSet>
      <dgm:spPr/>
    </dgm:pt>
  </dgm:ptLst>
  <dgm:cxnLst>
    <dgm:cxn modelId="{59D07205-19B3-42BE-B417-224DC2C88518}" srcId="{363C4C22-1755-497D-B17B-C474D3B56B47}" destId="{64F78A96-E38D-40A3-8ADD-88881704B02D}" srcOrd="4" destOrd="0" parTransId="{699FF660-1AFF-49C0-8A6E-04677C809868}" sibTransId="{5FC8E61A-17BC-4670-8BB5-9056D3322DA5}"/>
    <dgm:cxn modelId="{00BD9F0A-7E0E-4916-ACDF-BE36D8301CCE}" srcId="{363C4C22-1755-497D-B17B-C474D3B56B47}" destId="{B1242365-7D0C-448B-9345-EDDC17BEF26F}" srcOrd="3" destOrd="0" parTransId="{4C0667B1-A1D9-4CF1-99A9-4E0082FF70CC}" sibTransId="{BAF10556-EF77-4EB4-9911-DF7B915C766C}"/>
    <dgm:cxn modelId="{FDCAAF0D-4066-45E2-9220-5FFBA5C184F6}" type="presOf" srcId="{B1242365-7D0C-448B-9345-EDDC17BEF26F}" destId="{6B0CC27B-5F56-4092-A9DD-D9C9BFF77982}" srcOrd="0" destOrd="0" presId="urn:microsoft.com/office/officeart/2008/layout/CircularPictureCallout"/>
    <dgm:cxn modelId="{6D47D70E-2B0E-4DAE-A44E-5281169F7DF9}" srcId="{363C4C22-1755-497D-B17B-C474D3B56B47}" destId="{7180CF34-49B7-492A-8538-F799CA4E6822}" srcOrd="1" destOrd="0" parTransId="{CF3ED7F7-7EEB-4452-BD3E-91919AA62046}" sibTransId="{673E2978-A273-45AC-9AA0-D90E69C98BB8}"/>
    <dgm:cxn modelId="{39B2C412-7F32-4789-A8BA-0A7B449F566E}" type="presOf" srcId="{BEEA1AEA-8012-4CF6-8027-37B3D698826E}" destId="{E12BA9B8-19B8-4B39-9CCA-01C359C03D51}" srcOrd="0" destOrd="0" presId="urn:microsoft.com/office/officeart/2008/layout/CircularPictureCallout"/>
    <dgm:cxn modelId="{63DC9B1C-B326-4DA3-9ACF-A063084DF257}" type="presOf" srcId="{673E2978-A273-45AC-9AA0-D90E69C98BB8}" destId="{9382A14E-61AD-43B5-A796-A49F2E376704}" srcOrd="0" destOrd="0" presId="urn:microsoft.com/office/officeart/2008/layout/CircularPictureCallout"/>
    <dgm:cxn modelId="{0A7DD01C-E2FA-4AE0-B627-4D8F1C318564}" type="presOf" srcId="{64F78A96-E38D-40A3-8ADD-88881704B02D}" destId="{2105A655-CD69-42EC-B114-A15001C15A2D}" srcOrd="0" destOrd="0" presId="urn:microsoft.com/office/officeart/2008/layout/CircularPictureCallout"/>
    <dgm:cxn modelId="{8B997629-0A7C-496E-BDB9-AC66723EAE82}" type="presOf" srcId="{77BB32EC-A6D3-4575-8A6F-3F04DCD6E215}" destId="{F489315A-BFA0-490B-896B-36C02221F65C}" srcOrd="0" destOrd="0" presId="urn:microsoft.com/office/officeart/2008/layout/CircularPictureCallout"/>
    <dgm:cxn modelId="{127AD35C-46C8-47EC-BEF5-5D3F5898BD28}" type="presOf" srcId="{9C7DA097-1065-41BC-8E82-3E76DDD47FEC}" destId="{32746596-7F42-4058-8232-65C0A4DB3C81}" srcOrd="0" destOrd="0" presId="urn:microsoft.com/office/officeart/2008/layout/CircularPictureCallout"/>
    <dgm:cxn modelId="{A2103767-006B-4D16-BCBF-30724832BC19}" type="presOf" srcId="{E7DC034B-11CC-44FD-AB55-0193E757E840}" destId="{C6F43F9D-70CC-4097-BE6D-BC859353886D}" srcOrd="0" destOrd="0" presId="urn:microsoft.com/office/officeart/2008/layout/CircularPictureCallout"/>
    <dgm:cxn modelId="{CE5A644C-304E-4F84-BD5B-23F4BF0FDF03}" type="presOf" srcId="{AA2621C1-E6A7-4FC3-8B7B-638A8A875C7B}" destId="{E98576E1-8588-4F51-BA28-961FB2CDE7B4}" srcOrd="0" destOrd="0" presId="urn:microsoft.com/office/officeart/2008/layout/CircularPictureCallout"/>
    <dgm:cxn modelId="{4F128851-61F9-43CF-8841-6329A5537899}" type="presOf" srcId="{363C4C22-1755-497D-B17B-C474D3B56B47}" destId="{2FE69642-EC0F-49F4-B9B7-319AC596286D}" srcOrd="0" destOrd="0" presId="urn:microsoft.com/office/officeart/2008/layout/CircularPictureCallout"/>
    <dgm:cxn modelId="{7A87E154-6F84-492D-A06A-44D7CEDF38D1}" srcId="{363C4C22-1755-497D-B17B-C474D3B56B47}" destId="{AA2621C1-E6A7-4FC3-8B7B-638A8A875C7B}" srcOrd="0" destOrd="0" parTransId="{D6CE9D70-AE6F-4CAE-85A5-03056A81EA3E}" sibTransId="{E7DC034B-11CC-44FD-AB55-0193E757E840}"/>
    <dgm:cxn modelId="{B798418A-596F-453E-8889-A80F9DFE2378}" type="presOf" srcId="{D2244AD1-2BE2-4EAF-A847-3D249108C81F}" destId="{2733C07F-43E7-4DF7-96A6-478090562393}" srcOrd="0" destOrd="0" presId="urn:microsoft.com/office/officeart/2008/layout/CircularPictureCallout"/>
    <dgm:cxn modelId="{E09CD58A-37DC-46F7-A3E8-36E94975791B}" srcId="{363C4C22-1755-497D-B17B-C474D3B56B47}" destId="{77BB32EC-A6D3-4575-8A6F-3F04DCD6E215}" srcOrd="2" destOrd="0" parTransId="{36ED2FF2-81C1-42F3-8CE9-E8CC11446C15}" sibTransId="{9C7DA097-1065-41BC-8E82-3E76DDD47FEC}"/>
    <dgm:cxn modelId="{1900978E-6BD1-4633-A247-A0B82617D9CC}" srcId="{363C4C22-1755-497D-B17B-C474D3B56B47}" destId="{D2244AD1-2BE2-4EAF-A847-3D249108C81F}" srcOrd="6" destOrd="0" parTransId="{2FE5E806-CD23-47E7-9B36-923E03D78892}" sibTransId="{BEEA1AEA-8012-4CF6-8027-37B3D698826E}"/>
    <dgm:cxn modelId="{5B512A99-0B2C-4597-9191-A91F7ED32C09}" type="presOf" srcId="{BAF10556-EF77-4EB4-9911-DF7B915C766C}" destId="{D6ED1CCB-4DD3-47E8-9D85-AAA88DBEC96F}" srcOrd="0" destOrd="0" presId="urn:microsoft.com/office/officeart/2008/layout/CircularPictureCallout"/>
    <dgm:cxn modelId="{4BED4099-060B-405D-A406-9144CEAD3A76}" type="presOf" srcId="{7180CF34-49B7-492A-8538-F799CA4E6822}" destId="{F2DA45E1-82B4-4431-91E4-882019B70850}" srcOrd="0" destOrd="0" presId="urn:microsoft.com/office/officeart/2008/layout/CircularPictureCallout"/>
    <dgm:cxn modelId="{234A8F9F-1FDB-4FD6-A085-334CFB0B5C5C}" type="presOf" srcId="{5FC8E61A-17BC-4670-8BB5-9056D3322DA5}" destId="{5BEA18BB-9D7C-474A-A1C0-2FEC6CDB6341}" srcOrd="0" destOrd="0" presId="urn:microsoft.com/office/officeart/2008/layout/CircularPictureCallout"/>
    <dgm:cxn modelId="{D07D90A3-3C0C-4124-A53B-A13A6BF9D659}" type="presOf" srcId="{C2064031-4E40-4AB7-9ABC-ADA9FCFD6124}" destId="{2E206AAE-57F6-41F6-996E-8086C5C070CA}" srcOrd="0" destOrd="0" presId="urn:microsoft.com/office/officeart/2008/layout/CircularPictureCallout"/>
    <dgm:cxn modelId="{F62D0ADB-E7A8-4FC7-89D6-B64340383095}" srcId="{363C4C22-1755-497D-B17B-C474D3B56B47}" destId="{171E4C3C-4B40-4026-AEA4-CBC923122C1F}" srcOrd="5" destOrd="0" parTransId="{C02FF7AC-9E21-482E-BB63-ED4BEE5A44BF}" sibTransId="{C2064031-4E40-4AB7-9ABC-ADA9FCFD6124}"/>
    <dgm:cxn modelId="{355DE2E0-E72D-4A83-9739-8DF78CDD0200}" type="presOf" srcId="{171E4C3C-4B40-4026-AEA4-CBC923122C1F}" destId="{DA2D9D24-5646-4C7D-B353-F524621DFFE6}" srcOrd="0" destOrd="0" presId="urn:microsoft.com/office/officeart/2008/layout/CircularPictureCallout"/>
    <dgm:cxn modelId="{E5DC35AA-DDCD-4021-B1C5-700812CEDA31}" type="presParOf" srcId="{2FE69642-EC0F-49F4-B9B7-319AC596286D}" destId="{07447E5F-04E6-47C0-BC17-C19061DEC84D}" srcOrd="0" destOrd="0" presId="urn:microsoft.com/office/officeart/2008/layout/CircularPictureCallout"/>
    <dgm:cxn modelId="{D4429020-EB5F-4631-B13C-5E28E47F0B40}" type="presParOf" srcId="{07447E5F-04E6-47C0-BC17-C19061DEC84D}" destId="{D80657DC-FBDE-4421-A0BB-8B345609528F}" srcOrd="0" destOrd="0" presId="urn:microsoft.com/office/officeart/2008/layout/CircularPictureCallout"/>
    <dgm:cxn modelId="{8574A32C-7EBF-4B1B-87E8-017A3DB08B5F}" type="presParOf" srcId="{D80657DC-FBDE-4421-A0BB-8B345609528F}" destId="{C6F43F9D-70CC-4097-BE6D-BC859353886D}" srcOrd="0" destOrd="0" presId="urn:microsoft.com/office/officeart/2008/layout/CircularPictureCallout"/>
    <dgm:cxn modelId="{1A6B1EA4-B6AF-4BEF-8019-7E9222E088F2}" type="presParOf" srcId="{07447E5F-04E6-47C0-BC17-C19061DEC84D}" destId="{E98576E1-8588-4F51-BA28-961FB2CDE7B4}" srcOrd="1" destOrd="0" presId="urn:microsoft.com/office/officeart/2008/layout/CircularPictureCallout"/>
    <dgm:cxn modelId="{0CE76D98-6790-4A8B-9E73-2E722820651C}" type="presParOf" srcId="{07447E5F-04E6-47C0-BC17-C19061DEC84D}" destId="{35D64B24-ACAF-410A-BB9E-70303D54CC26}" srcOrd="2" destOrd="0" presId="urn:microsoft.com/office/officeart/2008/layout/CircularPictureCallout"/>
    <dgm:cxn modelId="{212167DD-3D59-4DBB-A6FD-179003D61EBA}" type="presParOf" srcId="{35D64B24-ACAF-410A-BB9E-70303D54CC26}" destId="{9382A14E-61AD-43B5-A796-A49F2E376704}" srcOrd="0" destOrd="0" presId="urn:microsoft.com/office/officeart/2008/layout/CircularPictureCallout"/>
    <dgm:cxn modelId="{874A0C96-F02E-4C9F-B89A-E6487E1DFC5F}" type="presParOf" srcId="{07447E5F-04E6-47C0-BC17-C19061DEC84D}" destId="{82C8F05D-D5F0-425D-9930-8FBF7D575BE1}" srcOrd="3" destOrd="0" presId="urn:microsoft.com/office/officeart/2008/layout/CircularPictureCallout"/>
    <dgm:cxn modelId="{C5A83D10-823E-4A24-BC3D-FB48790596F3}" type="presParOf" srcId="{07447E5F-04E6-47C0-BC17-C19061DEC84D}" destId="{D48ADB99-E779-419E-B859-25A29BDA895F}" srcOrd="4" destOrd="0" presId="urn:microsoft.com/office/officeart/2008/layout/CircularPictureCallout"/>
    <dgm:cxn modelId="{54DD63FD-A22A-46B5-97A9-1986886113E4}" type="presParOf" srcId="{D48ADB99-E779-419E-B859-25A29BDA895F}" destId="{F2DA45E1-82B4-4431-91E4-882019B70850}" srcOrd="0" destOrd="0" presId="urn:microsoft.com/office/officeart/2008/layout/CircularPictureCallout"/>
    <dgm:cxn modelId="{587DD4B7-52BB-4ED1-AAE5-06B2B8E942C0}" type="presParOf" srcId="{07447E5F-04E6-47C0-BC17-C19061DEC84D}" destId="{08CACEDA-11E8-4CB0-9866-BAD85B3D3DC5}" srcOrd="5" destOrd="0" presId="urn:microsoft.com/office/officeart/2008/layout/CircularPictureCallout"/>
    <dgm:cxn modelId="{BA4B24B7-BCCA-4F9B-B71C-9118DA15913A}" type="presParOf" srcId="{08CACEDA-11E8-4CB0-9866-BAD85B3D3DC5}" destId="{32746596-7F42-4058-8232-65C0A4DB3C81}" srcOrd="0" destOrd="0" presId="urn:microsoft.com/office/officeart/2008/layout/CircularPictureCallout"/>
    <dgm:cxn modelId="{14790A43-05F5-4B25-8836-539A2D83E7C3}" type="presParOf" srcId="{07447E5F-04E6-47C0-BC17-C19061DEC84D}" destId="{EECE05D4-C70D-4A9B-8D4A-B1574FB14B24}" srcOrd="6" destOrd="0" presId="urn:microsoft.com/office/officeart/2008/layout/CircularPictureCallout"/>
    <dgm:cxn modelId="{02E7A196-749D-4DEC-885C-3A69A928589A}" type="presParOf" srcId="{07447E5F-04E6-47C0-BC17-C19061DEC84D}" destId="{1E8109DE-5A18-4F1C-B1DC-785B97346932}" srcOrd="7" destOrd="0" presId="urn:microsoft.com/office/officeart/2008/layout/CircularPictureCallout"/>
    <dgm:cxn modelId="{6744795E-8DAA-4C66-964D-3B215D43BE33}" type="presParOf" srcId="{1E8109DE-5A18-4F1C-B1DC-785B97346932}" destId="{F489315A-BFA0-490B-896B-36C02221F65C}" srcOrd="0" destOrd="0" presId="urn:microsoft.com/office/officeart/2008/layout/CircularPictureCallout"/>
    <dgm:cxn modelId="{B7CF210B-9C37-4D9F-ACB5-6FBCE5BE2632}" type="presParOf" srcId="{07447E5F-04E6-47C0-BC17-C19061DEC84D}" destId="{B7961F8E-D3DF-420E-82CE-C86D469A68E6}" srcOrd="8" destOrd="0" presId="urn:microsoft.com/office/officeart/2008/layout/CircularPictureCallout"/>
    <dgm:cxn modelId="{BC44721D-22AA-408C-88DD-5F6E8A546B9F}" type="presParOf" srcId="{B7961F8E-D3DF-420E-82CE-C86D469A68E6}" destId="{D6ED1CCB-4DD3-47E8-9D85-AAA88DBEC96F}" srcOrd="0" destOrd="0" presId="urn:microsoft.com/office/officeart/2008/layout/CircularPictureCallout"/>
    <dgm:cxn modelId="{1992E6C8-8BC9-429C-AEC0-7A59A4CD37B4}" type="presParOf" srcId="{07447E5F-04E6-47C0-BC17-C19061DEC84D}" destId="{4FC3DCEF-DF10-472E-98E9-9D3BE67F7B54}" srcOrd="9" destOrd="0" presId="urn:microsoft.com/office/officeart/2008/layout/CircularPictureCallout"/>
    <dgm:cxn modelId="{11138DA1-64B3-44BD-ACD6-F92A566BCFC5}" type="presParOf" srcId="{07447E5F-04E6-47C0-BC17-C19061DEC84D}" destId="{BFB2D1E6-7F67-4F69-AE8A-E227D2184B5B}" srcOrd="10" destOrd="0" presId="urn:microsoft.com/office/officeart/2008/layout/CircularPictureCallout"/>
    <dgm:cxn modelId="{0326D8FA-B331-4ABA-8797-2AD5E3B61643}" type="presParOf" srcId="{BFB2D1E6-7F67-4F69-AE8A-E227D2184B5B}" destId="{6B0CC27B-5F56-4092-A9DD-D9C9BFF77982}" srcOrd="0" destOrd="0" presId="urn:microsoft.com/office/officeart/2008/layout/CircularPictureCallout"/>
    <dgm:cxn modelId="{14E706A7-FC7B-497D-95A9-A54BAAECC124}" type="presParOf" srcId="{07447E5F-04E6-47C0-BC17-C19061DEC84D}" destId="{EF32E87F-0EF6-487E-A389-75340D70D9D0}" srcOrd="11" destOrd="0" presId="urn:microsoft.com/office/officeart/2008/layout/CircularPictureCallout"/>
    <dgm:cxn modelId="{5F2C92C2-9C91-4D61-97F8-AC67A12CA950}" type="presParOf" srcId="{EF32E87F-0EF6-487E-A389-75340D70D9D0}" destId="{5BEA18BB-9D7C-474A-A1C0-2FEC6CDB6341}" srcOrd="0" destOrd="0" presId="urn:microsoft.com/office/officeart/2008/layout/CircularPictureCallout"/>
    <dgm:cxn modelId="{3509B2C1-6230-4357-8AB4-81999B0601DF}" type="presParOf" srcId="{07447E5F-04E6-47C0-BC17-C19061DEC84D}" destId="{D37A31D5-D734-4A07-B95A-A53F24A531B7}" srcOrd="12" destOrd="0" presId="urn:microsoft.com/office/officeart/2008/layout/CircularPictureCallout"/>
    <dgm:cxn modelId="{70385D23-5052-4B13-852A-E5F2951A7075}" type="presParOf" srcId="{07447E5F-04E6-47C0-BC17-C19061DEC84D}" destId="{32C1D889-F307-42AC-9DC7-CC521FD27152}" srcOrd="13" destOrd="0" presId="urn:microsoft.com/office/officeart/2008/layout/CircularPictureCallout"/>
    <dgm:cxn modelId="{155C707D-732F-4B27-A7DD-C0211F3D9F13}" type="presParOf" srcId="{32C1D889-F307-42AC-9DC7-CC521FD27152}" destId="{2105A655-CD69-42EC-B114-A15001C15A2D}" srcOrd="0" destOrd="0" presId="urn:microsoft.com/office/officeart/2008/layout/CircularPictureCallout"/>
    <dgm:cxn modelId="{387482D9-9983-4270-A7D8-36A05DA479BD}" type="presParOf" srcId="{07447E5F-04E6-47C0-BC17-C19061DEC84D}" destId="{5E93C34E-DB86-4C0A-B83F-2634D4928601}" srcOrd="14" destOrd="0" presId="urn:microsoft.com/office/officeart/2008/layout/CircularPictureCallout"/>
    <dgm:cxn modelId="{80B943C2-3304-4133-9960-22B346ABF991}" type="presParOf" srcId="{5E93C34E-DB86-4C0A-B83F-2634D4928601}" destId="{2E206AAE-57F6-41F6-996E-8086C5C070CA}" srcOrd="0" destOrd="0" presId="urn:microsoft.com/office/officeart/2008/layout/CircularPictureCallout"/>
    <dgm:cxn modelId="{80524D52-065D-4A95-9E69-0DCC4232DA1D}" type="presParOf" srcId="{07447E5F-04E6-47C0-BC17-C19061DEC84D}" destId="{15322A60-5575-4695-A1E9-75CA3AA81D00}" srcOrd="15" destOrd="0" presId="urn:microsoft.com/office/officeart/2008/layout/CircularPictureCallout"/>
    <dgm:cxn modelId="{C57EB381-2DA6-4AAB-A7E1-5A114A8459BA}" type="presParOf" srcId="{07447E5F-04E6-47C0-BC17-C19061DEC84D}" destId="{FBB0708C-CC7F-46B3-A14D-CC7C3B2E3462}" srcOrd="16" destOrd="0" presId="urn:microsoft.com/office/officeart/2008/layout/CircularPictureCallout"/>
    <dgm:cxn modelId="{9D0C179C-0113-4072-88F4-3CEC4754E82E}" type="presParOf" srcId="{FBB0708C-CC7F-46B3-A14D-CC7C3B2E3462}" destId="{DA2D9D24-5646-4C7D-B353-F524621DFFE6}" srcOrd="0" destOrd="0" presId="urn:microsoft.com/office/officeart/2008/layout/CircularPictureCallout"/>
    <dgm:cxn modelId="{899AC919-EA01-4E09-9EE3-5A8E8B0FDF3A}" type="presParOf" srcId="{07447E5F-04E6-47C0-BC17-C19061DEC84D}" destId="{6B6200DD-17FE-47BC-81F5-28BFDB7E9EF0}" srcOrd="17" destOrd="0" presId="urn:microsoft.com/office/officeart/2008/layout/CircularPictureCallout"/>
    <dgm:cxn modelId="{D7163B2E-6637-44A9-AD16-F83DE33DC700}" type="presParOf" srcId="{6B6200DD-17FE-47BC-81F5-28BFDB7E9EF0}" destId="{E12BA9B8-19B8-4B39-9CCA-01C359C03D51}" srcOrd="0" destOrd="0" presId="urn:microsoft.com/office/officeart/2008/layout/CircularPictureCallout"/>
    <dgm:cxn modelId="{ADFAE60C-0F45-4DD6-90DA-2EFE0C020789}" type="presParOf" srcId="{07447E5F-04E6-47C0-BC17-C19061DEC84D}" destId="{AA6432FF-0ED2-4255-800C-2783BBAF2859}" srcOrd="18" destOrd="0" presId="urn:microsoft.com/office/officeart/2008/layout/CircularPictureCallout"/>
    <dgm:cxn modelId="{1C3FD9BB-6D0A-4229-A3C4-F2D639C854FA}" type="presParOf" srcId="{07447E5F-04E6-47C0-BC17-C19061DEC84D}" destId="{487BA52B-0016-4FBC-879C-C7A9B7B75A3C}" srcOrd="19" destOrd="0" presId="urn:microsoft.com/office/officeart/2008/layout/CircularPictureCallout"/>
    <dgm:cxn modelId="{DA6A47D8-7D6D-4BEF-93F3-C47111B6EFCA}" type="presParOf" srcId="{487BA52B-0016-4FBC-879C-C7A9B7B75A3C}" destId="{2733C07F-43E7-4DF7-96A6-478090562393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08844"/>
        </a:solidFill>
      </dgm:spPr>
      <dgm:t>
        <a:bodyPr/>
        <a:lstStyle/>
        <a:p>
          <a:r>
            <a:rPr lang="de-DE" b="1" dirty="0"/>
            <a:t>Anforderungen an das SCADA Beispielsystem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Fazit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Das Tool soll in industriellen Umgebungen lauffähig sein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/>
            <a:t>Das Tool soll einen hohen Grad an Interoperabilität besitzen</a:t>
          </a:r>
          <a:endParaRPr lang="de-DE" dirty="0"/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/>
            <a:t>Das Tool soll ergonomisch und anwendungsorientiert sein</a:t>
          </a:r>
          <a:endParaRPr lang="de-DE" dirty="0"/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 dirty="0"/>
            <a:t>Das Tool soll mit älteren und neuen Maschinen kompatibel sein</a:t>
          </a:r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E7418374-3EF3-4BB9-9CD1-D0ACA68E3DB4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/>
            <a:t>Weitere Anforderungen an die Erweiterbarkeit</a:t>
          </a:r>
          <a:endParaRPr lang="de-DE" dirty="0"/>
        </a:p>
      </dgm:t>
    </dgm:pt>
    <dgm:pt modelId="{6365F474-F080-46F7-A054-039E2E35348B}" type="parTrans" cxnId="{FFDA32B1-0B2B-4AC8-BCE9-0695CEBFF2F5}">
      <dgm:prSet/>
      <dgm:spPr/>
      <dgm:t>
        <a:bodyPr/>
        <a:lstStyle/>
        <a:p>
          <a:endParaRPr lang="de-DE"/>
        </a:p>
      </dgm:t>
    </dgm:pt>
    <dgm:pt modelId="{BDB1FDDF-3AD1-4764-9832-FD7A9250F39A}" type="sibTrans" cxnId="{FFDA32B1-0B2B-4AC8-BCE9-0695CEBFF2F5}">
      <dgm:prSet/>
      <dgm:spPr/>
      <dgm:t>
        <a:bodyPr/>
        <a:lstStyle/>
        <a:p>
          <a:endParaRPr lang="de-DE"/>
        </a:p>
      </dgm:t>
    </dgm:pt>
    <dgm:pt modelId="{C88D73CD-7098-455D-87AD-E6D06B153839}">
      <dgm:prSet/>
      <dgm:spPr/>
      <dgm:t>
        <a:bodyPr/>
        <a:lstStyle/>
        <a:p>
          <a:pPr algn="l"/>
          <a:r>
            <a:rPr lang="de-DE" dirty="0"/>
            <a:t>Anforderungen an das SCADA Beispielsystem</a:t>
          </a:r>
        </a:p>
      </dgm:t>
    </dgm:pt>
    <dgm:pt modelId="{5D794B71-07ED-4F8C-9850-7AF460641512}" type="parTrans" cxnId="{5553BB2C-910B-4BDC-81FF-1B17FD51592F}">
      <dgm:prSet/>
      <dgm:spPr/>
      <dgm:t>
        <a:bodyPr/>
        <a:lstStyle/>
        <a:p>
          <a:endParaRPr lang="de-DE"/>
        </a:p>
      </dgm:t>
    </dgm:pt>
    <dgm:pt modelId="{3BDACF7F-CBC5-4FEE-9F21-81CEB5EB0B07}" type="sibTrans" cxnId="{5553BB2C-910B-4BDC-81FF-1B17FD51592F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8"/>
      <dgm:spPr/>
    </dgm:pt>
    <dgm:pt modelId="{5D98A9F4-C7F4-47A9-B592-74143FC06B28}" type="pres">
      <dgm:prSet presAssocID="{BBA0F43D-DAC3-45A9-A6DB-E93323484D42}" presName="txShp" presStyleLbl="node1" presStyleIdx="0" presStyleCnt="8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8"/>
      <dgm:spPr/>
    </dgm:pt>
    <dgm:pt modelId="{10B24169-06AB-49DC-8520-344C1535B53A}" type="pres">
      <dgm:prSet presAssocID="{3479F267-EB55-4A77-8F53-AADFA62E9064}" presName="txShp" presStyleLbl="node1" presStyleIdx="1" presStyleCnt="8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8"/>
      <dgm:spPr/>
    </dgm:pt>
    <dgm:pt modelId="{C40B9EC3-B6E5-4674-A292-0D0B5D4FB648}" type="pres">
      <dgm:prSet presAssocID="{DED199B3-C60E-4778-9BC8-02BB7D25E515}" presName="txShp" presStyleLbl="node1" presStyleIdx="2" presStyleCnt="8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8"/>
      <dgm:spPr/>
    </dgm:pt>
    <dgm:pt modelId="{3D2F24C8-FDD8-473C-AA98-84C3FDAD52A3}" type="pres">
      <dgm:prSet presAssocID="{B161F798-DD29-4797-A63E-BE819403D9AE}" presName="txShp" presStyleLbl="node1" presStyleIdx="3" presStyleCnt="8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8"/>
      <dgm:spPr/>
    </dgm:pt>
    <dgm:pt modelId="{687A82D4-3ADE-4D27-A26E-3BE526E01DF7}" type="pres">
      <dgm:prSet presAssocID="{0EBA546A-BF74-4249-AD82-D40757D61572}" presName="txShp" presStyleLbl="node1" presStyleIdx="4" presStyleCnt="8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8"/>
      <dgm:spPr/>
    </dgm:pt>
    <dgm:pt modelId="{188B300F-1DFD-4D98-B742-1C2C90BB7718}" type="pres">
      <dgm:prSet presAssocID="{545EBB54-AEFD-4456-B61A-F60DB1E479ED}" presName="txShp" presStyleLbl="node1" presStyleIdx="5" presStyleCnt="8">
        <dgm:presLayoutVars>
          <dgm:bulletEnabled val="1"/>
        </dgm:presLayoutVars>
      </dgm:prSet>
      <dgm:spPr/>
    </dgm:pt>
    <dgm:pt modelId="{C64FD1B0-C8B4-4BF5-ACBB-725FD0A517D4}" type="pres">
      <dgm:prSet presAssocID="{5C8D3D49-8470-48FF-A30C-EFB4768442CA}" presName="spacing" presStyleCnt="0"/>
      <dgm:spPr/>
    </dgm:pt>
    <dgm:pt modelId="{4ACA398F-643C-4C48-A09E-3E0F8A6D247B}" type="pres">
      <dgm:prSet presAssocID="{E7418374-3EF3-4BB9-9CD1-D0ACA68E3DB4}" presName="composite" presStyleCnt="0"/>
      <dgm:spPr/>
    </dgm:pt>
    <dgm:pt modelId="{0306E3BE-440A-45C1-B2B4-E36ADAD8DEF5}" type="pres">
      <dgm:prSet presAssocID="{E7418374-3EF3-4BB9-9CD1-D0ACA68E3DB4}" presName="imgShp" presStyleLbl="fgImgPlace1" presStyleIdx="6" presStyleCnt="8"/>
      <dgm:spPr/>
    </dgm:pt>
    <dgm:pt modelId="{C3B297A6-DA1E-4275-99AD-E71588B2257A}" type="pres">
      <dgm:prSet presAssocID="{E7418374-3EF3-4BB9-9CD1-D0ACA68E3DB4}" presName="txShp" presStyleLbl="node1" presStyleIdx="6" presStyleCnt="8">
        <dgm:presLayoutVars>
          <dgm:bulletEnabled val="1"/>
        </dgm:presLayoutVars>
      </dgm:prSet>
      <dgm:spPr/>
    </dgm:pt>
    <dgm:pt modelId="{D6BDBB4C-8C75-4B8F-BF6C-1B4BA1840513}" type="pres">
      <dgm:prSet presAssocID="{BDB1FDDF-3AD1-4764-9832-FD7A9250F39A}" presName="spacing" presStyleCnt="0"/>
      <dgm:spPr/>
    </dgm:pt>
    <dgm:pt modelId="{057D8D4F-02CC-4B3F-9A5E-BEC8BD3C6476}" type="pres">
      <dgm:prSet presAssocID="{C88D73CD-7098-455D-87AD-E6D06B153839}" presName="composite" presStyleCnt="0"/>
      <dgm:spPr/>
    </dgm:pt>
    <dgm:pt modelId="{EC9E7EF9-0C37-424E-8B14-52A97F87FC09}" type="pres">
      <dgm:prSet presAssocID="{C88D73CD-7098-455D-87AD-E6D06B153839}" presName="imgShp" presStyleLbl="fgImgPlace1" presStyleIdx="7" presStyleCnt="8"/>
      <dgm:spPr/>
    </dgm:pt>
    <dgm:pt modelId="{7BDAB9CA-3DF7-4F5C-8BB6-9F526F5E9787}" type="pres">
      <dgm:prSet presAssocID="{C88D73CD-7098-455D-87AD-E6D06B153839}" presName="txShp" presStyleLbl="node1" presStyleIdx="7" presStyleCnt="8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5553BB2C-910B-4BDC-81FF-1B17FD51592F}" srcId="{E96D23EF-8C31-4AD5-9FED-2048E35A5A0A}" destId="{C88D73CD-7098-455D-87AD-E6D06B153839}" srcOrd="7" destOrd="0" parTransId="{5D794B71-07ED-4F8C-9850-7AF460641512}" sibTransId="{3BDACF7F-CBC5-4FEE-9F21-81CEB5EB0B07}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1ABA6355-F717-4DD5-A774-B159CB121B2E}" type="presOf" srcId="{C88D73CD-7098-455D-87AD-E6D06B153839}" destId="{7BDAB9CA-3DF7-4F5C-8BB6-9F526F5E9787}" srcOrd="0" destOrd="0" presId="urn:microsoft.com/office/officeart/2005/8/layout/vList3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FFDA32B1-0B2B-4AC8-BCE9-0695CEBFF2F5}" srcId="{E96D23EF-8C31-4AD5-9FED-2048E35A5A0A}" destId="{E7418374-3EF3-4BB9-9CD1-D0ACA68E3DB4}" srcOrd="6" destOrd="0" parTransId="{6365F474-F080-46F7-A054-039E2E35348B}" sibTransId="{BDB1FDDF-3AD1-4764-9832-FD7A9250F39A}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E52B6ADA-1F11-4D4E-8D6B-9D78BC88E762}" type="presOf" srcId="{E7418374-3EF3-4BB9-9CD1-D0ACA68E3DB4}" destId="{C3B297A6-DA1E-4275-99AD-E71588B2257A}" srcOrd="0" destOrd="0" presId="urn:microsoft.com/office/officeart/2005/8/layout/vList3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  <dgm:cxn modelId="{BDBD4CC3-5A85-4579-B948-C8CFEF831A25}" type="presParOf" srcId="{D227FB5A-D676-4B52-ABD9-301E518215AF}" destId="{C64FD1B0-C8B4-4BF5-ACBB-725FD0A517D4}" srcOrd="11" destOrd="0" presId="urn:microsoft.com/office/officeart/2005/8/layout/vList3"/>
    <dgm:cxn modelId="{E75DC669-9BFF-4F67-9329-E0A573DEC144}" type="presParOf" srcId="{D227FB5A-D676-4B52-ABD9-301E518215AF}" destId="{4ACA398F-643C-4C48-A09E-3E0F8A6D247B}" srcOrd="12" destOrd="0" presId="urn:microsoft.com/office/officeart/2005/8/layout/vList3"/>
    <dgm:cxn modelId="{5D8A7A7F-34AF-4777-BC2C-7A3A2756EEB8}" type="presParOf" srcId="{4ACA398F-643C-4C48-A09E-3E0F8A6D247B}" destId="{0306E3BE-440A-45C1-B2B4-E36ADAD8DEF5}" srcOrd="0" destOrd="0" presId="urn:microsoft.com/office/officeart/2005/8/layout/vList3"/>
    <dgm:cxn modelId="{7C5E8AD0-3C87-4658-B812-DF615CFCAB6B}" type="presParOf" srcId="{4ACA398F-643C-4C48-A09E-3E0F8A6D247B}" destId="{C3B297A6-DA1E-4275-99AD-E71588B2257A}" srcOrd="1" destOrd="0" presId="urn:microsoft.com/office/officeart/2005/8/layout/vList3"/>
    <dgm:cxn modelId="{C1271AA7-D909-4688-B36F-1CC82E3255C3}" type="presParOf" srcId="{D227FB5A-D676-4B52-ABD9-301E518215AF}" destId="{D6BDBB4C-8C75-4B8F-BF6C-1B4BA1840513}" srcOrd="13" destOrd="0" presId="urn:microsoft.com/office/officeart/2005/8/layout/vList3"/>
    <dgm:cxn modelId="{73493AFA-E81A-466B-AF21-76E618768971}" type="presParOf" srcId="{D227FB5A-D676-4B52-ABD9-301E518215AF}" destId="{057D8D4F-02CC-4B3F-9A5E-BEC8BD3C6476}" srcOrd="14" destOrd="0" presId="urn:microsoft.com/office/officeart/2005/8/layout/vList3"/>
    <dgm:cxn modelId="{3E92DCFB-5903-4C04-A781-0B041A559FB8}" type="presParOf" srcId="{057D8D4F-02CC-4B3F-9A5E-BEC8BD3C6476}" destId="{EC9E7EF9-0C37-424E-8B14-52A97F87FC09}" srcOrd="0" destOrd="0" presId="urn:microsoft.com/office/officeart/2005/8/layout/vList3"/>
    <dgm:cxn modelId="{2793BCDB-90DF-4469-8CCD-D25C36E552D8}" type="presParOf" srcId="{057D8D4F-02CC-4B3F-9A5E-BEC8BD3C6476}" destId="{7BDAB9CA-3DF7-4F5C-8BB6-9F526F5E97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 an das SCADA Beispielsystem?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08844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Fazit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 dirty="0"/>
            <a:t>5. Vorstellung &amp; Fazit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7F323A-A972-4F3E-A60D-DEEF940C0B57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A14900-2E77-4E86-9924-551E443F37AB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Fähigkeiten</a:t>
          </a:r>
        </a:p>
        <a:p>
          <a:r>
            <a:rPr lang="de-DE" b="1" u="none" dirty="0"/>
            <a:t>Komponenten</a:t>
          </a:r>
        </a:p>
      </dgm:t>
    </dgm:pt>
    <dgm:pt modelId="{8B591F2F-C0AF-4955-9DE7-012504DAEC78}" type="parTrans" cxnId="{4E7EDD00-DF2A-45C9-9FDD-85859285647F}">
      <dgm:prSet/>
      <dgm:spPr/>
      <dgm:t>
        <a:bodyPr/>
        <a:lstStyle/>
        <a:p>
          <a:endParaRPr lang="de-DE"/>
        </a:p>
      </dgm:t>
    </dgm:pt>
    <dgm:pt modelId="{63FFB13B-634E-4904-B128-C0F8773125A8}" type="sibTrans" cxnId="{4E7EDD00-DF2A-45C9-9FDD-85859285647F}">
      <dgm:prSet/>
      <dgm:spPr/>
      <dgm:t>
        <a:bodyPr/>
        <a:lstStyle/>
        <a:p>
          <a:endParaRPr lang="de-DE"/>
        </a:p>
      </dgm:t>
    </dgm:pt>
    <dgm:pt modelId="{0E538FFD-8DF3-46A6-9592-44CB98680C2A}">
      <dgm:prSet/>
      <dgm:spPr>
        <a:solidFill>
          <a:srgbClr val="02A4EE"/>
        </a:solidFill>
      </dgm:spPr>
      <dgm:t>
        <a:bodyPr/>
        <a:lstStyle/>
        <a:p>
          <a:r>
            <a:rPr lang="de-DE" b="1" u="none"/>
            <a:t>Komponenten</a:t>
          </a:r>
          <a:endParaRPr lang="de-DE" b="1" u="none" dirty="0"/>
        </a:p>
      </dgm:t>
    </dgm:pt>
    <dgm:pt modelId="{EBD02E23-73C4-4D4E-B09B-2E9769351116}" type="parTrans" cxnId="{2CDAD7C7-F075-43E7-99AE-46537E1A6EF1}">
      <dgm:prSet/>
      <dgm:spPr/>
      <dgm:t>
        <a:bodyPr/>
        <a:lstStyle/>
        <a:p>
          <a:endParaRPr lang="de-DE"/>
        </a:p>
      </dgm:t>
    </dgm:pt>
    <dgm:pt modelId="{B64BE699-1F97-4B3C-B8AA-C7EA8FB9CB57}" type="sibTrans" cxnId="{2CDAD7C7-F075-43E7-99AE-46537E1A6EF1}">
      <dgm:prSet/>
      <dgm:spPr/>
      <dgm:t>
        <a:bodyPr/>
        <a:lstStyle/>
        <a:p>
          <a:endParaRPr lang="de-DE"/>
        </a:p>
      </dgm:t>
    </dgm:pt>
    <dgm:pt modelId="{918AD86F-FEC4-44B3-9C51-A4EA4708EBF2}">
      <dgm:prSet/>
      <dgm:spPr>
        <a:solidFill>
          <a:srgbClr val="02A4EE"/>
        </a:solidFill>
      </dgm:spPr>
      <dgm:t>
        <a:bodyPr/>
        <a:lstStyle/>
        <a:p>
          <a:r>
            <a:rPr lang="de-DE" b="1" u="none"/>
            <a:t>Schnittstellen </a:t>
          </a:r>
          <a:endParaRPr lang="de-DE" b="1" u="none" dirty="0"/>
        </a:p>
      </dgm:t>
    </dgm:pt>
    <dgm:pt modelId="{F108F13A-A4DE-420C-813D-77F93A1FC6A8}" type="parTrans" cxnId="{568A7083-7BF1-4C34-8FA3-FB0C25CEF0BB}">
      <dgm:prSet/>
      <dgm:spPr/>
      <dgm:t>
        <a:bodyPr/>
        <a:lstStyle/>
        <a:p>
          <a:endParaRPr lang="de-DE"/>
        </a:p>
      </dgm:t>
    </dgm:pt>
    <dgm:pt modelId="{707AFE57-AE9B-4C7F-8401-27CA17DA0749}" type="sibTrans" cxnId="{568A7083-7BF1-4C34-8FA3-FB0C25CEF0BB}">
      <dgm:prSet/>
      <dgm:spPr/>
      <dgm:t>
        <a:bodyPr/>
        <a:lstStyle/>
        <a:p>
          <a:endParaRPr lang="de-DE"/>
        </a:p>
      </dgm:t>
    </dgm:pt>
    <dgm:pt modelId="{E57C8563-86EA-40E8-9C26-49010E53C945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Eignung in der I-AT</a:t>
          </a:r>
        </a:p>
      </dgm:t>
    </dgm:pt>
    <dgm:pt modelId="{175EB2FB-385B-4EA9-A0AA-3CAFBA9AD0B2}" type="parTrans" cxnId="{EB4C5FFC-45F0-4DFF-82E1-F192CA678BE0}">
      <dgm:prSet/>
      <dgm:spPr/>
      <dgm:t>
        <a:bodyPr/>
        <a:lstStyle/>
        <a:p>
          <a:endParaRPr lang="de-DE"/>
        </a:p>
      </dgm:t>
    </dgm:pt>
    <dgm:pt modelId="{DD1E62D5-784B-44DA-94DE-87F418B609B7}" type="sibTrans" cxnId="{EB4C5FFC-45F0-4DFF-82E1-F192CA678BE0}">
      <dgm:prSet/>
      <dgm:spPr/>
      <dgm:t>
        <a:bodyPr/>
        <a:lstStyle/>
        <a:p>
          <a:endParaRPr lang="de-DE"/>
        </a:p>
      </dgm:t>
    </dgm:pt>
    <dgm:pt modelId="{6AB2E354-8CCB-451F-9829-580AC41FAB50}" type="pres">
      <dgm:prSet presAssocID="{1B7F323A-A972-4F3E-A60D-DEEF940C0B57}" presName="diagram" presStyleCnt="0">
        <dgm:presLayoutVars>
          <dgm:dir/>
          <dgm:resizeHandles val="exact"/>
        </dgm:presLayoutVars>
      </dgm:prSet>
      <dgm:spPr/>
    </dgm:pt>
    <dgm:pt modelId="{7FFDE94F-9264-4449-B855-1016ED40BFDB}" type="pres">
      <dgm:prSet presAssocID="{2DA14900-2E77-4E86-9924-551E443F37AB}" presName="node" presStyleLbl="node1" presStyleIdx="0" presStyleCnt="4">
        <dgm:presLayoutVars>
          <dgm:bulletEnabled val="1"/>
        </dgm:presLayoutVars>
      </dgm:prSet>
      <dgm:spPr/>
    </dgm:pt>
    <dgm:pt modelId="{2BB7F9E1-E4A2-40B5-AB28-3990EFF5AA47}" type="pres">
      <dgm:prSet presAssocID="{63FFB13B-634E-4904-B128-C0F8773125A8}" presName="sibTrans" presStyleCnt="0"/>
      <dgm:spPr/>
    </dgm:pt>
    <dgm:pt modelId="{B8EA2C2D-B8B5-4160-A2C2-26156B2DA11F}" type="pres">
      <dgm:prSet presAssocID="{0E538FFD-8DF3-46A6-9592-44CB98680C2A}" presName="node" presStyleLbl="node1" presStyleIdx="1" presStyleCnt="4">
        <dgm:presLayoutVars>
          <dgm:bulletEnabled val="1"/>
        </dgm:presLayoutVars>
      </dgm:prSet>
      <dgm:spPr/>
    </dgm:pt>
    <dgm:pt modelId="{22A1B002-2878-46DE-905C-677FB8BBB434}" type="pres">
      <dgm:prSet presAssocID="{B64BE699-1F97-4B3C-B8AA-C7EA8FB9CB57}" presName="sibTrans" presStyleCnt="0"/>
      <dgm:spPr/>
    </dgm:pt>
    <dgm:pt modelId="{2333BF7E-197B-4082-8821-223AE4D730E5}" type="pres">
      <dgm:prSet presAssocID="{918AD86F-FEC4-44B3-9C51-A4EA4708EBF2}" presName="node" presStyleLbl="node1" presStyleIdx="2" presStyleCnt="4">
        <dgm:presLayoutVars>
          <dgm:bulletEnabled val="1"/>
        </dgm:presLayoutVars>
      </dgm:prSet>
      <dgm:spPr/>
    </dgm:pt>
    <dgm:pt modelId="{7174AD4C-DF72-4E26-B068-2AB3EF9B7A0B}" type="pres">
      <dgm:prSet presAssocID="{707AFE57-AE9B-4C7F-8401-27CA17DA0749}" presName="sibTrans" presStyleCnt="0"/>
      <dgm:spPr/>
    </dgm:pt>
    <dgm:pt modelId="{667F1C5C-04C3-4DD6-B941-C78BB8235541}" type="pres">
      <dgm:prSet presAssocID="{E57C8563-86EA-40E8-9C26-49010E53C945}" presName="node" presStyleLbl="node1" presStyleIdx="3" presStyleCnt="4">
        <dgm:presLayoutVars>
          <dgm:bulletEnabled val="1"/>
        </dgm:presLayoutVars>
      </dgm:prSet>
      <dgm:spPr/>
    </dgm:pt>
  </dgm:ptLst>
  <dgm:cxnLst>
    <dgm:cxn modelId="{4E7EDD00-DF2A-45C9-9FDD-85859285647F}" srcId="{1B7F323A-A972-4F3E-A60D-DEEF940C0B57}" destId="{2DA14900-2E77-4E86-9924-551E443F37AB}" srcOrd="0" destOrd="0" parTransId="{8B591F2F-C0AF-4955-9DE7-012504DAEC78}" sibTransId="{63FFB13B-634E-4904-B128-C0F8773125A8}"/>
    <dgm:cxn modelId="{D422FF4C-BDFA-4A4C-9FC3-BDB642D905A3}" type="presOf" srcId="{0E538FFD-8DF3-46A6-9592-44CB98680C2A}" destId="{B8EA2C2D-B8B5-4160-A2C2-26156B2DA11F}" srcOrd="0" destOrd="0" presId="urn:microsoft.com/office/officeart/2005/8/layout/default"/>
    <dgm:cxn modelId="{A187FA6D-4D87-49B8-8B7B-6723E723E5B7}" type="presOf" srcId="{E57C8563-86EA-40E8-9C26-49010E53C945}" destId="{667F1C5C-04C3-4DD6-B941-C78BB8235541}" srcOrd="0" destOrd="0" presId="urn:microsoft.com/office/officeart/2005/8/layout/default"/>
    <dgm:cxn modelId="{68EFF576-7C68-42F9-8DB6-8EE47CB09DDA}" type="presOf" srcId="{918AD86F-FEC4-44B3-9C51-A4EA4708EBF2}" destId="{2333BF7E-197B-4082-8821-223AE4D730E5}" srcOrd="0" destOrd="0" presId="urn:microsoft.com/office/officeart/2005/8/layout/default"/>
    <dgm:cxn modelId="{568A7083-7BF1-4C34-8FA3-FB0C25CEF0BB}" srcId="{1B7F323A-A972-4F3E-A60D-DEEF940C0B57}" destId="{918AD86F-FEC4-44B3-9C51-A4EA4708EBF2}" srcOrd="2" destOrd="0" parTransId="{F108F13A-A4DE-420C-813D-77F93A1FC6A8}" sibTransId="{707AFE57-AE9B-4C7F-8401-27CA17DA0749}"/>
    <dgm:cxn modelId="{92A84D86-5BCE-435C-A3B9-5E9807B91D8F}" type="presOf" srcId="{2DA14900-2E77-4E86-9924-551E443F37AB}" destId="{7FFDE94F-9264-4449-B855-1016ED40BFDB}" srcOrd="0" destOrd="0" presId="urn:microsoft.com/office/officeart/2005/8/layout/default"/>
    <dgm:cxn modelId="{3C1FB4AE-0D56-4C54-B04B-E39B1AB5EBFB}" type="presOf" srcId="{1B7F323A-A972-4F3E-A60D-DEEF940C0B57}" destId="{6AB2E354-8CCB-451F-9829-580AC41FAB50}" srcOrd="0" destOrd="0" presId="urn:microsoft.com/office/officeart/2005/8/layout/default"/>
    <dgm:cxn modelId="{2CDAD7C7-F075-43E7-99AE-46537E1A6EF1}" srcId="{1B7F323A-A972-4F3E-A60D-DEEF940C0B57}" destId="{0E538FFD-8DF3-46A6-9592-44CB98680C2A}" srcOrd="1" destOrd="0" parTransId="{EBD02E23-73C4-4D4E-B09B-2E9769351116}" sibTransId="{B64BE699-1F97-4B3C-B8AA-C7EA8FB9CB57}"/>
    <dgm:cxn modelId="{EB4C5FFC-45F0-4DFF-82E1-F192CA678BE0}" srcId="{1B7F323A-A972-4F3E-A60D-DEEF940C0B57}" destId="{E57C8563-86EA-40E8-9C26-49010E53C945}" srcOrd="3" destOrd="0" parTransId="{175EB2FB-385B-4EA9-A0AA-3CAFBA9AD0B2}" sibTransId="{DD1E62D5-784B-44DA-94DE-87F418B609B7}"/>
    <dgm:cxn modelId="{29000DF1-BD76-4B44-B71B-EE11C22AA51B}" type="presParOf" srcId="{6AB2E354-8CCB-451F-9829-580AC41FAB50}" destId="{7FFDE94F-9264-4449-B855-1016ED40BFDB}" srcOrd="0" destOrd="0" presId="urn:microsoft.com/office/officeart/2005/8/layout/default"/>
    <dgm:cxn modelId="{246FE32D-3A18-4763-8E52-33783F3542FB}" type="presParOf" srcId="{6AB2E354-8CCB-451F-9829-580AC41FAB50}" destId="{2BB7F9E1-E4A2-40B5-AB28-3990EFF5AA47}" srcOrd="1" destOrd="0" presId="urn:microsoft.com/office/officeart/2005/8/layout/default"/>
    <dgm:cxn modelId="{CEFB050A-9031-454B-92E2-EF8292123006}" type="presParOf" srcId="{6AB2E354-8CCB-451F-9829-580AC41FAB50}" destId="{B8EA2C2D-B8B5-4160-A2C2-26156B2DA11F}" srcOrd="2" destOrd="0" presId="urn:microsoft.com/office/officeart/2005/8/layout/default"/>
    <dgm:cxn modelId="{B5CB69FC-2D64-4EF8-9E54-E41C82C49446}" type="presParOf" srcId="{6AB2E354-8CCB-451F-9829-580AC41FAB50}" destId="{22A1B002-2878-46DE-905C-677FB8BBB434}" srcOrd="3" destOrd="0" presId="urn:microsoft.com/office/officeart/2005/8/layout/default"/>
    <dgm:cxn modelId="{A163963C-E4C8-4C25-BE41-838CCD211C1A}" type="presParOf" srcId="{6AB2E354-8CCB-451F-9829-580AC41FAB50}" destId="{2333BF7E-197B-4082-8821-223AE4D730E5}" srcOrd="4" destOrd="0" presId="urn:microsoft.com/office/officeart/2005/8/layout/default"/>
    <dgm:cxn modelId="{935C65F8-0E73-4D23-9C85-DCAA91410336}" type="presParOf" srcId="{6AB2E354-8CCB-451F-9829-580AC41FAB50}" destId="{7174AD4C-DF72-4E26-B068-2AB3EF9B7A0B}" srcOrd="5" destOrd="0" presId="urn:microsoft.com/office/officeart/2005/8/layout/default"/>
    <dgm:cxn modelId="{4E7A5832-6720-432A-BE5D-10A305A7C33B}" type="presParOf" srcId="{6AB2E354-8CCB-451F-9829-580AC41FAB50}" destId="{667F1C5C-04C3-4DD6-B941-C78BB82355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7F323A-A972-4F3E-A60D-DEEF940C0B57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A14900-2E77-4E86-9924-551E443F37AB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Fähigkeiten</a:t>
          </a:r>
        </a:p>
        <a:p>
          <a:r>
            <a:rPr lang="de-DE" b="1" u="none" dirty="0"/>
            <a:t>Komponenten</a:t>
          </a:r>
        </a:p>
      </dgm:t>
    </dgm:pt>
    <dgm:pt modelId="{8B591F2F-C0AF-4955-9DE7-012504DAEC78}" type="parTrans" cxnId="{4E7EDD00-DF2A-45C9-9FDD-85859285647F}">
      <dgm:prSet/>
      <dgm:spPr/>
      <dgm:t>
        <a:bodyPr/>
        <a:lstStyle/>
        <a:p>
          <a:endParaRPr lang="de-DE"/>
        </a:p>
      </dgm:t>
    </dgm:pt>
    <dgm:pt modelId="{63FFB13B-634E-4904-B128-C0F8773125A8}" type="sibTrans" cxnId="{4E7EDD00-DF2A-45C9-9FDD-85859285647F}">
      <dgm:prSet/>
      <dgm:spPr/>
      <dgm:t>
        <a:bodyPr/>
        <a:lstStyle/>
        <a:p>
          <a:endParaRPr lang="de-DE"/>
        </a:p>
      </dgm:t>
    </dgm:pt>
    <dgm:pt modelId="{0E538FFD-8DF3-46A6-9592-44CB98680C2A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Komponenten</a:t>
          </a:r>
        </a:p>
      </dgm:t>
    </dgm:pt>
    <dgm:pt modelId="{EBD02E23-73C4-4D4E-B09B-2E9769351116}" type="parTrans" cxnId="{2CDAD7C7-F075-43E7-99AE-46537E1A6EF1}">
      <dgm:prSet/>
      <dgm:spPr/>
      <dgm:t>
        <a:bodyPr/>
        <a:lstStyle/>
        <a:p>
          <a:endParaRPr lang="de-DE"/>
        </a:p>
      </dgm:t>
    </dgm:pt>
    <dgm:pt modelId="{B64BE699-1F97-4B3C-B8AA-C7EA8FB9CB57}" type="sibTrans" cxnId="{2CDAD7C7-F075-43E7-99AE-46537E1A6EF1}">
      <dgm:prSet/>
      <dgm:spPr/>
      <dgm:t>
        <a:bodyPr/>
        <a:lstStyle/>
        <a:p>
          <a:endParaRPr lang="de-DE"/>
        </a:p>
      </dgm:t>
    </dgm:pt>
    <dgm:pt modelId="{918AD86F-FEC4-44B3-9C51-A4EA4708EBF2}">
      <dgm:prSet/>
      <dgm:spPr>
        <a:solidFill>
          <a:srgbClr val="02A4EE"/>
        </a:solidFill>
      </dgm:spPr>
      <dgm:t>
        <a:bodyPr/>
        <a:lstStyle/>
        <a:p>
          <a:r>
            <a:rPr lang="de-DE" b="1" u="none"/>
            <a:t>Schnittstellen </a:t>
          </a:r>
          <a:endParaRPr lang="de-DE" b="1" u="none" dirty="0"/>
        </a:p>
      </dgm:t>
    </dgm:pt>
    <dgm:pt modelId="{F108F13A-A4DE-420C-813D-77F93A1FC6A8}" type="parTrans" cxnId="{568A7083-7BF1-4C34-8FA3-FB0C25CEF0BB}">
      <dgm:prSet/>
      <dgm:spPr/>
      <dgm:t>
        <a:bodyPr/>
        <a:lstStyle/>
        <a:p>
          <a:endParaRPr lang="de-DE"/>
        </a:p>
      </dgm:t>
    </dgm:pt>
    <dgm:pt modelId="{707AFE57-AE9B-4C7F-8401-27CA17DA0749}" type="sibTrans" cxnId="{568A7083-7BF1-4C34-8FA3-FB0C25CEF0BB}">
      <dgm:prSet/>
      <dgm:spPr/>
      <dgm:t>
        <a:bodyPr/>
        <a:lstStyle/>
        <a:p>
          <a:endParaRPr lang="de-DE"/>
        </a:p>
      </dgm:t>
    </dgm:pt>
    <dgm:pt modelId="{E57C8563-86EA-40E8-9C26-49010E53C945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Eignung in der I-AT</a:t>
          </a:r>
        </a:p>
      </dgm:t>
    </dgm:pt>
    <dgm:pt modelId="{175EB2FB-385B-4EA9-A0AA-3CAFBA9AD0B2}" type="parTrans" cxnId="{EB4C5FFC-45F0-4DFF-82E1-F192CA678BE0}">
      <dgm:prSet/>
      <dgm:spPr/>
      <dgm:t>
        <a:bodyPr/>
        <a:lstStyle/>
        <a:p>
          <a:endParaRPr lang="de-DE"/>
        </a:p>
      </dgm:t>
    </dgm:pt>
    <dgm:pt modelId="{DD1E62D5-784B-44DA-94DE-87F418B609B7}" type="sibTrans" cxnId="{EB4C5FFC-45F0-4DFF-82E1-F192CA678BE0}">
      <dgm:prSet/>
      <dgm:spPr/>
      <dgm:t>
        <a:bodyPr/>
        <a:lstStyle/>
        <a:p>
          <a:endParaRPr lang="de-DE"/>
        </a:p>
      </dgm:t>
    </dgm:pt>
    <dgm:pt modelId="{6AB2E354-8CCB-451F-9829-580AC41FAB50}" type="pres">
      <dgm:prSet presAssocID="{1B7F323A-A972-4F3E-A60D-DEEF940C0B57}" presName="diagram" presStyleCnt="0">
        <dgm:presLayoutVars>
          <dgm:dir/>
          <dgm:resizeHandles val="exact"/>
        </dgm:presLayoutVars>
      </dgm:prSet>
      <dgm:spPr/>
    </dgm:pt>
    <dgm:pt modelId="{7FFDE94F-9264-4449-B855-1016ED40BFDB}" type="pres">
      <dgm:prSet presAssocID="{2DA14900-2E77-4E86-9924-551E443F37AB}" presName="node" presStyleLbl="node1" presStyleIdx="0" presStyleCnt="4">
        <dgm:presLayoutVars>
          <dgm:bulletEnabled val="1"/>
        </dgm:presLayoutVars>
      </dgm:prSet>
      <dgm:spPr/>
    </dgm:pt>
    <dgm:pt modelId="{2BB7F9E1-E4A2-40B5-AB28-3990EFF5AA47}" type="pres">
      <dgm:prSet presAssocID="{63FFB13B-634E-4904-B128-C0F8773125A8}" presName="sibTrans" presStyleCnt="0"/>
      <dgm:spPr/>
    </dgm:pt>
    <dgm:pt modelId="{B8EA2C2D-B8B5-4160-A2C2-26156B2DA11F}" type="pres">
      <dgm:prSet presAssocID="{0E538FFD-8DF3-46A6-9592-44CB98680C2A}" presName="node" presStyleLbl="node1" presStyleIdx="1" presStyleCnt="4">
        <dgm:presLayoutVars>
          <dgm:bulletEnabled val="1"/>
        </dgm:presLayoutVars>
      </dgm:prSet>
      <dgm:spPr/>
    </dgm:pt>
    <dgm:pt modelId="{22A1B002-2878-46DE-905C-677FB8BBB434}" type="pres">
      <dgm:prSet presAssocID="{B64BE699-1F97-4B3C-B8AA-C7EA8FB9CB57}" presName="sibTrans" presStyleCnt="0"/>
      <dgm:spPr/>
    </dgm:pt>
    <dgm:pt modelId="{2333BF7E-197B-4082-8821-223AE4D730E5}" type="pres">
      <dgm:prSet presAssocID="{918AD86F-FEC4-44B3-9C51-A4EA4708EBF2}" presName="node" presStyleLbl="node1" presStyleIdx="2" presStyleCnt="4">
        <dgm:presLayoutVars>
          <dgm:bulletEnabled val="1"/>
        </dgm:presLayoutVars>
      </dgm:prSet>
      <dgm:spPr/>
    </dgm:pt>
    <dgm:pt modelId="{7174AD4C-DF72-4E26-B068-2AB3EF9B7A0B}" type="pres">
      <dgm:prSet presAssocID="{707AFE57-AE9B-4C7F-8401-27CA17DA0749}" presName="sibTrans" presStyleCnt="0"/>
      <dgm:spPr/>
    </dgm:pt>
    <dgm:pt modelId="{667F1C5C-04C3-4DD6-B941-C78BB8235541}" type="pres">
      <dgm:prSet presAssocID="{E57C8563-86EA-40E8-9C26-49010E53C945}" presName="node" presStyleLbl="node1" presStyleIdx="3" presStyleCnt="4">
        <dgm:presLayoutVars>
          <dgm:bulletEnabled val="1"/>
        </dgm:presLayoutVars>
      </dgm:prSet>
      <dgm:spPr/>
    </dgm:pt>
  </dgm:ptLst>
  <dgm:cxnLst>
    <dgm:cxn modelId="{4E7EDD00-DF2A-45C9-9FDD-85859285647F}" srcId="{1B7F323A-A972-4F3E-A60D-DEEF940C0B57}" destId="{2DA14900-2E77-4E86-9924-551E443F37AB}" srcOrd="0" destOrd="0" parTransId="{8B591F2F-C0AF-4955-9DE7-012504DAEC78}" sibTransId="{63FFB13B-634E-4904-B128-C0F8773125A8}"/>
    <dgm:cxn modelId="{D422FF4C-BDFA-4A4C-9FC3-BDB642D905A3}" type="presOf" srcId="{0E538FFD-8DF3-46A6-9592-44CB98680C2A}" destId="{B8EA2C2D-B8B5-4160-A2C2-26156B2DA11F}" srcOrd="0" destOrd="0" presId="urn:microsoft.com/office/officeart/2005/8/layout/default"/>
    <dgm:cxn modelId="{A187FA6D-4D87-49B8-8B7B-6723E723E5B7}" type="presOf" srcId="{E57C8563-86EA-40E8-9C26-49010E53C945}" destId="{667F1C5C-04C3-4DD6-B941-C78BB8235541}" srcOrd="0" destOrd="0" presId="urn:microsoft.com/office/officeart/2005/8/layout/default"/>
    <dgm:cxn modelId="{68EFF576-7C68-42F9-8DB6-8EE47CB09DDA}" type="presOf" srcId="{918AD86F-FEC4-44B3-9C51-A4EA4708EBF2}" destId="{2333BF7E-197B-4082-8821-223AE4D730E5}" srcOrd="0" destOrd="0" presId="urn:microsoft.com/office/officeart/2005/8/layout/default"/>
    <dgm:cxn modelId="{568A7083-7BF1-4C34-8FA3-FB0C25CEF0BB}" srcId="{1B7F323A-A972-4F3E-A60D-DEEF940C0B57}" destId="{918AD86F-FEC4-44B3-9C51-A4EA4708EBF2}" srcOrd="2" destOrd="0" parTransId="{F108F13A-A4DE-420C-813D-77F93A1FC6A8}" sibTransId="{707AFE57-AE9B-4C7F-8401-27CA17DA0749}"/>
    <dgm:cxn modelId="{92A84D86-5BCE-435C-A3B9-5E9807B91D8F}" type="presOf" srcId="{2DA14900-2E77-4E86-9924-551E443F37AB}" destId="{7FFDE94F-9264-4449-B855-1016ED40BFDB}" srcOrd="0" destOrd="0" presId="urn:microsoft.com/office/officeart/2005/8/layout/default"/>
    <dgm:cxn modelId="{3C1FB4AE-0D56-4C54-B04B-E39B1AB5EBFB}" type="presOf" srcId="{1B7F323A-A972-4F3E-A60D-DEEF940C0B57}" destId="{6AB2E354-8CCB-451F-9829-580AC41FAB50}" srcOrd="0" destOrd="0" presId="urn:microsoft.com/office/officeart/2005/8/layout/default"/>
    <dgm:cxn modelId="{2CDAD7C7-F075-43E7-99AE-46537E1A6EF1}" srcId="{1B7F323A-A972-4F3E-A60D-DEEF940C0B57}" destId="{0E538FFD-8DF3-46A6-9592-44CB98680C2A}" srcOrd="1" destOrd="0" parTransId="{EBD02E23-73C4-4D4E-B09B-2E9769351116}" sibTransId="{B64BE699-1F97-4B3C-B8AA-C7EA8FB9CB57}"/>
    <dgm:cxn modelId="{EB4C5FFC-45F0-4DFF-82E1-F192CA678BE0}" srcId="{1B7F323A-A972-4F3E-A60D-DEEF940C0B57}" destId="{E57C8563-86EA-40E8-9C26-49010E53C945}" srcOrd="3" destOrd="0" parTransId="{175EB2FB-385B-4EA9-A0AA-3CAFBA9AD0B2}" sibTransId="{DD1E62D5-784B-44DA-94DE-87F418B609B7}"/>
    <dgm:cxn modelId="{29000DF1-BD76-4B44-B71B-EE11C22AA51B}" type="presParOf" srcId="{6AB2E354-8CCB-451F-9829-580AC41FAB50}" destId="{7FFDE94F-9264-4449-B855-1016ED40BFDB}" srcOrd="0" destOrd="0" presId="urn:microsoft.com/office/officeart/2005/8/layout/default"/>
    <dgm:cxn modelId="{246FE32D-3A18-4763-8E52-33783F3542FB}" type="presParOf" srcId="{6AB2E354-8CCB-451F-9829-580AC41FAB50}" destId="{2BB7F9E1-E4A2-40B5-AB28-3990EFF5AA47}" srcOrd="1" destOrd="0" presId="urn:microsoft.com/office/officeart/2005/8/layout/default"/>
    <dgm:cxn modelId="{CEFB050A-9031-454B-92E2-EF8292123006}" type="presParOf" srcId="{6AB2E354-8CCB-451F-9829-580AC41FAB50}" destId="{B8EA2C2D-B8B5-4160-A2C2-26156B2DA11F}" srcOrd="2" destOrd="0" presId="urn:microsoft.com/office/officeart/2005/8/layout/default"/>
    <dgm:cxn modelId="{B5CB69FC-2D64-4EF8-9E54-E41C82C49446}" type="presParOf" srcId="{6AB2E354-8CCB-451F-9829-580AC41FAB50}" destId="{22A1B002-2878-46DE-905C-677FB8BBB434}" srcOrd="3" destOrd="0" presId="urn:microsoft.com/office/officeart/2005/8/layout/default"/>
    <dgm:cxn modelId="{A163963C-E4C8-4C25-BE41-838CCD211C1A}" type="presParOf" srcId="{6AB2E354-8CCB-451F-9829-580AC41FAB50}" destId="{2333BF7E-197B-4082-8821-223AE4D730E5}" srcOrd="4" destOrd="0" presId="urn:microsoft.com/office/officeart/2005/8/layout/default"/>
    <dgm:cxn modelId="{935C65F8-0E73-4D23-9C85-DCAA91410336}" type="presParOf" srcId="{6AB2E354-8CCB-451F-9829-580AC41FAB50}" destId="{7174AD4C-DF72-4E26-B068-2AB3EF9B7A0B}" srcOrd="5" destOrd="0" presId="urn:microsoft.com/office/officeart/2005/8/layout/default"/>
    <dgm:cxn modelId="{4E7A5832-6720-432A-BE5D-10A305A7C33B}" type="presParOf" srcId="{6AB2E354-8CCB-451F-9829-580AC41FAB50}" destId="{667F1C5C-04C3-4DD6-B941-C78BB82355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7F323A-A972-4F3E-A60D-DEEF940C0B57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A14900-2E77-4E86-9924-551E443F37AB}">
      <dgm:prSet custT="1"/>
      <dgm:spPr>
        <a:solidFill>
          <a:srgbClr val="02A4EE"/>
        </a:solidFill>
      </dgm:spPr>
      <dgm:t>
        <a:bodyPr/>
        <a:lstStyle/>
        <a:p>
          <a:r>
            <a:rPr lang="de-DE" sz="2000" b="1" u="none" dirty="0"/>
            <a:t>Industriebeispiel:</a:t>
          </a:r>
        </a:p>
        <a:p>
          <a:r>
            <a:rPr lang="de-DE" sz="2000" b="1" u="none" dirty="0"/>
            <a:t>SCADA System</a:t>
          </a:r>
        </a:p>
        <a:p>
          <a:endParaRPr lang="de-DE" sz="1400" b="1" u="none" dirty="0"/>
        </a:p>
        <a:p>
          <a:endParaRPr lang="de-DE" sz="1400" b="1" u="none" dirty="0"/>
        </a:p>
        <a:p>
          <a:endParaRPr lang="de-DE" sz="1400" b="1" u="none" dirty="0"/>
        </a:p>
        <a:p>
          <a:endParaRPr lang="de-DE" sz="1400" b="1" u="none" dirty="0"/>
        </a:p>
        <a:p>
          <a:endParaRPr lang="de-DE" sz="1400" b="1" u="none" dirty="0"/>
        </a:p>
      </dgm:t>
    </dgm:pt>
    <dgm:pt modelId="{8B591F2F-C0AF-4955-9DE7-012504DAEC78}" type="parTrans" cxnId="{4E7EDD00-DF2A-45C9-9FDD-85859285647F}">
      <dgm:prSet/>
      <dgm:spPr/>
      <dgm:t>
        <a:bodyPr/>
        <a:lstStyle/>
        <a:p>
          <a:endParaRPr lang="de-DE"/>
        </a:p>
      </dgm:t>
    </dgm:pt>
    <dgm:pt modelId="{63FFB13B-634E-4904-B128-C0F8773125A8}" type="sibTrans" cxnId="{4E7EDD00-DF2A-45C9-9FDD-85859285647F}">
      <dgm:prSet/>
      <dgm:spPr/>
      <dgm:t>
        <a:bodyPr/>
        <a:lstStyle/>
        <a:p>
          <a:endParaRPr lang="de-DE"/>
        </a:p>
      </dgm:t>
    </dgm:pt>
    <dgm:pt modelId="{6AB2E354-8CCB-451F-9829-580AC41FAB50}" type="pres">
      <dgm:prSet presAssocID="{1B7F323A-A972-4F3E-A60D-DEEF940C0B57}" presName="diagram" presStyleCnt="0">
        <dgm:presLayoutVars>
          <dgm:dir/>
          <dgm:resizeHandles val="exact"/>
        </dgm:presLayoutVars>
      </dgm:prSet>
      <dgm:spPr/>
    </dgm:pt>
    <dgm:pt modelId="{7FFDE94F-9264-4449-B855-1016ED40BFDB}" type="pres">
      <dgm:prSet presAssocID="{2DA14900-2E77-4E86-9924-551E443F37AB}" presName="node" presStyleLbl="node1" presStyleIdx="0" presStyleCnt="1" custScaleY="145770">
        <dgm:presLayoutVars>
          <dgm:bulletEnabled val="1"/>
        </dgm:presLayoutVars>
      </dgm:prSet>
      <dgm:spPr/>
    </dgm:pt>
  </dgm:ptLst>
  <dgm:cxnLst>
    <dgm:cxn modelId="{4E7EDD00-DF2A-45C9-9FDD-85859285647F}" srcId="{1B7F323A-A972-4F3E-A60D-DEEF940C0B57}" destId="{2DA14900-2E77-4E86-9924-551E443F37AB}" srcOrd="0" destOrd="0" parTransId="{8B591F2F-C0AF-4955-9DE7-012504DAEC78}" sibTransId="{63FFB13B-634E-4904-B128-C0F8773125A8}"/>
    <dgm:cxn modelId="{92A84D86-5BCE-435C-A3B9-5E9807B91D8F}" type="presOf" srcId="{2DA14900-2E77-4E86-9924-551E443F37AB}" destId="{7FFDE94F-9264-4449-B855-1016ED40BFDB}" srcOrd="0" destOrd="0" presId="urn:microsoft.com/office/officeart/2005/8/layout/default"/>
    <dgm:cxn modelId="{3C1FB4AE-0D56-4C54-B04B-E39B1AB5EBFB}" type="presOf" srcId="{1B7F323A-A972-4F3E-A60D-DEEF940C0B57}" destId="{6AB2E354-8CCB-451F-9829-580AC41FAB50}" srcOrd="0" destOrd="0" presId="urn:microsoft.com/office/officeart/2005/8/layout/default"/>
    <dgm:cxn modelId="{29000DF1-BD76-4B44-B71B-EE11C22AA51B}" type="presParOf" srcId="{6AB2E354-8CCB-451F-9829-580AC41FAB50}" destId="{7FFDE94F-9264-4449-B855-1016ED40BFD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/>
      <dgm:t>
        <a:bodyPr/>
        <a:lstStyle/>
        <a:p>
          <a:r>
            <a:rPr lang="de-DE" b="1"/>
            <a:t>Motivation</a:t>
          </a:r>
          <a:endParaRPr lang="de-DE" b="1" dirty="0"/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/>
      <dgm:t>
        <a:bodyPr/>
        <a:lstStyle/>
        <a:p>
          <a:r>
            <a:rPr lang="de-DE" b="1" dirty="0"/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/>
            <a:t>Das Tool soll in industriellen Umgebungen lauffähig sein</a:t>
          </a:r>
          <a:endParaRPr lang="de-DE" dirty="0"/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 dirty="0"/>
            <a:t>Das Tool soll einen hohen Grad an Interoperabilität besitzen</a:t>
          </a:r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 dirty="0"/>
            <a:t>Das Tool soll ergonomisch und anwendungsorientiert sein</a:t>
          </a:r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 dirty="0"/>
            <a:t>Das Tool soll mit älteren und neuen Maschinen kompatibel sein</a:t>
          </a:r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5. Vorstellung &amp; Fazit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993421" y="240"/>
          <a:ext cx="3079442" cy="87109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412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600" kern="1200" dirty="0"/>
            <a:t>Weitere Anforderungen an die Erweiterbarkeit</a:t>
          </a:r>
        </a:p>
      </dsp:txBody>
      <dsp:txXfrm rot="10800000">
        <a:off x="1211193" y="240"/>
        <a:ext cx="2861670" cy="871090"/>
      </dsp:txXfrm>
    </dsp:sp>
    <dsp:sp modelId="{7BA0644C-7C5F-4748-BC33-B08867468F56}">
      <dsp:nvSpPr>
        <dsp:cNvPr id="0" name=""/>
        <dsp:cNvSpPr/>
      </dsp:nvSpPr>
      <dsp:spPr>
        <a:xfrm>
          <a:off x="557876" y="240"/>
          <a:ext cx="871090" cy="871090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993421" y="1131357"/>
          <a:ext cx="3079442" cy="87109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412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Anforderungen an das SCADA Beispielsystem</a:t>
          </a:r>
        </a:p>
      </dsp:txBody>
      <dsp:txXfrm rot="10800000">
        <a:off x="1211193" y="1131357"/>
        <a:ext cx="2861670" cy="871090"/>
      </dsp:txXfrm>
    </dsp:sp>
    <dsp:sp modelId="{2198BA70-3694-48F8-B269-C891A917CE28}">
      <dsp:nvSpPr>
        <dsp:cNvPr id="0" name=""/>
        <dsp:cNvSpPr/>
      </dsp:nvSpPr>
      <dsp:spPr>
        <a:xfrm>
          <a:off x="557876" y="1131357"/>
          <a:ext cx="871090" cy="871090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5. Vorstellung &amp; Fazit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4B8E3-E787-415E-A909-2E7231F82EE4}">
      <dsp:nvSpPr>
        <dsp:cNvPr id="0" name=""/>
        <dsp:cNvSpPr/>
      </dsp:nvSpPr>
      <dsp:spPr>
        <a:xfrm>
          <a:off x="793551" y="0"/>
          <a:ext cx="8993583" cy="34686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06045E-B44C-49EC-AAE0-21D065CA1205}">
      <dsp:nvSpPr>
        <dsp:cNvPr id="0" name=""/>
        <dsp:cNvSpPr/>
      </dsp:nvSpPr>
      <dsp:spPr>
        <a:xfrm>
          <a:off x="581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Literaturrecherche</a:t>
          </a:r>
        </a:p>
      </dsp:txBody>
      <dsp:txXfrm>
        <a:off x="68311" y="1108326"/>
        <a:ext cx="1540827" cy="1252002"/>
      </dsp:txXfrm>
    </dsp:sp>
    <dsp:sp modelId="{C669B76A-FBB6-42CA-9B29-F1BC9268DB99}">
      <dsp:nvSpPr>
        <dsp:cNvPr id="0" name=""/>
        <dsp:cNvSpPr/>
      </dsp:nvSpPr>
      <dsp:spPr>
        <a:xfrm>
          <a:off x="1781228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Anforderungsanalyse</a:t>
          </a:r>
        </a:p>
      </dsp:txBody>
      <dsp:txXfrm>
        <a:off x="1848958" y="1108326"/>
        <a:ext cx="1540827" cy="1252002"/>
      </dsp:txXfrm>
    </dsp:sp>
    <dsp:sp modelId="{9342B729-9DAF-44B4-A656-5E7AA632C48F}">
      <dsp:nvSpPr>
        <dsp:cNvPr id="0" name=""/>
        <dsp:cNvSpPr/>
      </dsp:nvSpPr>
      <dsp:spPr>
        <a:xfrm>
          <a:off x="3561876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Node-Red als Werkzeug</a:t>
          </a:r>
        </a:p>
      </dsp:txBody>
      <dsp:txXfrm>
        <a:off x="3629606" y="1108326"/>
        <a:ext cx="1540827" cy="1252002"/>
      </dsp:txXfrm>
    </dsp:sp>
    <dsp:sp modelId="{C8735F93-EDDB-4C10-B0CC-3B018E4E132F}">
      <dsp:nvSpPr>
        <dsp:cNvPr id="0" name=""/>
        <dsp:cNvSpPr/>
      </dsp:nvSpPr>
      <dsp:spPr>
        <a:xfrm>
          <a:off x="5342523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Ausdenken von Beispielszenarien</a:t>
          </a:r>
        </a:p>
      </dsp:txBody>
      <dsp:txXfrm>
        <a:off x="5410253" y="1108326"/>
        <a:ext cx="1540827" cy="1252002"/>
      </dsp:txXfrm>
    </dsp:sp>
    <dsp:sp modelId="{8CD911A1-AF67-4ADC-A5E8-DBF71E7A6833}">
      <dsp:nvSpPr>
        <dsp:cNvPr id="0" name=""/>
        <dsp:cNvSpPr/>
      </dsp:nvSpPr>
      <dsp:spPr>
        <a:xfrm>
          <a:off x="7123171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Design eines Mockup für das SCADA System</a:t>
          </a:r>
        </a:p>
      </dsp:txBody>
      <dsp:txXfrm>
        <a:off x="7190901" y="1108326"/>
        <a:ext cx="1540827" cy="1252002"/>
      </dsp:txXfrm>
    </dsp:sp>
    <dsp:sp modelId="{9CDE135C-1BD3-4474-B854-E43655781D19}">
      <dsp:nvSpPr>
        <dsp:cNvPr id="0" name=""/>
        <dsp:cNvSpPr/>
      </dsp:nvSpPr>
      <dsp:spPr>
        <a:xfrm>
          <a:off x="8903818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Evaluation der Lösung</a:t>
          </a:r>
        </a:p>
      </dsp:txBody>
      <dsp:txXfrm>
        <a:off x="8971548" y="1108326"/>
        <a:ext cx="1540827" cy="12520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bg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Varianten 1/2</a:t>
          </a:r>
        </a:p>
      </dsp:txBody>
      <dsp:txXfrm>
        <a:off x="15078" y="708078"/>
        <a:ext cx="3772420" cy="27872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bg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Varianten 2/2</a:t>
          </a:r>
        </a:p>
      </dsp:txBody>
      <dsp:txXfrm>
        <a:off x="15078" y="708078"/>
        <a:ext cx="3772420" cy="2787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5. Vorstellung &amp; Fazit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2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Kommunikation Node.js </a:t>
          </a:r>
          <a:r>
            <a:rPr lang="de-DE" sz="1200" b="1" kern="1200" dirty="0">
              <a:sym typeface="Wingdings" panose="05000000000000000000" pitchFamily="2" charset="2"/>
            </a:rPr>
            <a:t> </a:t>
          </a:r>
          <a:r>
            <a:rPr lang="de-DE" sz="1200" b="1" kern="1200" dirty="0"/>
            <a:t>Node-Red</a:t>
          </a:r>
        </a:p>
      </dsp:txBody>
      <dsp:txXfrm>
        <a:off x="15078" y="23444"/>
        <a:ext cx="3772420" cy="278723"/>
      </dsp:txXfrm>
    </dsp:sp>
    <dsp:sp modelId="{A1E64066-943C-4E5C-A268-D35C0558A435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97979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Alarme</a:t>
          </a:r>
          <a:endParaRPr lang="de-DE" sz="1200" b="1" kern="1200" dirty="0"/>
        </a:p>
      </dsp:txBody>
      <dsp:txXfrm>
        <a:off x="15078" y="366884"/>
        <a:ext cx="3772420" cy="27872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Kommunikation Node.js </a:t>
          </a:r>
          <a:r>
            <a:rPr lang="de-DE" sz="1200" b="1" kern="1200" dirty="0">
              <a:solidFill>
                <a:schemeClr val="lt1">
                  <a:alpha val="30000"/>
                </a:schemeClr>
              </a:solidFill>
              <a:sym typeface="Wingdings" panose="05000000000000000000" pitchFamily="2" charset="2"/>
            </a:rPr>
            <a:t></a:t>
          </a: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 Node-Red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0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Alarme</a:t>
          </a:r>
        </a:p>
      </dsp:txBody>
      <dsp:txXfrm>
        <a:off x="15078" y="366884"/>
        <a:ext cx="3772420" cy="278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5. Vorstellung &amp; Fazit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5. Vorstellung &amp; Fazit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DA37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Node-Red in der Industrie? 1/4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188050" y="231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200" kern="1200" dirty="0"/>
            <a:t>Das Tool soll in industriellen Umgebungen lauffähig sein</a:t>
          </a:r>
        </a:p>
      </dsp:txBody>
      <dsp:txXfrm rot="10800000">
        <a:off x="1308354" y="231"/>
        <a:ext cx="4118808" cy="481215"/>
      </dsp:txXfrm>
    </dsp:sp>
    <dsp:sp modelId="{7BA0644C-7C5F-4748-BC33-B08867468F56}">
      <dsp:nvSpPr>
        <dsp:cNvPr id="0" name=""/>
        <dsp:cNvSpPr/>
      </dsp:nvSpPr>
      <dsp:spPr>
        <a:xfrm>
          <a:off x="947442" y="231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188050" y="625094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Das Tool soll 24/7, rund-um-die-Uhr lauffähig sein</a:t>
          </a:r>
        </a:p>
      </dsp:txBody>
      <dsp:txXfrm rot="10800000">
        <a:off x="1308354" y="625094"/>
        <a:ext cx="4118808" cy="481215"/>
      </dsp:txXfrm>
    </dsp:sp>
    <dsp:sp modelId="{2198BA70-3694-48F8-B269-C891A917CE28}">
      <dsp:nvSpPr>
        <dsp:cNvPr id="0" name=""/>
        <dsp:cNvSpPr/>
      </dsp:nvSpPr>
      <dsp:spPr>
        <a:xfrm>
          <a:off x="947442" y="625094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188050" y="1249956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einen hohen Grad an Interoperabilität besitzen</a:t>
          </a:r>
          <a:endParaRPr lang="de-DE" sz="1200" kern="1200" dirty="0"/>
        </a:p>
      </dsp:txBody>
      <dsp:txXfrm rot="10800000">
        <a:off x="1308354" y="1249956"/>
        <a:ext cx="4118808" cy="481215"/>
      </dsp:txXfrm>
    </dsp:sp>
    <dsp:sp modelId="{88EB2077-4D94-483A-8014-A442D65D90F6}">
      <dsp:nvSpPr>
        <dsp:cNvPr id="0" name=""/>
        <dsp:cNvSpPr/>
      </dsp:nvSpPr>
      <dsp:spPr>
        <a:xfrm>
          <a:off x="947442" y="1249956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188050" y="1874818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Analytics Funktionen effizient anbinden können</a:t>
          </a:r>
          <a:endParaRPr lang="de-DE" sz="1200" kern="1200" dirty="0"/>
        </a:p>
      </dsp:txBody>
      <dsp:txXfrm rot="10800000">
        <a:off x="1308354" y="1874818"/>
        <a:ext cx="4118808" cy="481215"/>
      </dsp:txXfrm>
    </dsp:sp>
    <dsp:sp modelId="{27112735-276C-40F8-9DA1-35249D3A86EC}">
      <dsp:nvSpPr>
        <dsp:cNvPr id="0" name=""/>
        <dsp:cNvSpPr/>
      </dsp:nvSpPr>
      <dsp:spPr>
        <a:xfrm>
          <a:off x="947442" y="1874818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188050" y="2499680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ergonomisch und anwendungsorientiert sein</a:t>
          </a:r>
          <a:endParaRPr lang="de-DE" sz="1200" kern="1200" dirty="0"/>
        </a:p>
      </dsp:txBody>
      <dsp:txXfrm rot="10800000">
        <a:off x="1308354" y="2499680"/>
        <a:ext cx="4118808" cy="481215"/>
      </dsp:txXfrm>
    </dsp:sp>
    <dsp:sp modelId="{F053F779-5050-409B-8ECE-4406A0D2BE6B}">
      <dsp:nvSpPr>
        <dsp:cNvPr id="0" name=""/>
        <dsp:cNvSpPr/>
      </dsp:nvSpPr>
      <dsp:spPr>
        <a:xfrm>
          <a:off x="947442" y="2499680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188050" y="3124543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mit älteren und neuen Maschinen kompatibel sein</a:t>
          </a:r>
          <a:endParaRPr lang="de-DE" sz="1200" kern="1200" dirty="0"/>
        </a:p>
      </dsp:txBody>
      <dsp:txXfrm rot="10800000">
        <a:off x="1308354" y="3124543"/>
        <a:ext cx="4118808" cy="481215"/>
      </dsp:txXfrm>
    </dsp:sp>
    <dsp:sp modelId="{8698DE66-6F93-4385-82A2-EA4FC49E96BE}">
      <dsp:nvSpPr>
        <dsp:cNvPr id="0" name=""/>
        <dsp:cNvSpPr/>
      </dsp:nvSpPr>
      <dsp:spPr>
        <a:xfrm>
          <a:off x="947442" y="3124543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DA37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Node-Red in der Industrie? 2/4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188050" y="231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200" kern="1200" dirty="0"/>
            <a:t>Das Tool soll in industriellen Umgebungen lauffähig sein</a:t>
          </a:r>
        </a:p>
      </dsp:txBody>
      <dsp:txXfrm rot="10800000">
        <a:off x="1308354" y="231"/>
        <a:ext cx="4118808" cy="481215"/>
      </dsp:txXfrm>
    </dsp:sp>
    <dsp:sp modelId="{7BA0644C-7C5F-4748-BC33-B08867468F56}">
      <dsp:nvSpPr>
        <dsp:cNvPr id="0" name=""/>
        <dsp:cNvSpPr/>
      </dsp:nvSpPr>
      <dsp:spPr>
        <a:xfrm>
          <a:off x="947442" y="231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188050" y="625094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Das Tool soll 24/7, rund-um-die-Uhr lauffähig sein</a:t>
          </a:r>
        </a:p>
      </dsp:txBody>
      <dsp:txXfrm rot="10800000">
        <a:off x="1308354" y="625094"/>
        <a:ext cx="4118808" cy="481215"/>
      </dsp:txXfrm>
    </dsp:sp>
    <dsp:sp modelId="{2198BA70-3694-48F8-B269-C891A917CE28}">
      <dsp:nvSpPr>
        <dsp:cNvPr id="0" name=""/>
        <dsp:cNvSpPr/>
      </dsp:nvSpPr>
      <dsp:spPr>
        <a:xfrm>
          <a:off x="947442" y="625094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188050" y="1249956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einen hohen Grad an Interoperabilität besitzen</a:t>
          </a:r>
          <a:endParaRPr lang="de-DE" sz="1200" kern="1200" dirty="0"/>
        </a:p>
      </dsp:txBody>
      <dsp:txXfrm rot="10800000">
        <a:off x="1308354" y="1249956"/>
        <a:ext cx="4118808" cy="481215"/>
      </dsp:txXfrm>
    </dsp:sp>
    <dsp:sp modelId="{88EB2077-4D94-483A-8014-A442D65D90F6}">
      <dsp:nvSpPr>
        <dsp:cNvPr id="0" name=""/>
        <dsp:cNvSpPr/>
      </dsp:nvSpPr>
      <dsp:spPr>
        <a:xfrm>
          <a:off x="947442" y="1249956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188050" y="1874818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Analytics Funktionen effizient anbinden können</a:t>
          </a:r>
          <a:endParaRPr lang="de-DE" sz="1200" kern="1200" dirty="0"/>
        </a:p>
      </dsp:txBody>
      <dsp:txXfrm rot="10800000">
        <a:off x="1308354" y="1874818"/>
        <a:ext cx="4118808" cy="481215"/>
      </dsp:txXfrm>
    </dsp:sp>
    <dsp:sp modelId="{27112735-276C-40F8-9DA1-35249D3A86EC}">
      <dsp:nvSpPr>
        <dsp:cNvPr id="0" name=""/>
        <dsp:cNvSpPr/>
      </dsp:nvSpPr>
      <dsp:spPr>
        <a:xfrm>
          <a:off x="947442" y="1874818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188050" y="2499680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ergonomisch und anwendungsorientiert sein</a:t>
          </a:r>
          <a:endParaRPr lang="de-DE" sz="1200" kern="1200" dirty="0"/>
        </a:p>
      </dsp:txBody>
      <dsp:txXfrm rot="10800000">
        <a:off x="1308354" y="2499680"/>
        <a:ext cx="4118808" cy="481215"/>
      </dsp:txXfrm>
    </dsp:sp>
    <dsp:sp modelId="{F053F779-5050-409B-8ECE-4406A0D2BE6B}">
      <dsp:nvSpPr>
        <dsp:cNvPr id="0" name=""/>
        <dsp:cNvSpPr/>
      </dsp:nvSpPr>
      <dsp:spPr>
        <a:xfrm>
          <a:off x="947442" y="2499680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188050" y="3124543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mit älteren und neuen Maschinen kompatibel sein</a:t>
          </a:r>
          <a:endParaRPr lang="de-DE" sz="1200" kern="1200" dirty="0"/>
        </a:p>
      </dsp:txBody>
      <dsp:txXfrm rot="10800000">
        <a:off x="1308354" y="3124543"/>
        <a:ext cx="4118808" cy="481215"/>
      </dsp:txXfrm>
    </dsp:sp>
    <dsp:sp modelId="{8698DE66-6F93-4385-82A2-EA4FC49E96BE}">
      <dsp:nvSpPr>
        <dsp:cNvPr id="0" name=""/>
        <dsp:cNvSpPr/>
      </dsp:nvSpPr>
      <dsp:spPr>
        <a:xfrm>
          <a:off x="947442" y="3124543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DA37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Node-Red in der Industrie? 3/4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188050" y="231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200" kern="1200" dirty="0"/>
            <a:t>Das Tool soll in industriellen Umgebungen lauffähig sein</a:t>
          </a:r>
        </a:p>
      </dsp:txBody>
      <dsp:txXfrm rot="10800000">
        <a:off x="1308354" y="231"/>
        <a:ext cx="4118808" cy="481215"/>
      </dsp:txXfrm>
    </dsp:sp>
    <dsp:sp modelId="{7BA0644C-7C5F-4748-BC33-B08867468F56}">
      <dsp:nvSpPr>
        <dsp:cNvPr id="0" name=""/>
        <dsp:cNvSpPr/>
      </dsp:nvSpPr>
      <dsp:spPr>
        <a:xfrm>
          <a:off x="947442" y="231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188050" y="625094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Das Tool soll 24/7, rund-um-die-Uhr lauffähig sein</a:t>
          </a:r>
        </a:p>
      </dsp:txBody>
      <dsp:txXfrm rot="10800000">
        <a:off x="1308354" y="625094"/>
        <a:ext cx="4118808" cy="481215"/>
      </dsp:txXfrm>
    </dsp:sp>
    <dsp:sp modelId="{2198BA70-3694-48F8-B269-C891A917CE28}">
      <dsp:nvSpPr>
        <dsp:cNvPr id="0" name=""/>
        <dsp:cNvSpPr/>
      </dsp:nvSpPr>
      <dsp:spPr>
        <a:xfrm>
          <a:off x="947442" y="625094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188050" y="1249956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einen hohen Grad an Interoperabilität besitzen</a:t>
          </a:r>
          <a:endParaRPr lang="de-DE" sz="1200" kern="1200" dirty="0"/>
        </a:p>
      </dsp:txBody>
      <dsp:txXfrm rot="10800000">
        <a:off x="1308354" y="1249956"/>
        <a:ext cx="4118808" cy="481215"/>
      </dsp:txXfrm>
    </dsp:sp>
    <dsp:sp modelId="{88EB2077-4D94-483A-8014-A442D65D90F6}">
      <dsp:nvSpPr>
        <dsp:cNvPr id="0" name=""/>
        <dsp:cNvSpPr/>
      </dsp:nvSpPr>
      <dsp:spPr>
        <a:xfrm>
          <a:off x="947442" y="1249956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188050" y="1874818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Analytics Funktionen effizient anbinden können</a:t>
          </a:r>
          <a:endParaRPr lang="de-DE" sz="1200" kern="1200" dirty="0"/>
        </a:p>
      </dsp:txBody>
      <dsp:txXfrm rot="10800000">
        <a:off x="1308354" y="1874818"/>
        <a:ext cx="4118808" cy="481215"/>
      </dsp:txXfrm>
    </dsp:sp>
    <dsp:sp modelId="{27112735-276C-40F8-9DA1-35249D3A86EC}">
      <dsp:nvSpPr>
        <dsp:cNvPr id="0" name=""/>
        <dsp:cNvSpPr/>
      </dsp:nvSpPr>
      <dsp:spPr>
        <a:xfrm>
          <a:off x="947442" y="1874818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188050" y="2499680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ergonomisch und anwendungsorientiert sein</a:t>
          </a:r>
          <a:endParaRPr lang="de-DE" sz="1200" kern="1200" dirty="0"/>
        </a:p>
      </dsp:txBody>
      <dsp:txXfrm rot="10800000">
        <a:off x="1308354" y="2499680"/>
        <a:ext cx="4118808" cy="481215"/>
      </dsp:txXfrm>
    </dsp:sp>
    <dsp:sp modelId="{F053F779-5050-409B-8ECE-4406A0D2BE6B}">
      <dsp:nvSpPr>
        <dsp:cNvPr id="0" name=""/>
        <dsp:cNvSpPr/>
      </dsp:nvSpPr>
      <dsp:spPr>
        <a:xfrm>
          <a:off x="947442" y="2499680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188050" y="3124543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mit älteren und neuen Maschinen kompatibel sein</a:t>
          </a:r>
          <a:endParaRPr lang="de-DE" sz="1200" kern="1200" dirty="0"/>
        </a:p>
      </dsp:txBody>
      <dsp:txXfrm rot="10800000">
        <a:off x="1308354" y="3124543"/>
        <a:ext cx="4118808" cy="481215"/>
      </dsp:txXfrm>
    </dsp:sp>
    <dsp:sp modelId="{8698DE66-6F93-4385-82A2-EA4FC49E96BE}">
      <dsp:nvSpPr>
        <dsp:cNvPr id="0" name=""/>
        <dsp:cNvSpPr/>
      </dsp:nvSpPr>
      <dsp:spPr>
        <a:xfrm>
          <a:off x="947442" y="3124543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DA37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Node-Red in der Industrie? 4/4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993421" y="240"/>
          <a:ext cx="3079442" cy="87109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412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600" kern="1200" dirty="0"/>
            <a:t>Weitere Anforderungen an die Erweiterbarkeit</a:t>
          </a:r>
        </a:p>
      </dsp:txBody>
      <dsp:txXfrm rot="10800000">
        <a:off x="1211193" y="240"/>
        <a:ext cx="2861670" cy="871090"/>
      </dsp:txXfrm>
    </dsp:sp>
    <dsp:sp modelId="{7BA0644C-7C5F-4748-BC33-B08867468F56}">
      <dsp:nvSpPr>
        <dsp:cNvPr id="0" name=""/>
        <dsp:cNvSpPr/>
      </dsp:nvSpPr>
      <dsp:spPr>
        <a:xfrm>
          <a:off x="557876" y="240"/>
          <a:ext cx="871090" cy="871090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993421" y="1131357"/>
          <a:ext cx="3079442" cy="87109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412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Anforderungen an das SCADA Beispielsystem</a:t>
          </a:r>
        </a:p>
      </dsp:txBody>
      <dsp:txXfrm rot="10800000">
        <a:off x="1211193" y="1131357"/>
        <a:ext cx="2861670" cy="871090"/>
      </dsp:txXfrm>
    </dsp:sp>
    <dsp:sp modelId="{2198BA70-3694-48F8-B269-C891A917CE28}">
      <dsp:nvSpPr>
        <dsp:cNvPr id="0" name=""/>
        <dsp:cNvSpPr/>
      </dsp:nvSpPr>
      <dsp:spPr>
        <a:xfrm>
          <a:off x="557876" y="1131357"/>
          <a:ext cx="871090" cy="871090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Node-Red in der Industrie?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8978A-B6F8-4BC2-893E-284F23880ABE}">
      <dsp:nvSpPr>
        <dsp:cNvPr id="0" name=""/>
        <dsp:cNvSpPr/>
      </dsp:nvSpPr>
      <dsp:spPr>
        <a:xfrm>
          <a:off x="0" y="401364"/>
          <a:ext cx="2218035" cy="1330821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Anhaltendes Wachstum des Tools</a:t>
          </a:r>
        </a:p>
      </dsp:txBody>
      <dsp:txXfrm>
        <a:off x="0" y="401364"/>
        <a:ext cx="2218035" cy="1330821"/>
      </dsp:txXfrm>
    </dsp:sp>
    <dsp:sp modelId="{8E67DF30-7451-495A-9022-F58862CB5401}">
      <dsp:nvSpPr>
        <dsp:cNvPr id="0" name=""/>
        <dsp:cNvSpPr/>
      </dsp:nvSpPr>
      <dsp:spPr>
        <a:xfrm>
          <a:off x="2439839" y="401364"/>
          <a:ext cx="2218035" cy="1330821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Kommerzieller Bereich immer stärker</a:t>
          </a:r>
        </a:p>
      </dsp:txBody>
      <dsp:txXfrm>
        <a:off x="2439839" y="401364"/>
        <a:ext cx="2218035" cy="1330821"/>
      </dsp:txXfrm>
    </dsp:sp>
    <dsp:sp modelId="{1458F98A-B4EF-4651-894C-A2E6F3FB01E6}">
      <dsp:nvSpPr>
        <dsp:cNvPr id="0" name=""/>
        <dsp:cNvSpPr/>
      </dsp:nvSpPr>
      <dsp:spPr>
        <a:xfrm>
          <a:off x="4879678" y="401364"/>
          <a:ext cx="2218035" cy="1330821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lange Support  durch Open-Source</a:t>
          </a:r>
        </a:p>
      </dsp:txBody>
      <dsp:txXfrm>
        <a:off x="4879678" y="401364"/>
        <a:ext cx="2218035" cy="1330821"/>
      </dsp:txXfrm>
    </dsp:sp>
    <dsp:sp modelId="{DEF7D20E-EE5C-4008-850B-AAC729F21B2B}">
      <dsp:nvSpPr>
        <dsp:cNvPr id="0" name=""/>
        <dsp:cNvSpPr/>
      </dsp:nvSpPr>
      <dsp:spPr>
        <a:xfrm>
          <a:off x="0" y="1953989"/>
          <a:ext cx="2218035" cy="1330821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Nahezu grenzenlose Verwendungs-möglichkeiten</a:t>
          </a:r>
        </a:p>
      </dsp:txBody>
      <dsp:txXfrm>
        <a:off x="0" y="1953989"/>
        <a:ext cx="2218035" cy="1330821"/>
      </dsp:txXfrm>
    </dsp:sp>
    <dsp:sp modelId="{CA5C43D2-D080-496F-8F19-38EEA180AFE3}">
      <dsp:nvSpPr>
        <dsp:cNvPr id="0" name=""/>
        <dsp:cNvSpPr/>
      </dsp:nvSpPr>
      <dsp:spPr>
        <a:xfrm>
          <a:off x="2439839" y="1953989"/>
          <a:ext cx="2218035" cy="1330821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Große Online Community</a:t>
          </a:r>
        </a:p>
      </dsp:txBody>
      <dsp:txXfrm>
        <a:off x="2439839" y="1953989"/>
        <a:ext cx="2218035" cy="1330821"/>
      </dsp:txXfrm>
    </dsp:sp>
    <dsp:sp modelId="{4317ADE7-0C0F-4C2A-9236-12B9FD309F0E}">
      <dsp:nvSpPr>
        <dsp:cNvPr id="0" name=""/>
        <dsp:cNvSpPr/>
      </dsp:nvSpPr>
      <dsp:spPr>
        <a:xfrm>
          <a:off x="4879678" y="1953989"/>
          <a:ext cx="2218035" cy="1330821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sicherheitskritische Updates</a:t>
          </a:r>
        </a:p>
      </dsp:txBody>
      <dsp:txXfrm>
        <a:off x="4879678" y="1953989"/>
        <a:ext cx="2218035" cy="133082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5. Vorstellung &amp; Fazit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432FF-0ED2-4255-800C-2783BBAF2859}">
      <dsp:nvSpPr>
        <dsp:cNvPr id="0" name=""/>
        <dsp:cNvSpPr/>
      </dsp:nvSpPr>
      <dsp:spPr>
        <a:xfrm>
          <a:off x="2669695" y="4269407"/>
          <a:ext cx="3934713" cy="0"/>
        </a:xfrm>
        <a:prstGeom prst="line">
          <a:avLst/>
        </a:prstGeom>
        <a:noFill/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22A60-5575-4695-A1E9-75CA3AA81D00}">
      <dsp:nvSpPr>
        <dsp:cNvPr id="0" name=""/>
        <dsp:cNvSpPr/>
      </dsp:nvSpPr>
      <dsp:spPr>
        <a:xfrm>
          <a:off x="2669695" y="3678013"/>
          <a:ext cx="3364719" cy="0"/>
        </a:xfrm>
        <a:prstGeom prst="line">
          <a:avLst/>
        </a:prstGeom>
        <a:noFill/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A31D5-D734-4A07-B95A-A53F24A531B7}">
      <dsp:nvSpPr>
        <dsp:cNvPr id="0" name=""/>
        <dsp:cNvSpPr/>
      </dsp:nvSpPr>
      <dsp:spPr>
        <a:xfrm>
          <a:off x="2669695" y="2985460"/>
          <a:ext cx="3054237" cy="0"/>
        </a:xfrm>
        <a:prstGeom prst="line">
          <a:avLst/>
        </a:prstGeom>
        <a:noFill/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3DCEF-DF10-472E-98E9-9D3BE67F7B54}">
      <dsp:nvSpPr>
        <dsp:cNvPr id="0" name=""/>
        <dsp:cNvSpPr/>
      </dsp:nvSpPr>
      <dsp:spPr>
        <a:xfrm>
          <a:off x="2669695" y="2246217"/>
          <a:ext cx="3054237" cy="0"/>
        </a:xfrm>
        <a:prstGeom prst="line">
          <a:avLst/>
        </a:prstGeom>
        <a:noFill/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E05D4-C70D-4A9B-8D4A-B1574FB14B24}">
      <dsp:nvSpPr>
        <dsp:cNvPr id="0" name=""/>
        <dsp:cNvSpPr/>
      </dsp:nvSpPr>
      <dsp:spPr>
        <a:xfrm>
          <a:off x="2669695" y="1553664"/>
          <a:ext cx="3364719" cy="0"/>
        </a:xfrm>
        <a:prstGeom prst="line">
          <a:avLst/>
        </a:prstGeom>
        <a:noFill/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8F05D-D5F0-425D-9930-8FBF7D575BE1}">
      <dsp:nvSpPr>
        <dsp:cNvPr id="0" name=""/>
        <dsp:cNvSpPr/>
      </dsp:nvSpPr>
      <dsp:spPr>
        <a:xfrm>
          <a:off x="2669695" y="962270"/>
          <a:ext cx="3934713" cy="0"/>
        </a:xfrm>
        <a:prstGeom prst="line">
          <a:avLst/>
        </a:prstGeom>
        <a:noFill/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43F9D-70CC-4097-BE6D-BC859353886D}">
      <dsp:nvSpPr>
        <dsp:cNvPr id="0" name=""/>
        <dsp:cNvSpPr/>
      </dsp:nvSpPr>
      <dsp:spPr>
        <a:xfrm>
          <a:off x="724321" y="670464"/>
          <a:ext cx="3890748" cy="3890748"/>
        </a:xfrm>
        <a:prstGeom prst="ellipse">
          <a:avLst/>
        </a:prstGeom>
        <a:solidFill>
          <a:srgbClr val="00884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576E1-8588-4F51-BA28-961FB2CDE7B4}">
      <dsp:nvSpPr>
        <dsp:cNvPr id="0" name=""/>
        <dsp:cNvSpPr/>
      </dsp:nvSpPr>
      <dsp:spPr>
        <a:xfrm>
          <a:off x="1424655" y="2736452"/>
          <a:ext cx="2490079" cy="12839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1424655" y="2736452"/>
        <a:ext cx="2490079" cy="1283947"/>
      </dsp:txXfrm>
    </dsp:sp>
    <dsp:sp modelId="{9382A14E-61AD-43B5-A796-A49F2E376704}">
      <dsp:nvSpPr>
        <dsp:cNvPr id="0" name=""/>
        <dsp:cNvSpPr/>
      </dsp:nvSpPr>
      <dsp:spPr>
        <a:xfrm>
          <a:off x="6312603" y="670464"/>
          <a:ext cx="583612" cy="58361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A45E1-82B4-4431-91E4-882019B70850}">
      <dsp:nvSpPr>
        <dsp:cNvPr id="0" name=""/>
        <dsp:cNvSpPr/>
      </dsp:nvSpPr>
      <dsp:spPr>
        <a:xfrm>
          <a:off x="6896215" y="670464"/>
          <a:ext cx="160960" cy="583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700" kern="1200" dirty="0"/>
        </a:p>
      </dsp:txBody>
      <dsp:txXfrm>
        <a:off x="6896215" y="670464"/>
        <a:ext cx="160960" cy="583612"/>
      </dsp:txXfrm>
    </dsp:sp>
    <dsp:sp modelId="{32746596-7F42-4058-8232-65C0A4DB3C81}">
      <dsp:nvSpPr>
        <dsp:cNvPr id="0" name=""/>
        <dsp:cNvSpPr/>
      </dsp:nvSpPr>
      <dsp:spPr>
        <a:xfrm>
          <a:off x="5742608" y="1261858"/>
          <a:ext cx="583612" cy="58361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9315A-BFA0-490B-896B-36C02221F65C}">
      <dsp:nvSpPr>
        <dsp:cNvPr id="0" name=""/>
        <dsp:cNvSpPr/>
      </dsp:nvSpPr>
      <dsp:spPr>
        <a:xfrm>
          <a:off x="6326220" y="1261858"/>
          <a:ext cx="217959" cy="583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700" kern="1200" dirty="0"/>
        </a:p>
      </dsp:txBody>
      <dsp:txXfrm>
        <a:off x="6326220" y="1261858"/>
        <a:ext cx="217959" cy="583612"/>
      </dsp:txXfrm>
    </dsp:sp>
    <dsp:sp modelId="{D6ED1CCB-4DD3-47E8-9D85-AAA88DBEC96F}">
      <dsp:nvSpPr>
        <dsp:cNvPr id="0" name=""/>
        <dsp:cNvSpPr/>
      </dsp:nvSpPr>
      <dsp:spPr>
        <a:xfrm>
          <a:off x="5432126" y="1954411"/>
          <a:ext cx="583612" cy="58361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CC27B-5F56-4092-A9DD-D9C9BFF77982}">
      <dsp:nvSpPr>
        <dsp:cNvPr id="0" name=""/>
        <dsp:cNvSpPr/>
      </dsp:nvSpPr>
      <dsp:spPr>
        <a:xfrm>
          <a:off x="6015739" y="1954411"/>
          <a:ext cx="249007" cy="583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700" kern="1200" dirty="0"/>
        </a:p>
      </dsp:txBody>
      <dsp:txXfrm>
        <a:off x="6015739" y="1954411"/>
        <a:ext cx="249007" cy="583612"/>
      </dsp:txXfrm>
    </dsp:sp>
    <dsp:sp modelId="{5BEA18BB-9D7C-474A-A1C0-2FEC6CDB6341}">
      <dsp:nvSpPr>
        <dsp:cNvPr id="0" name=""/>
        <dsp:cNvSpPr/>
      </dsp:nvSpPr>
      <dsp:spPr>
        <a:xfrm>
          <a:off x="5432126" y="2693653"/>
          <a:ext cx="583612" cy="58361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5A655-CD69-42EC-B114-A15001C15A2D}">
      <dsp:nvSpPr>
        <dsp:cNvPr id="0" name=""/>
        <dsp:cNvSpPr/>
      </dsp:nvSpPr>
      <dsp:spPr>
        <a:xfrm>
          <a:off x="6015739" y="2693653"/>
          <a:ext cx="249007" cy="583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700" kern="1200" dirty="0"/>
        </a:p>
      </dsp:txBody>
      <dsp:txXfrm>
        <a:off x="6015739" y="2693653"/>
        <a:ext cx="249007" cy="583612"/>
      </dsp:txXfrm>
    </dsp:sp>
    <dsp:sp modelId="{2E206AAE-57F6-41F6-996E-8086C5C070CA}">
      <dsp:nvSpPr>
        <dsp:cNvPr id="0" name=""/>
        <dsp:cNvSpPr/>
      </dsp:nvSpPr>
      <dsp:spPr>
        <a:xfrm>
          <a:off x="5742608" y="3386207"/>
          <a:ext cx="583612" cy="58361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D9D24-5646-4C7D-B353-F524621DFFE6}">
      <dsp:nvSpPr>
        <dsp:cNvPr id="0" name=""/>
        <dsp:cNvSpPr/>
      </dsp:nvSpPr>
      <dsp:spPr>
        <a:xfrm>
          <a:off x="6326220" y="3386207"/>
          <a:ext cx="217959" cy="583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 </a:t>
          </a:r>
        </a:p>
      </dsp:txBody>
      <dsp:txXfrm>
        <a:off x="6326220" y="3386207"/>
        <a:ext cx="217959" cy="583612"/>
      </dsp:txXfrm>
    </dsp:sp>
    <dsp:sp modelId="{E12BA9B8-19B8-4B39-9CCA-01C359C03D51}">
      <dsp:nvSpPr>
        <dsp:cNvPr id="0" name=""/>
        <dsp:cNvSpPr/>
      </dsp:nvSpPr>
      <dsp:spPr>
        <a:xfrm>
          <a:off x="6312603" y="3977600"/>
          <a:ext cx="583612" cy="583612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0088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3C07F-43E7-4DF7-96A6-478090562393}">
      <dsp:nvSpPr>
        <dsp:cNvPr id="0" name=""/>
        <dsp:cNvSpPr/>
      </dsp:nvSpPr>
      <dsp:spPr>
        <a:xfrm>
          <a:off x="6896215" y="3977600"/>
          <a:ext cx="160960" cy="583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700" kern="1200" dirty="0"/>
        </a:p>
      </dsp:txBody>
      <dsp:txXfrm>
        <a:off x="6896215" y="3977600"/>
        <a:ext cx="160960" cy="58361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0884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Anforderungen an das SCADA Beispielsystem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Fazit</a:t>
          </a:r>
        </a:p>
      </dsp:txBody>
      <dsp:txXfrm>
        <a:off x="15078" y="366884"/>
        <a:ext cx="3772420" cy="27872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168629" y="2616"/>
          <a:ext cx="4239112" cy="40353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47" tIns="38100" rIns="7112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000" kern="1200" dirty="0"/>
            <a:t>Das Tool soll in industriellen Umgebungen lauffähig sein</a:t>
          </a:r>
        </a:p>
      </dsp:txBody>
      <dsp:txXfrm rot="10800000">
        <a:off x="1269512" y="2616"/>
        <a:ext cx="4138229" cy="403533"/>
      </dsp:txXfrm>
    </dsp:sp>
    <dsp:sp modelId="{7BA0644C-7C5F-4748-BC33-B08867468F56}">
      <dsp:nvSpPr>
        <dsp:cNvPr id="0" name=""/>
        <dsp:cNvSpPr/>
      </dsp:nvSpPr>
      <dsp:spPr>
        <a:xfrm>
          <a:off x="966863" y="2616"/>
          <a:ext cx="403533" cy="4035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168629" y="526606"/>
          <a:ext cx="4239112" cy="40353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47" tIns="38100" rIns="7112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Das Tool soll 24/7, rund-um-die-Uhr lauffähig sein</a:t>
          </a:r>
        </a:p>
      </dsp:txBody>
      <dsp:txXfrm rot="10800000">
        <a:off x="1269512" y="526606"/>
        <a:ext cx="4138229" cy="403533"/>
      </dsp:txXfrm>
    </dsp:sp>
    <dsp:sp modelId="{2198BA70-3694-48F8-B269-C891A917CE28}">
      <dsp:nvSpPr>
        <dsp:cNvPr id="0" name=""/>
        <dsp:cNvSpPr/>
      </dsp:nvSpPr>
      <dsp:spPr>
        <a:xfrm>
          <a:off x="966863" y="526606"/>
          <a:ext cx="403533" cy="4035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168629" y="1050597"/>
          <a:ext cx="4239112" cy="40353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47" tIns="38100" rIns="7112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Das Tool soll einen hohen Grad an Interoperabilität besitzen</a:t>
          </a:r>
          <a:endParaRPr lang="de-DE" sz="1000" kern="1200" dirty="0"/>
        </a:p>
      </dsp:txBody>
      <dsp:txXfrm rot="10800000">
        <a:off x="1269512" y="1050597"/>
        <a:ext cx="4138229" cy="403533"/>
      </dsp:txXfrm>
    </dsp:sp>
    <dsp:sp modelId="{88EB2077-4D94-483A-8014-A442D65D90F6}">
      <dsp:nvSpPr>
        <dsp:cNvPr id="0" name=""/>
        <dsp:cNvSpPr/>
      </dsp:nvSpPr>
      <dsp:spPr>
        <a:xfrm>
          <a:off x="966863" y="1050597"/>
          <a:ext cx="403533" cy="4035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168629" y="1574588"/>
          <a:ext cx="4239112" cy="40353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47" tIns="38100" rIns="7112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Das Tool soll Analytics Funktionen effizient anbinden können</a:t>
          </a:r>
          <a:endParaRPr lang="de-DE" sz="1000" kern="1200" dirty="0"/>
        </a:p>
      </dsp:txBody>
      <dsp:txXfrm rot="10800000">
        <a:off x="1269512" y="1574588"/>
        <a:ext cx="4138229" cy="403533"/>
      </dsp:txXfrm>
    </dsp:sp>
    <dsp:sp modelId="{27112735-276C-40F8-9DA1-35249D3A86EC}">
      <dsp:nvSpPr>
        <dsp:cNvPr id="0" name=""/>
        <dsp:cNvSpPr/>
      </dsp:nvSpPr>
      <dsp:spPr>
        <a:xfrm>
          <a:off x="966863" y="1574588"/>
          <a:ext cx="403533" cy="4035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168629" y="2098578"/>
          <a:ext cx="4239112" cy="40353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47" tIns="38100" rIns="7112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Das Tool soll ergonomisch und anwendungsorientiert sein</a:t>
          </a:r>
          <a:endParaRPr lang="de-DE" sz="1000" kern="1200" dirty="0"/>
        </a:p>
      </dsp:txBody>
      <dsp:txXfrm rot="10800000">
        <a:off x="1269512" y="2098578"/>
        <a:ext cx="4138229" cy="403533"/>
      </dsp:txXfrm>
    </dsp:sp>
    <dsp:sp modelId="{F053F779-5050-409B-8ECE-4406A0D2BE6B}">
      <dsp:nvSpPr>
        <dsp:cNvPr id="0" name=""/>
        <dsp:cNvSpPr/>
      </dsp:nvSpPr>
      <dsp:spPr>
        <a:xfrm>
          <a:off x="966863" y="2098578"/>
          <a:ext cx="403533" cy="4035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168629" y="2622569"/>
          <a:ext cx="4239112" cy="40353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47" tIns="38100" rIns="7112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Das Tool soll mit älteren und neuen Maschinen kompatibel sein</a:t>
          </a:r>
        </a:p>
      </dsp:txBody>
      <dsp:txXfrm rot="10800000">
        <a:off x="1269512" y="2622569"/>
        <a:ext cx="4138229" cy="403533"/>
      </dsp:txXfrm>
    </dsp:sp>
    <dsp:sp modelId="{8698DE66-6F93-4385-82A2-EA4FC49E96BE}">
      <dsp:nvSpPr>
        <dsp:cNvPr id="0" name=""/>
        <dsp:cNvSpPr/>
      </dsp:nvSpPr>
      <dsp:spPr>
        <a:xfrm>
          <a:off x="966863" y="2622569"/>
          <a:ext cx="403533" cy="4035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3B297A6-DA1E-4275-99AD-E71588B2257A}">
      <dsp:nvSpPr>
        <dsp:cNvPr id="0" name=""/>
        <dsp:cNvSpPr/>
      </dsp:nvSpPr>
      <dsp:spPr>
        <a:xfrm rot="10800000">
          <a:off x="1168629" y="3146560"/>
          <a:ext cx="4239112" cy="40353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47" tIns="38100" rIns="7112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000" kern="1200"/>
            <a:t>Weitere Anforderungen an die Erweiterbarkeit</a:t>
          </a:r>
          <a:endParaRPr lang="de-DE" sz="1000" kern="1200" dirty="0"/>
        </a:p>
      </dsp:txBody>
      <dsp:txXfrm rot="10800000">
        <a:off x="1269512" y="3146560"/>
        <a:ext cx="4138229" cy="403533"/>
      </dsp:txXfrm>
    </dsp:sp>
    <dsp:sp modelId="{0306E3BE-440A-45C1-B2B4-E36ADAD8DEF5}">
      <dsp:nvSpPr>
        <dsp:cNvPr id="0" name=""/>
        <dsp:cNvSpPr/>
      </dsp:nvSpPr>
      <dsp:spPr>
        <a:xfrm>
          <a:off x="966863" y="3146560"/>
          <a:ext cx="403533" cy="4035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BDAB9CA-3DF7-4F5C-8BB6-9F526F5E9787}">
      <dsp:nvSpPr>
        <dsp:cNvPr id="0" name=""/>
        <dsp:cNvSpPr/>
      </dsp:nvSpPr>
      <dsp:spPr>
        <a:xfrm rot="10800000">
          <a:off x="1168629" y="3670550"/>
          <a:ext cx="4239112" cy="40353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47" tIns="38100" rIns="7112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Anforderungen an das SCADA Beispielsystem</a:t>
          </a:r>
        </a:p>
      </dsp:txBody>
      <dsp:txXfrm rot="10800000">
        <a:off x="1269512" y="3670550"/>
        <a:ext cx="4138229" cy="403533"/>
      </dsp:txXfrm>
    </dsp:sp>
    <dsp:sp modelId="{EC9E7EF9-0C37-424E-8B14-52A97F87FC09}">
      <dsp:nvSpPr>
        <dsp:cNvPr id="0" name=""/>
        <dsp:cNvSpPr/>
      </dsp:nvSpPr>
      <dsp:spPr>
        <a:xfrm>
          <a:off x="966863" y="3670550"/>
          <a:ext cx="403533" cy="40353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 an das SCADA Beispielsystem?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08844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Fazit</a:t>
          </a:r>
        </a:p>
      </dsp:txBody>
      <dsp:txXfrm>
        <a:off x="15078" y="366884"/>
        <a:ext cx="3772420" cy="27872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5. Vorstellung &amp; Fazit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94F-9264-4449-B855-1016ED40BFDB}">
      <dsp:nvSpPr>
        <dsp:cNvPr id="0" name=""/>
        <dsp:cNvSpPr/>
      </dsp:nvSpPr>
      <dsp:spPr>
        <a:xfrm>
          <a:off x="660339" y="1100"/>
          <a:ext cx="2023446" cy="121406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Fähigkeiten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Komponenten</a:t>
          </a:r>
        </a:p>
      </dsp:txBody>
      <dsp:txXfrm>
        <a:off x="660339" y="1100"/>
        <a:ext cx="2023446" cy="1214067"/>
      </dsp:txXfrm>
    </dsp:sp>
    <dsp:sp modelId="{B8EA2C2D-B8B5-4160-A2C2-26156B2DA11F}">
      <dsp:nvSpPr>
        <dsp:cNvPr id="0" name=""/>
        <dsp:cNvSpPr/>
      </dsp:nvSpPr>
      <dsp:spPr>
        <a:xfrm>
          <a:off x="2886130" y="1100"/>
          <a:ext cx="2023446" cy="121406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/>
            <a:t>Komponenten</a:t>
          </a:r>
          <a:endParaRPr lang="de-DE" sz="2000" b="1" u="none" kern="1200" dirty="0"/>
        </a:p>
      </dsp:txBody>
      <dsp:txXfrm>
        <a:off x="2886130" y="1100"/>
        <a:ext cx="2023446" cy="1214067"/>
      </dsp:txXfrm>
    </dsp:sp>
    <dsp:sp modelId="{2333BF7E-197B-4082-8821-223AE4D730E5}">
      <dsp:nvSpPr>
        <dsp:cNvPr id="0" name=""/>
        <dsp:cNvSpPr/>
      </dsp:nvSpPr>
      <dsp:spPr>
        <a:xfrm>
          <a:off x="660339" y="1417513"/>
          <a:ext cx="2023446" cy="121406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/>
            <a:t>Schnittstellen </a:t>
          </a:r>
          <a:endParaRPr lang="de-DE" sz="2000" b="1" u="none" kern="1200" dirty="0"/>
        </a:p>
      </dsp:txBody>
      <dsp:txXfrm>
        <a:off x="660339" y="1417513"/>
        <a:ext cx="2023446" cy="1214067"/>
      </dsp:txXfrm>
    </dsp:sp>
    <dsp:sp modelId="{667F1C5C-04C3-4DD6-B941-C78BB8235541}">
      <dsp:nvSpPr>
        <dsp:cNvPr id="0" name=""/>
        <dsp:cNvSpPr/>
      </dsp:nvSpPr>
      <dsp:spPr>
        <a:xfrm>
          <a:off x="2886130" y="1417513"/>
          <a:ext cx="2023446" cy="121406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Eignung in der I-AT</a:t>
          </a:r>
        </a:p>
      </dsp:txBody>
      <dsp:txXfrm>
        <a:off x="2886130" y="1417513"/>
        <a:ext cx="2023446" cy="12140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94F-9264-4449-B855-1016ED40BFDB}">
      <dsp:nvSpPr>
        <dsp:cNvPr id="0" name=""/>
        <dsp:cNvSpPr/>
      </dsp:nvSpPr>
      <dsp:spPr>
        <a:xfrm>
          <a:off x="729063" y="1685"/>
          <a:ext cx="2022546" cy="1213528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Fähigkeiten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Komponenten</a:t>
          </a:r>
        </a:p>
      </dsp:txBody>
      <dsp:txXfrm>
        <a:off x="729063" y="1685"/>
        <a:ext cx="2022546" cy="1213528"/>
      </dsp:txXfrm>
    </dsp:sp>
    <dsp:sp modelId="{B8EA2C2D-B8B5-4160-A2C2-26156B2DA11F}">
      <dsp:nvSpPr>
        <dsp:cNvPr id="0" name=""/>
        <dsp:cNvSpPr/>
      </dsp:nvSpPr>
      <dsp:spPr>
        <a:xfrm>
          <a:off x="2953865" y="1685"/>
          <a:ext cx="2022546" cy="1213528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Komponenten</a:t>
          </a:r>
        </a:p>
      </dsp:txBody>
      <dsp:txXfrm>
        <a:off x="2953865" y="1685"/>
        <a:ext cx="2022546" cy="1213528"/>
      </dsp:txXfrm>
    </dsp:sp>
    <dsp:sp modelId="{2333BF7E-197B-4082-8821-223AE4D730E5}">
      <dsp:nvSpPr>
        <dsp:cNvPr id="0" name=""/>
        <dsp:cNvSpPr/>
      </dsp:nvSpPr>
      <dsp:spPr>
        <a:xfrm>
          <a:off x="729063" y="1417467"/>
          <a:ext cx="2022546" cy="1213528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/>
            <a:t>Schnittstellen </a:t>
          </a:r>
          <a:endParaRPr lang="de-DE" sz="2000" b="1" u="none" kern="1200" dirty="0"/>
        </a:p>
      </dsp:txBody>
      <dsp:txXfrm>
        <a:off x="729063" y="1417467"/>
        <a:ext cx="2022546" cy="1213528"/>
      </dsp:txXfrm>
    </dsp:sp>
    <dsp:sp modelId="{667F1C5C-04C3-4DD6-B941-C78BB8235541}">
      <dsp:nvSpPr>
        <dsp:cNvPr id="0" name=""/>
        <dsp:cNvSpPr/>
      </dsp:nvSpPr>
      <dsp:spPr>
        <a:xfrm>
          <a:off x="2953865" y="1417467"/>
          <a:ext cx="2022546" cy="1213528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Eignung in der I-AT</a:t>
          </a:r>
        </a:p>
      </dsp:txBody>
      <dsp:txXfrm>
        <a:off x="2953865" y="1417467"/>
        <a:ext cx="2022546" cy="1213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94F-9264-4449-B855-1016ED40BFDB}">
      <dsp:nvSpPr>
        <dsp:cNvPr id="0" name=""/>
        <dsp:cNvSpPr/>
      </dsp:nvSpPr>
      <dsp:spPr>
        <a:xfrm>
          <a:off x="1381" y="31599"/>
          <a:ext cx="2826162" cy="2471818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Industriebeispiel: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u="none" kern="1200" dirty="0"/>
            <a:t>SCADA System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u="none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u="none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u="none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u="none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b="1" u="none" kern="1200" dirty="0"/>
        </a:p>
      </dsp:txBody>
      <dsp:txXfrm>
        <a:off x="1381" y="31599"/>
        <a:ext cx="2826162" cy="24718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/>
            <a:t>Motivation</a:t>
          </a:r>
          <a:endParaRPr lang="de-DE" sz="1200" b="1" kern="1200" dirty="0"/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896228" y="152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700" kern="1200"/>
            <a:t>Das Tool soll in industriellen Umgebungen lauffähig sein</a:t>
          </a:r>
          <a:endParaRPr lang="de-DE" sz="1700" kern="1200" dirty="0"/>
        </a:p>
      </dsp:txBody>
      <dsp:txXfrm rot="10800000">
        <a:off x="2020191" y="152"/>
        <a:ext cx="6912194" cy="495853"/>
      </dsp:txXfrm>
    </dsp:sp>
    <dsp:sp modelId="{7BA0644C-7C5F-4748-BC33-B08867468F56}">
      <dsp:nvSpPr>
        <dsp:cNvPr id="0" name=""/>
        <dsp:cNvSpPr/>
      </dsp:nvSpPr>
      <dsp:spPr>
        <a:xfrm>
          <a:off x="1648301" y="152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896228" y="622119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24/7, rund-um-die-Uhr lauffähig sein</a:t>
          </a:r>
        </a:p>
      </dsp:txBody>
      <dsp:txXfrm rot="10800000">
        <a:off x="2020191" y="622119"/>
        <a:ext cx="6912194" cy="495853"/>
      </dsp:txXfrm>
    </dsp:sp>
    <dsp:sp modelId="{2198BA70-3694-48F8-B269-C891A917CE28}">
      <dsp:nvSpPr>
        <dsp:cNvPr id="0" name=""/>
        <dsp:cNvSpPr/>
      </dsp:nvSpPr>
      <dsp:spPr>
        <a:xfrm>
          <a:off x="1648301" y="622119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896228" y="1244085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einen hohen Grad an Interoperabilität besitzen</a:t>
          </a:r>
        </a:p>
      </dsp:txBody>
      <dsp:txXfrm rot="10800000">
        <a:off x="2020191" y="1244085"/>
        <a:ext cx="6912194" cy="495853"/>
      </dsp:txXfrm>
    </dsp:sp>
    <dsp:sp modelId="{88EB2077-4D94-483A-8014-A442D65D90F6}">
      <dsp:nvSpPr>
        <dsp:cNvPr id="0" name=""/>
        <dsp:cNvSpPr/>
      </dsp:nvSpPr>
      <dsp:spPr>
        <a:xfrm>
          <a:off x="1648301" y="1244085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896228" y="1866051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Das Tool soll Analytics Funktionen effizient anbinden können</a:t>
          </a:r>
          <a:endParaRPr lang="de-DE" sz="1700" kern="1200" dirty="0"/>
        </a:p>
      </dsp:txBody>
      <dsp:txXfrm rot="10800000">
        <a:off x="2020191" y="1866051"/>
        <a:ext cx="6912194" cy="495853"/>
      </dsp:txXfrm>
    </dsp:sp>
    <dsp:sp modelId="{27112735-276C-40F8-9DA1-35249D3A86EC}">
      <dsp:nvSpPr>
        <dsp:cNvPr id="0" name=""/>
        <dsp:cNvSpPr/>
      </dsp:nvSpPr>
      <dsp:spPr>
        <a:xfrm>
          <a:off x="1648301" y="1866051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896228" y="2488018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ergonomisch und anwendungsorientiert sein</a:t>
          </a:r>
        </a:p>
      </dsp:txBody>
      <dsp:txXfrm rot="10800000">
        <a:off x="2020191" y="2488018"/>
        <a:ext cx="6912194" cy="495853"/>
      </dsp:txXfrm>
    </dsp:sp>
    <dsp:sp modelId="{F053F779-5050-409B-8ECE-4406A0D2BE6B}">
      <dsp:nvSpPr>
        <dsp:cNvPr id="0" name=""/>
        <dsp:cNvSpPr/>
      </dsp:nvSpPr>
      <dsp:spPr>
        <a:xfrm>
          <a:off x="1648301" y="2488018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896228" y="3109984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mit älteren und neuen Maschinen kompatibel sein</a:t>
          </a:r>
        </a:p>
      </dsp:txBody>
      <dsp:txXfrm rot="10800000">
        <a:off x="2020191" y="3109984"/>
        <a:ext cx="6912194" cy="495853"/>
      </dsp:txXfrm>
    </dsp:sp>
    <dsp:sp modelId="{8698DE66-6F93-4385-82A2-EA4FC49E96BE}">
      <dsp:nvSpPr>
        <dsp:cNvPr id="0" name=""/>
        <dsp:cNvSpPr/>
      </dsp:nvSpPr>
      <dsp:spPr>
        <a:xfrm>
          <a:off x="1648301" y="3109984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31.01.2022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2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bleiben offen zu beweisen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9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Vorstellung der entworfenen Softwarelösung unter Nutzung von Diagrammen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18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43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Das </a:t>
            </a:r>
            <a:r>
              <a:rPr lang="de-DE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BeagleBoard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ist ein kostengünstiger Einplatinencomputer, 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0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64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36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4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Abschlusspräsentation I-AT – Node-Red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/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Rothhaupt, Marcus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04. Februar 2022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  <p:pic>
        <p:nvPicPr>
          <p:cNvPr id="6" name="Grafik 5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C588CDA2-C0A2-40E9-BE5E-67DE64E8A22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591" y="41476"/>
            <a:ext cx="1217444" cy="12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37.svg"/><Relationship Id="rId7" Type="http://schemas.openxmlformats.org/officeDocument/2006/relationships/diagramColors" Target="../diagrams/colors1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37.sv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26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39.svg"/><Relationship Id="rId2" Type="http://schemas.openxmlformats.org/officeDocument/2006/relationships/diagramData" Target="../diagrams/data1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7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7.xml"/><Relationship Id="rId15" Type="http://schemas.openxmlformats.org/officeDocument/2006/relationships/image" Target="../media/image56.svg"/><Relationship Id="rId10" Type="http://schemas.openxmlformats.org/officeDocument/2006/relationships/image" Target="../media/image22.sv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21.png"/><Relationship Id="rId1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image" Target="../media/image57.png"/><Relationship Id="rId7" Type="http://schemas.openxmlformats.org/officeDocument/2006/relationships/diagramLayout" Target="../diagrams/layout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8.xml"/><Relationship Id="rId11" Type="http://schemas.openxmlformats.org/officeDocument/2006/relationships/image" Target="../media/image60.jpg"/><Relationship Id="rId5" Type="http://schemas.openxmlformats.org/officeDocument/2006/relationships/image" Target="../media/image59.png"/><Relationship Id="rId10" Type="http://schemas.microsoft.com/office/2007/relationships/diagramDrawing" Target="../diagrams/drawing18.xml"/><Relationship Id="rId4" Type="http://schemas.openxmlformats.org/officeDocument/2006/relationships/image" Target="../media/image58.svg"/><Relationship Id="rId9" Type="http://schemas.openxmlformats.org/officeDocument/2006/relationships/diagramColors" Target="../diagrams/colors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9.xml"/><Relationship Id="rId3" Type="http://schemas.openxmlformats.org/officeDocument/2006/relationships/image" Target="../media/image57.png"/><Relationship Id="rId7" Type="http://schemas.openxmlformats.org/officeDocument/2006/relationships/diagramQuickStyle" Target="../diagrams/quickStyle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9.xml"/><Relationship Id="rId11" Type="http://schemas.openxmlformats.org/officeDocument/2006/relationships/image" Target="../media/image62.jpg"/><Relationship Id="rId5" Type="http://schemas.openxmlformats.org/officeDocument/2006/relationships/diagramData" Target="../diagrams/data19.xml"/><Relationship Id="rId10" Type="http://schemas.openxmlformats.org/officeDocument/2006/relationships/image" Target="../media/image61.png"/><Relationship Id="rId4" Type="http://schemas.openxmlformats.org/officeDocument/2006/relationships/image" Target="../media/image58.svg"/><Relationship Id="rId9" Type="http://schemas.microsoft.com/office/2007/relationships/diagramDrawing" Target="../diagrams/drawing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56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63.png"/><Relationship Id="rId12" Type="http://schemas.openxmlformats.org/officeDocument/2006/relationships/image" Target="../media/image55.png"/><Relationship Id="rId17" Type="http://schemas.openxmlformats.org/officeDocument/2006/relationships/image" Target="../media/image39.svg"/><Relationship Id="rId2" Type="http://schemas.openxmlformats.org/officeDocument/2006/relationships/diagramData" Target="../diagrams/data20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0.xml"/><Relationship Id="rId11" Type="http://schemas.openxmlformats.org/officeDocument/2006/relationships/image" Target="../media/image26.svg"/><Relationship Id="rId5" Type="http://schemas.openxmlformats.org/officeDocument/2006/relationships/diagramColors" Target="../diagrams/colors20.xml"/><Relationship Id="rId15" Type="http://schemas.openxmlformats.org/officeDocument/2006/relationships/image" Target="../media/image66.svg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8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1.xml"/><Relationship Id="rId13" Type="http://schemas.openxmlformats.org/officeDocument/2006/relationships/diagramColors" Target="../diagrams/colors22.xml"/><Relationship Id="rId1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diagramQuickStyle" Target="../diagrams/quickStyle21.xml"/><Relationship Id="rId12" Type="http://schemas.openxmlformats.org/officeDocument/2006/relationships/diagramQuickStyle" Target="../diagrams/quickStyle22.xml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1.xml"/><Relationship Id="rId11" Type="http://schemas.openxmlformats.org/officeDocument/2006/relationships/diagramLayout" Target="../diagrams/layout22.xml"/><Relationship Id="rId5" Type="http://schemas.openxmlformats.org/officeDocument/2006/relationships/diagramData" Target="../diagrams/data21.xml"/><Relationship Id="rId15" Type="http://schemas.openxmlformats.org/officeDocument/2006/relationships/image" Target="../media/image34.png"/><Relationship Id="rId10" Type="http://schemas.openxmlformats.org/officeDocument/2006/relationships/diagramData" Target="../diagrams/data22.xml"/><Relationship Id="rId4" Type="http://schemas.openxmlformats.org/officeDocument/2006/relationships/image" Target="../media/image64.svg"/><Relationship Id="rId9" Type="http://schemas.microsoft.com/office/2007/relationships/diagramDrawing" Target="../diagrams/drawing21.xml"/><Relationship Id="rId14" Type="http://schemas.microsoft.com/office/2007/relationships/diagramDrawing" Target="../diagrams/drawing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13" Type="http://schemas.openxmlformats.org/officeDocument/2006/relationships/diagramColors" Target="../diagrams/colors24.xml"/><Relationship Id="rId1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diagramQuickStyle" Target="../diagrams/quickStyle23.xml"/><Relationship Id="rId12" Type="http://schemas.openxmlformats.org/officeDocument/2006/relationships/diagramQuickStyle" Target="../diagrams/quickStyle24.xml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3.xml"/><Relationship Id="rId11" Type="http://schemas.openxmlformats.org/officeDocument/2006/relationships/diagramLayout" Target="../diagrams/layout24.xml"/><Relationship Id="rId5" Type="http://schemas.openxmlformats.org/officeDocument/2006/relationships/diagramData" Target="../diagrams/data23.xml"/><Relationship Id="rId15" Type="http://schemas.openxmlformats.org/officeDocument/2006/relationships/image" Target="../media/image34.png"/><Relationship Id="rId10" Type="http://schemas.openxmlformats.org/officeDocument/2006/relationships/diagramData" Target="../diagrams/data24.xml"/><Relationship Id="rId4" Type="http://schemas.openxmlformats.org/officeDocument/2006/relationships/image" Target="../media/image64.svg"/><Relationship Id="rId9" Type="http://schemas.microsoft.com/office/2007/relationships/diagramDrawing" Target="../diagrams/drawing23.xml"/><Relationship Id="rId14" Type="http://schemas.microsoft.com/office/2007/relationships/diagramDrawing" Target="../diagrams/drawing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5.xml"/><Relationship Id="rId13" Type="http://schemas.openxmlformats.org/officeDocument/2006/relationships/diagramColors" Target="../diagrams/colors26.xml"/><Relationship Id="rId1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diagramQuickStyle" Target="../diagrams/quickStyle25.xml"/><Relationship Id="rId12" Type="http://schemas.openxmlformats.org/officeDocument/2006/relationships/diagramQuickStyle" Target="../diagrams/quickStyle26.xml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5.xml"/><Relationship Id="rId11" Type="http://schemas.openxmlformats.org/officeDocument/2006/relationships/diagramLayout" Target="../diagrams/layout26.xml"/><Relationship Id="rId5" Type="http://schemas.openxmlformats.org/officeDocument/2006/relationships/diagramData" Target="../diagrams/data25.xml"/><Relationship Id="rId15" Type="http://schemas.openxmlformats.org/officeDocument/2006/relationships/image" Target="../media/image34.png"/><Relationship Id="rId10" Type="http://schemas.openxmlformats.org/officeDocument/2006/relationships/diagramData" Target="../diagrams/data26.xml"/><Relationship Id="rId4" Type="http://schemas.openxmlformats.org/officeDocument/2006/relationships/image" Target="../media/image64.svg"/><Relationship Id="rId9" Type="http://schemas.microsoft.com/office/2007/relationships/diagramDrawing" Target="../diagrams/drawing25.xml"/><Relationship Id="rId14" Type="http://schemas.microsoft.com/office/2007/relationships/diagramDrawing" Target="../diagrams/drawing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13" Type="http://schemas.openxmlformats.org/officeDocument/2006/relationships/diagramColors" Target="../diagrams/colors28.xml"/><Relationship Id="rId18" Type="http://schemas.openxmlformats.org/officeDocument/2006/relationships/image" Target="../media/image35.svg"/><Relationship Id="rId3" Type="http://schemas.openxmlformats.org/officeDocument/2006/relationships/image" Target="../media/image63.png"/><Relationship Id="rId7" Type="http://schemas.openxmlformats.org/officeDocument/2006/relationships/diagramQuickStyle" Target="../diagrams/quickStyle27.xml"/><Relationship Id="rId12" Type="http://schemas.openxmlformats.org/officeDocument/2006/relationships/diagramQuickStyle" Target="../diagrams/quickStyle28.xm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8.sv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7.xml"/><Relationship Id="rId11" Type="http://schemas.openxmlformats.org/officeDocument/2006/relationships/diagramLayout" Target="../diagrams/layout28.xml"/><Relationship Id="rId5" Type="http://schemas.openxmlformats.org/officeDocument/2006/relationships/diagramData" Target="../diagrams/data27.xml"/><Relationship Id="rId15" Type="http://schemas.openxmlformats.org/officeDocument/2006/relationships/image" Target="../media/image67.png"/><Relationship Id="rId10" Type="http://schemas.openxmlformats.org/officeDocument/2006/relationships/diagramData" Target="../diagrams/data28.xml"/><Relationship Id="rId4" Type="http://schemas.openxmlformats.org/officeDocument/2006/relationships/image" Target="../media/image64.svg"/><Relationship Id="rId9" Type="http://schemas.microsoft.com/office/2007/relationships/diagramDrawing" Target="../diagrams/drawing27.xml"/><Relationship Id="rId14" Type="http://schemas.microsoft.com/office/2007/relationships/diagramDrawing" Target="../diagrams/drawing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8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9.xml"/><Relationship Id="rId13" Type="http://schemas.openxmlformats.org/officeDocument/2006/relationships/diagramColors" Target="../diagrams/colors30.xml"/><Relationship Id="rId3" Type="http://schemas.openxmlformats.org/officeDocument/2006/relationships/image" Target="../media/image63.png"/><Relationship Id="rId7" Type="http://schemas.openxmlformats.org/officeDocument/2006/relationships/diagramQuickStyle" Target="../diagrams/quickStyle29.xml"/><Relationship Id="rId12" Type="http://schemas.openxmlformats.org/officeDocument/2006/relationships/diagramQuickStyle" Target="../diagrams/quickStyle3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9.xml"/><Relationship Id="rId11" Type="http://schemas.openxmlformats.org/officeDocument/2006/relationships/diagramLayout" Target="../diagrams/layout30.xml"/><Relationship Id="rId5" Type="http://schemas.openxmlformats.org/officeDocument/2006/relationships/diagramData" Target="../diagrams/data29.xml"/><Relationship Id="rId15" Type="http://schemas.openxmlformats.org/officeDocument/2006/relationships/image" Target="../media/image69.png"/><Relationship Id="rId10" Type="http://schemas.openxmlformats.org/officeDocument/2006/relationships/diagramData" Target="../diagrams/data30.xml"/><Relationship Id="rId4" Type="http://schemas.openxmlformats.org/officeDocument/2006/relationships/image" Target="../media/image64.svg"/><Relationship Id="rId9" Type="http://schemas.microsoft.com/office/2007/relationships/diagramDrawing" Target="../diagrams/drawing29.xml"/><Relationship Id="rId14" Type="http://schemas.microsoft.com/office/2007/relationships/diagramDrawing" Target="../diagrams/drawing3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6.svg"/><Relationship Id="rId3" Type="http://schemas.openxmlformats.org/officeDocument/2006/relationships/diagramLayout" Target="../diagrams/layout31.xml"/><Relationship Id="rId7" Type="http://schemas.openxmlformats.org/officeDocument/2006/relationships/image" Target="../media/image8.png"/><Relationship Id="rId12" Type="http://schemas.openxmlformats.org/officeDocument/2006/relationships/image" Target="../media/image55.png"/><Relationship Id="rId17" Type="http://schemas.openxmlformats.org/officeDocument/2006/relationships/image" Target="../media/image75.svg"/><Relationship Id="rId2" Type="http://schemas.openxmlformats.org/officeDocument/2006/relationships/diagramData" Target="../diagrams/data31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1.xml"/><Relationship Id="rId11" Type="http://schemas.openxmlformats.org/officeDocument/2006/relationships/image" Target="../media/image73.svg"/><Relationship Id="rId5" Type="http://schemas.openxmlformats.org/officeDocument/2006/relationships/diagramColors" Target="../diagrams/colors31.xml"/><Relationship Id="rId15" Type="http://schemas.openxmlformats.org/officeDocument/2006/relationships/image" Target="../media/image66.svg"/><Relationship Id="rId10" Type="http://schemas.openxmlformats.org/officeDocument/2006/relationships/image" Target="../media/image72.png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71.sv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79.svg"/><Relationship Id="rId18" Type="http://schemas.openxmlformats.org/officeDocument/2006/relationships/image" Target="../media/image84.png"/><Relationship Id="rId26" Type="http://schemas.microsoft.com/office/2007/relationships/diagramDrawing" Target="../diagrams/drawing33.xml"/><Relationship Id="rId3" Type="http://schemas.openxmlformats.org/officeDocument/2006/relationships/diagramLayout" Target="../diagrams/layout32.xml"/><Relationship Id="rId21" Type="http://schemas.openxmlformats.org/officeDocument/2006/relationships/image" Target="../media/image87.svg"/><Relationship Id="rId7" Type="http://schemas.openxmlformats.org/officeDocument/2006/relationships/image" Target="../media/image70.png"/><Relationship Id="rId12" Type="http://schemas.openxmlformats.org/officeDocument/2006/relationships/image" Target="../media/image78.png"/><Relationship Id="rId17" Type="http://schemas.openxmlformats.org/officeDocument/2006/relationships/image" Target="../media/image83.svg"/><Relationship Id="rId25" Type="http://schemas.openxmlformats.org/officeDocument/2006/relationships/diagramColors" Target="../diagrams/colors33.xml"/><Relationship Id="rId2" Type="http://schemas.openxmlformats.org/officeDocument/2006/relationships/diagramData" Target="../diagrams/data32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2.xml"/><Relationship Id="rId11" Type="http://schemas.openxmlformats.org/officeDocument/2006/relationships/image" Target="../media/image77.svg"/><Relationship Id="rId24" Type="http://schemas.openxmlformats.org/officeDocument/2006/relationships/diagramQuickStyle" Target="../diagrams/quickStyle33.xml"/><Relationship Id="rId5" Type="http://schemas.openxmlformats.org/officeDocument/2006/relationships/diagramColors" Target="../diagrams/colors32.xml"/><Relationship Id="rId15" Type="http://schemas.openxmlformats.org/officeDocument/2006/relationships/image" Target="../media/image81.svg"/><Relationship Id="rId23" Type="http://schemas.openxmlformats.org/officeDocument/2006/relationships/diagramLayout" Target="../diagrams/layout33.xml"/><Relationship Id="rId10" Type="http://schemas.openxmlformats.org/officeDocument/2006/relationships/image" Target="../media/image76.png"/><Relationship Id="rId19" Type="http://schemas.openxmlformats.org/officeDocument/2006/relationships/image" Target="../media/image85.svg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8.png"/><Relationship Id="rId14" Type="http://schemas.openxmlformats.org/officeDocument/2006/relationships/image" Target="../media/image80.png"/><Relationship Id="rId22" Type="http://schemas.openxmlformats.org/officeDocument/2006/relationships/diagramData" Target="../diagrams/data3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13" Type="http://schemas.microsoft.com/office/2007/relationships/diagramDrawing" Target="../diagrams/drawing35.xml"/><Relationship Id="rId3" Type="http://schemas.openxmlformats.org/officeDocument/2006/relationships/diagramLayout" Target="../diagrams/layout34.xml"/><Relationship Id="rId7" Type="http://schemas.openxmlformats.org/officeDocument/2006/relationships/image" Target="../media/image67.png"/><Relationship Id="rId12" Type="http://schemas.openxmlformats.org/officeDocument/2006/relationships/diagramColors" Target="../diagrams/colors35.xml"/><Relationship Id="rId17" Type="http://schemas.openxmlformats.org/officeDocument/2006/relationships/image" Target="../media/image89.svg"/><Relationship Id="rId2" Type="http://schemas.openxmlformats.org/officeDocument/2006/relationships/diagramData" Target="../diagrams/data34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4.xml"/><Relationship Id="rId11" Type="http://schemas.openxmlformats.org/officeDocument/2006/relationships/diagramQuickStyle" Target="../diagrams/quickStyle35.xml"/><Relationship Id="rId5" Type="http://schemas.openxmlformats.org/officeDocument/2006/relationships/diagramColors" Target="../diagrams/colors34.xml"/><Relationship Id="rId15" Type="http://schemas.openxmlformats.org/officeDocument/2006/relationships/image" Target="../media/image71.svg"/><Relationship Id="rId10" Type="http://schemas.openxmlformats.org/officeDocument/2006/relationships/diagramLayout" Target="../diagrams/layout35.xml"/><Relationship Id="rId4" Type="http://schemas.openxmlformats.org/officeDocument/2006/relationships/diagramQuickStyle" Target="../diagrams/quickStyle34.xml"/><Relationship Id="rId9" Type="http://schemas.openxmlformats.org/officeDocument/2006/relationships/diagramData" Target="../diagrams/data35.xml"/><Relationship Id="rId1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66.svg"/><Relationship Id="rId3" Type="http://schemas.openxmlformats.org/officeDocument/2006/relationships/diagramLayout" Target="../diagrams/layout36.xml"/><Relationship Id="rId7" Type="http://schemas.openxmlformats.org/officeDocument/2006/relationships/image" Target="../media/image8.png"/><Relationship Id="rId12" Type="http://schemas.openxmlformats.org/officeDocument/2006/relationships/image" Target="../media/image65.png"/><Relationship Id="rId17" Type="http://schemas.openxmlformats.org/officeDocument/2006/relationships/image" Target="../media/image91.svg"/><Relationship Id="rId2" Type="http://schemas.openxmlformats.org/officeDocument/2006/relationships/diagramData" Target="../diagrams/data36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6.xml"/><Relationship Id="rId11" Type="http://schemas.openxmlformats.org/officeDocument/2006/relationships/image" Target="../media/image56.svg"/><Relationship Id="rId5" Type="http://schemas.openxmlformats.org/officeDocument/2006/relationships/diagramColors" Target="../diagrams/colors36.xml"/><Relationship Id="rId15" Type="http://schemas.openxmlformats.org/officeDocument/2006/relationships/image" Target="../media/image75.svg"/><Relationship Id="rId10" Type="http://schemas.openxmlformats.org/officeDocument/2006/relationships/image" Target="../media/image55.png"/><Relationship Id="rId4" Type="http://schemas.openxmlformats.org/officeDocument/2006/relationships/diagramQuickStyle" Target="../diagrams/quickStyle36.xml"/><Relationship Id="rId9" Type="http://schemas.openxmlformats.org/officeDocument/2006/relationships/image" Target="../media/image73.svg"/><Relationship Id="rId1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4.svg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18" Type="http://schemas.openxmlformats.org/officeDocument/2006/relationships/diagramColors" Target="../diagrams/colors5.xml"/><Relationship Id="rId26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diagramData" Target="../diagrams/data6.xml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17" Type="http://schemas.openxmlformats.org/officeDocument/2006/relationships/diagramQuickStyle" Target="../diagrams/quickStyle5.xml"/><Relationship Id="rId25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5.xm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24" Type="http://schemas.openxmlformats.org/officeDocument/2006/relationships/diagramColors" Target="../diagrams/colors6.xml"/><Relationship Id="rId5" Type="http://schemas.openxmlformats.org/officeDocument/2006/relationships/diagramData" Target="../diagrams/data3.xml"/><Relationship Id="rId15" Type="http://schemas.openxmlformats.org/officeDocument/2006/relationships/diagramData" Target="../diagrams/data5.xml"/><Relationship Id="rId23" Type="http://schemas.openxmlformats.org/officeDocument/2006/relationships/diagramQuickStyle" Target="../diagrams/quickStyle6.xml"/><Relationship Id="rId10" Type="http://schemas.openxmlformats.org/officeDocument/2006/relationships/diagramData" Target="../diagrams/data4.xml"/><Relationship Id="rId19" Type="http://schemas.microsoft.com/office/2007/relationships/diagramDrawing" Target="../diagrams/drawing5.xml"/><Relationship Id="rId4" Type="http://schemas.openxmlformats.org/officeDocument/2006/relationships/image" Target="../media/image14.svg"/><Relationship Id="rId9" Type="http://schemas.microsoft.com/office/2007/relationships/diagramDrawing" Target="../diagrams/drawing3.xml"/><Relationship Id="rId14" Type="http://schemas.microsoft.com/office/2007/relationships/diagramDrawing" Target="../diagrams/drawing4.xml"/><Relationship Id="rId22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image" Target="../media/image33.svg"/><Relationship Id="rId3" Type="http://schemas.openxmlformats.org/officeDocument/2006/relationships/image" Target="../media/image14.svg"/><Relationship Id="rId7" Type="http://schemas.openxmlformats.org/officeDocument/2006/relationships/diagramColors" Target="../diagrams/colors7.xml"/><Relationship Id="rId12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31.svg"/><Relationship Id="rId5" Type="http://schemas.openxmlformats.org/officeDocument/2006/relationships/diagramLayout" Target="../diagrams/layout7.xml"/><Relationship Id="rId10" Type="http://schemas.openxmlformats.org/officeDocument/2006/relationships/image" Target="../media/image30.png"/><Relationship Id="rId4" Type="http://schemas.openxmlformats.org/officeDocument/2006/relationships/diagramData" Target="../diagrams/data7.xm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18" Type="http://schemas.microsoft.com/office/2007/relationships/diagramDrawing" Target="../diagrams/drawing10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17" Type="http://schemas.openxmlformats.org/officeDocument/2006/relationships/diagramColors" Target="../diagrams/colors10.xml"/><Relationship Id="rId2" Type="http://schemas.openxmlformats.org/officeDocument/2006/relationships/image" Target="../media/image13.png"/><Relationship Id="rId16" Type="http://schemas.openxmlformats.org/officeDocument/2006/relationships/diagramQuickStyle" Target="../diagrams/quickStyle10.xml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5" Type="http://schemas.openxmlformats.org/officeDocument/2006/relationships/diagramLayout" Target="../diagrams/layout10.xml"/><Relationship Id="rId10" Type="http://schemas.openxmlformats.org/officeDocument/2006/relationships/diagramLayout" Target="../diagrams/layout9.xml"/><Relationship Id="rId19" Type="http://schemas.openxmlformats.org/officeDocument/2006/relationships/image" Target="../media/image34.png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Relationship Id="rId14" Type="http://schemas.openxmlformats.org/officeDocument/2006/relationships/diagramData" Target="../diagrams/data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6.png"/><Relationship Id="rId18" Type="http://schemas.openxmlformats.org/officeDocument/2006/relationships/image" Target="../media/image39.sv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image" Target="../media/image8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22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0.svg"/><Relationship Id="rId14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microsoft.com/office/2007/relationships/diagramDrawing" Target="../diagrams/drawing13.xml"/><Relationship Id="rId18" Type="http://schemas.openxmlformats.org/officeDocument/2006/relationships/image" Target="../media/image44.png"/><Relationship Id="rId3" Type="http://schemas.openxmlformats.org/officeDocument/2006/relationships/diagramLayout" Target="../diagrams/layout12.xml"/><Relationship Id="rId21" Type="http://schemas.openxmlformats.org/officeDocument/2006/relationships/image" Target="../media/image47.svg"/><Relationship Id="rId7" Type="http://schemas.openxmlformats.org/officeDocument/2006/relationships/image" Target="../media/image36.png"/><Relationship Id="rId12" Type="http://schemas.openxmlformats.org/officeDocument/2006/relationships/diagramColors" Target="../diagrams/colors13.xml"/><Relationship Id="rId17" Type="http://schemas.openxmlformats.org/officeDocument/2006/relationships/image" Target="../media/image43.svg"/><Relationship Id="rId2" Type="http://schemas.openxmlformats.org/officeDocument/2006/relationships/diagramData" Target="../diagrams/data12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11" Type="http://schemas.openxmlformats.org/officeDocument/2006/relationships/diagramQuickStyle" Target="../diagrams/quickStyle13.xml"/><Relationship Id="rId24" Type="http://schemas.openxmlformats.org/officeDocument/2006/relationships/image" Target="../media/image50.png"/><Relationship Id="rId5" Type="http://schemas.openxmlformats.org/officeDocument/2006/relationships/diagramColors" Target="../diagrams/colors12.xml"/><Relationship Id="rId15" Type="http://schemas.openxmlformats.org/officeDocument/2006/relationships/image" Target="../media/image41.svg"/><Relationship Id="rId23" Type="http://schemas.openxmlformats.org/officeDocument/2006/relationships/image" Target="../media/image49.svg"/><Relationship Id="rId10" Type="http://schemas.openxmlformats.org/officeDocument/2006/relationships/diagramLayout" Target="../diagrams/layout13.xml"/><Relationship Id="rId19" Type="http://schemas.openxmlformats.org/officeDocument/2006/relationships/image" Target="../media/image45.svg"/><Relationship Id="rId4" Type="http://schemas.openxmlformats.org/officeDocument/2006/relationships/diagramQuickStyle" Target="../diagrams/quickStyle12.xml"/><Relationship Id="rId9" Type="http://schemas.openxmlformats.org/officeDocument/2006/relationships/diagramData" Target="../diagrams/data13.xml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37.sv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10" Type="http://schemas.openxmlformats.org/officeDocument/2006/relationships/image" Target="../media/image52.png"/><Relationship Id="rId4" Type="http://schemas.openxmlformats.org/officeDocument/2006/relationships/diagramData" Target="../diagrams/data14.xml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7962116" cy="246221"/>
          </a:xfrm>
        </p:spPr>
        <p:txBody>
          <a:bodyPr/>
          <a:lstStyle/>
          <a:p>
            <a:r>
              <a:rPr lang="de-DE" dirty="0"/>
              <a:t>Institut für Automatisierungstechnik – Professur für Automatisierungstechnik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7928452" cy="492443"/>
          </a:xfrm>
        </p:spPr>
        <p:txBody>
          <a:bodyPr/>
          <a:lstStyle/>
          <a:p>
            <a:r>
              <a:rPr lang="de-DE" dirty="0"/>
              <a:t>Abschlusspräsentation I-AT - Node-Red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1846659" cy="246221"/>
          </a:xfrm>
        </p:spPr>
        <p:txBody>
          <a:bodyPr/>
          <a:lstStyle/>
          <a:p>
            <a:r>
              <a:rPr lang="de-DE" dirty="0"/>
              <a:t>Marcus Rothhaupt	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850687" cy="246221"/>
          </a:xfrm>
        </p:spPr>
        <p:txBody>
          <a:bodyPr/>
          <a:lstStyle/>
          <a:p>
            <a:r>
              <a:rPr lang="de-DE" dirty="0"/>
              <a:t>Industrielle Automatisierungstechnik - Basismodul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7295267" cy="492443"/>
          </a:xfrm>
        </p:spPr>
        <p:txBody>
          <a:bodyPr/>
          <a:lstStyle/>
          <a:p>
            <a:r>
              <a:rPr lang="de-DE" dirty="0"/>
              <a:t>Projekt Teleautomation WS 2021/2022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2527038" cy="246221"/>
          </a:xfrm>
        </p:spPr>
        <p:txBody>
          <a:bodyPr/>
          <a:lstStyle/>
          <a:p>
            <a:r>
              <a:rPr lang="de-DE" dirty="0"/>
              <a:t>Dresden, 04. Februar 2022</a:t>
            </a:r>
          </a:p>
        </p:txBody>
      </p:sp>
      <p:pic>
        <p:nvPicPr>
          <p:cNvPr id="7" name="Grafik 6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5DC4EE28-2416-4523-9E35-9CFDB904E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23" y="2303166"/>
            <a:ext cx="3312444" cy="3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40C5931B-1D6E-4B57-BBEF-122E8FB11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603169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AA4351A8-D582-41BA-8390-3C3B4C8F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61060"/>
              </p:ext>
            </p:extLst>
          </p:nvPr>
        </p:nvGraphicFramePr>
        <p:xfrm>
          <a:off x="874712" y="3041418"/>
          <a:ext cx="10931805" cy="274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5100">
                  <a:extLst>
                    <a:ext uri="{9D8B030D-6E8A-4147-A177-3AD203B41FA5}">
                      <a16:colId xmlns:a16="http://schemas.microsoft.com/office/drawing/2014/main" val="141047381"/>
                    </a:ext>
                  </a:extLst>
                </a:gridCol>
                <a:gridCol w="4527176">
                  <a:extLst>
                    <a:ext uri="{9D8B030D-6E8A-4147-A177-3AD203B41FA5}">
                      <a16:colId xmlns:a16="http://schemas.microsoft.com/office/drawing/2014/main" val="121965605"/>
                    </a:ext>
                  </a:extLst>
                </a:gridCol>
                <a:gridCol w="5199529">
                  <a:extLst>
                    <a:ext uri="{9D8B030D-6E8A-4147-A177-3AD203B41FA5}">
                      <a16:colId xmlns:a16="http://schemas.microsoft.com/office/drawing/2014/main" val="98024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2B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1 : Kommunikation per HTTP</a:t>
                      </a:r>
                    </a:p>
                  </a:txBody>
                  <a:tcPr>
                    <a:solidFill>
                      <a:srgbClr val="02B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2 : Kommunikation per MQTT</a:t>
                      </a:r>
                    </a:p>
                  </a:txBody>
                  <a:tcPr>
                    <a:solidFill>
                      <a:srgbClr val="02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HTTP Funktionalität in Node-Red integriert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Publish/</a:t>
                      </a:r>
                      <a:r>
                        <a:rPr lang="de-DE" dirty="0" err="1"/>
                        <a:t>Subscribe</a:t>
                      </a:r>
                      <a:r>
                        <a:rPr lang="de-DE" dirty="0"/>
                        <a:t> Modell = kleine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Übertragung erfolgt als </a:t>
                      </a:r>
                      <a:r>
                        <a:rPr lang="de-DE" dirty="0" err="1"/>
                        <a:t>byte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array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3 Level Quality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Datenwiederherstellung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HTTP GET Request = große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Überlastung bei vielen </a:t>
                      </a:r>
                      <a:r>
                        <a:rPr lang="de-DE" dirty="0" err="1"/>
                        <a:t>Requests</a:t>
                      </a:r>
                      <a:r>
                        <a:rPr lang="de-DE" dirty="0"/>
                        <a:t> gleichzeitig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 Quality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MQTT muss erst nachinstalliert und speziell eingerichtet werden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20846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68A50B2F-24E1-4102-BAB4-AA00BF19CF4C}"/>
              </a:ext>
            </a:extLst>
          </p:cNvPr>
          <p:cNvSpPr txBox="1"/>
          <p:nvPr/>
        </p:nvSpPr>
        <p:spPr>
          <a:xfrm>
            <a:off x="829773" y="2344390"/>
            <a:ext cx="6102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Kommunikation Node-Red &lt;-&gt; Node.js</a:t>
            </a:r>
          </a:p>
        </p:txBody>
      </p:sp>
    </p:spTree>
    <p:extLst>
      <p:ext uri="{BB962C8B-B14F-4D97-AF65-F5344CB8AC3E}">
        <p14:creationId xmlns:p14="http://schemas.microsoft.com/office/powerpoint/2010/main" val="172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AA4351A8-D582-41BA-8390-3C3B4C8F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54986"/>
              </p:ext>
            </p:extLst>
          </p:nvPr>
        </p:nvGraphicFramePr>
        <p:xfrm>
          <a:off x="874711" y="3050965"/>
          <a:ext cx="10931805" cy="274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5100">
                  <a:extLst>
                    <a:ext uri="{9D8B030D-6E8A-4147-A177-3AD203B41FA5}">
                      <a16:colId xmlns:a16="http://schemas.microsoft.com/office/drawing/2014/main" val="141047381"/>
                    </a:ext>
                  </a:extLst>
                </a:gridCol>
                <a:gridCol w="4527176">
                  <a:extLst>
                    <a:ext uri="{9D8B030D-6E8A-4147-A177-3AD203B41FA5}">
                      <a16:colId xmlns:a16="http://schemas.microsoft.com/office/drawing/2014/main" val="121965605"/>
                    </a:ext>
                  </a:extLst>
                </a:gridCol>
                <a:gridCol w="5199529">
                  <a:extLst>
                    <a:ext uri="{9D8B030D-6E8A-4147-A177-3AD203B41FA5}">
                      <a16:colId xmlns:a16="http://schemas.microsoft.com/office/drawing/2014/main" val="98024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2B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1 : per Tabelle</a:t>
                      </a:r>
                    </a:p>
                  </a:txBody>
                  <a:tcPr>
                    <a:solidFill>
                      <a:srgbClr val="02B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2 : per Liniengrafik</a:t>
                      </a:r>
                    </a:p>
                  </a:txBody>
                  <a:tcPr>
                    <a:solidFill>
                      <a:srgbClr val="02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Einzelne Zahlenwerte über langen Zeitraum</a:t>
                      </a:r>
                    </a:p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Zuordnung Datenpunkte und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Entwicklung der Daten gegenüber der Zeit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sprunghafte Veränderung sofort sichtbar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sinnvolle Anordnung </a:t>
                      </a:r>
                      <a:r>
                        <a:rPr lang="de-DE" sz="18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800" dirty="0"/>
                        <a:t>Übersichtlichkeit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kein Gefühl für die Entwicklung der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Grenzen der jeweiligen Sensoren liegen nicht in direkter 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/>
                        <a:t>Grafiken nehmen viel Platz ein</a:t>
                      </a:r>
                    </a:p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20846"/>
                  </a:ext>
                </a:extLst>
              </a:tr>
            </a:tbl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40C5931B-1D6E-4B57-BBEF-122E8FB11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286398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7C828A8E-C8E9-4577-A08C-18A9450D1BE2}"/>
              </a:ext>
            </a:extLst>
          </p:cNvPr>
          <p:cNvSpPr txBox="1"/>
          <p:nvPr/>
        </p:nvSpPr>
        <p:spPr>
          <a:xfrm>
            <a:off x="829772" y="2335426"/>
            <a:ext cx="7646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Visualisierung der historischen Daten des SCADA Systems </a:t>
            </a:r>
          </a:p>
        </p:txBody>
      </p:sp>
    </p:spTree>
    <p:extLst>
      <p:ext uri="{BB962C8B-B14F-4D97-AF65-F5344CB8AC3E}">
        <p14:creationId xmlns:p14="http://schemas.microsoft.com/office/powerpoint/2010/main" val="7307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989386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Sanduhr voll mit einfarbiger Füllung">
            <a:extLst>
              <a:ext uri="{FF2B5EF4-FFF2-40B4-BE49-F238E27FC236}">
                <a16:creationId xmlns:a16="http://schemas.microsoft.com/office/drawing/2014/main" id="{DC337114-97F4-4656-B141-6EEEAFBAB6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9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23AFC94-77BD-43FC-882A-8D9E80948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16" y="1692650"/>
            <a:ext cx="5329238" cy="2630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C303470B-5B61-4052-B277-A3149FF23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682879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Grafik 3" descr="Ein Bild, das Text, Anzeige enthält.&#10;&#10;Automatisch generierte Beschreibung">
            <a:extLst>
              <a:ext uri="{FF2B5EF4-FFF2-40B4-BE49-F238E27FC236}">
                <a16:creationId xmlns:a16="http://schemas.microsoft.com/office/drawing/2014/main" id="{507A3B6C-6305-4648-B538-03A00DC124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16" y="4671947"/>
            <a:ext cx="5329237" cy="1118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D964D81B-6CB2-44B7-91A9-CFAB3CBC31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98015"/>
            <a:ext cx="5554664" cy="39312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Node.js</a:t>
            </a:r>
            <a:endParaRPr lang="de-DE" sz="1800" dirty="0">
              <a:solidFill>
                <a:schemeClr val="tx1"/>
              </a:solidFill>
              <a:effectLst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Schleife für Generierung der Simulationsdaten</a:t>
            </a:r>
            <a:endParaRPr lang="de-DE" sz="1800" dirty="0">
              <a:solidFill>
                <a:schemeClr val="tx1"/>
              </a:solidFill>
              <a:effectLst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Einfaches Lineares Wachstum</a:t>
            </a:r>
            <a:endParaRPr lang="de-DE" sz="1800" dirty="0">
              <a:solidFill>
                <a:schemeClr val="tx1"/>
              </a:solidFill>
              <a:effectLst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Publish to MQTT Topic with </a:t>
            </a:r>
            <a:r>
              <a:rPr lang="de-DE" sz="180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name</a:t>
            </a: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of</a:t>
            </a: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sensor</a:t>
            </a:r>
            <a:endParaRPr lang="de-DE" sz="18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Node-Red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Direkte Weiterleitung an Dashboard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„</a:t>
            </a:r>
            <a:r>
              <a:rPr lang="de-DE" sz="180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Reset</a:t>
            </a: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effectLst/>
                <a:ea typeface="+mn-ea"/>
                <a:cs typeface="+mn-cs"/>
              </a:rPr>
              <a:t>chart</a:t>
            </a:r>
            <a:r>
              <a:rPr lang="de-DE" sz="18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“ nur bei Neustart</a:t>
            </a:r>
          </a:p>
        </p:txBody>
      </p:sp>
    </p:spTree>
    <p:extLst>
      <p:ext uri="{BB962C8B-B14F-4D97-AF65-F5344CB8AC3E}">
        <p14:creationId xmlns:p14="http://schemas.microsoft.com/office/powerpoint/2010/main" val="234292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618995A4-CAA6-47EB-A180-CE2CA7AD5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96606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7BB886E5-533F-4A7E-9C05-0FFD89B59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80" y="1386699"/>
            <a:ext cx="3242070" cy="3248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4334596-DD7C-4515-9E83-9673AC53D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85" y="4876800"/>
            <a:ext cx="8079529" cy="1121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FE3A07B-3B81-491F-BBC2-EF85EC4C6C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98015"/>
            <a:ext cx="5402264" cy="39312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Node.js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>
                <a:solidFill>
                  <a:schemeClr val="tx1"/>
                </a:solidFill>
              </a:rPr>
              <a:t>Generierung basierend auf Grenzwerten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Lineares Ansteigen und Abfallen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Handeln des Personal in realen Systemen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>
                <a:solidFill>
                  <a:schemeClr val="tx1"/>
                </a:solidFill>
              </a:rPr>
              <a:t>Generierung .</a:t>
            </a:r>
            <a:r>
              <a:rPr lang="de-DE" sz="1800" b="0" dirty="0" err="1">
                <a:solidFill>
                  <a:schemeClr val="tx1"/>
                </a:solidFill>
              </a:rPr>
              <a:t>csv</a:t>
            </a:r>
            <a:r>
              <a:rPr lang="de-DE" sz="1800" b="0" dirty="0">
                <a:solidFill>
                  <a:schemeClr val="tx1"/>
                </a:solidFill>
              </a:rPr>
              <a:t> Format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Publish to MQTT „</a:t>
            </a:r>
            <a:r>
              <a:rPr lang="de-DE" sz="1800" dirty="0" err="1">
                <a:solidFill>
                  <a:schemeClr val="tx1"/>
                </a:solidFill>
              </a:rPr>
              <a:t>AlarmTopic</a:t>
            </a:r>
            <a:r>
              <a:rPr lang="de-DE" sz="1800" dirty="0">
                <a:solidFill>
                  <a:schemeClr val="tx1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Node-Red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>
                <a:solidFill>
                  <a:schemeClr val="tx1"/>
                </a:solidFill>
              </a:rPr>
              <a:t>Speichern in Datei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Generierung Alarmnachricht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>
                <a:solidFill>
                  <a:schemeClr val="tx1"/>
                </a:solidFill>
              </a:rPr>
              <a:t>Datei-Änderung erkannt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>
                <a:solidFill>
                  <a:schemeClr val="tx1"/>
                </a:solidFill>
              </a:rPr>
              <a:t>Verarbeitung beginnt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Einfügen in Tabelle</a:t>
            </a:r>
            <a:endParaRPr lang="de-DE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234011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3" name="Grafik 2" descr="Sanduhr voll mit einfarbiger Füllung">
            <a:extLst>
              <a:ext uri="{FF2B5EF4-FFF2-40B4-BE49-F238E27FC236}">
                <a16:creationId xmlns:a16="http://schemas.microsoft.com/office/drawing/2014/main" id="{70203789-A0D0-4FE3-BA16-FE1C700D32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  <p:sp>
        <p:nvSpPr>
          <p:cNvPr id="6" name="Pfeil: 180-Grad 5">
            <a:extLst>
              <a:ext uri="{FF2B5EF4-FFF2-40B4-BE49-F238E27FC236}">
                <a16:creationId xmlns:a16="http://schemas.microsoft.com/office/drawing/2014/main" id="{82620CD9-A4F0-4A81-860B-E50E8A92BC53}"/>
              </a:ext>
            </a:extLst>
          </p:cNvPr>
          <p:cNvSpPr/>
          <p:nvPr/>
        </p:nvSpPr>
        <p:spPr>
          <a:xfrm rot="5400000" flipH="1">
            <a:off x="10219290" y="2286271"/>
            <a:ext cx="2811434" cy="791496"/>
          </a:xfrm>
          <a:prstGeom prst="uturnArrow">
            <a:avLst>
              <a:gd name="adj1" fmla="val 17779"/>
              <a:gd name="adj2" fmla="val 25000"/>
              <a:gd name="adj3" fmla="val 27407"/>
              <a:gd name="adj4" fmla="val 29309"/>
              <a:gd name="adj5" fmla="val 100000"/>
            </a:avLst>
          </a:prstGeom>
          <a:gradFill>
            <a:gsLst>
              <a:gs pos="29000">
                <a:srgbClr val="01A272"/>
              </a:gs>
              <a:gs pos="100000">
                <a:srgbClr val="0DA5EE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7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956E8B7D-CED2-4507-A547-CDD918B3C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018883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079DD-A6BA-4F1B-AB5C-7226C687D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52625"/>
            <a:ext cx="5973764" cy="3876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Installation von Node-Red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alle Betriebssysteme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Komplettlösung für Raspberry Pis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Docker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chemeClr val="tx1"/>
                </a:solidFill>
              </a:rPr>
              <a:t>BeagleBone</a:t>
            </a:r>
            <a:r>
              <a:rPr lang="de-DE" sz="1800" dirty="0">
                <a:solidFill>
                  <a:schemeClr val="tx1"/>
                </a:solidFill>
              </a:rPr>
              <a:t> Boards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Android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Cloudservices: IBM Cloud, Amazon Web Services, Microsoft Azure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tx1"/>
                </a:solidFill>
              </a:rPr>
              <a:t>Speziell auf Raspberry Pi = 24/7 lauffähig</a:t>
            </a:r>
            <a:endParaRPr lang="de-DE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AC260AB8-38D5-48D9-A9E1-9317E84B7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3518"/>
              </p:ext>
            </p:extLst>
          </p:nvPr>
        </p:nvGraphicFramePr>
        <p:xfrm>
          <a:off x="6007894" y="1987474"/>
          <a:ext cx="6374605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2" name="Grafik 41" descr="Marke Fragezeichen mit einfarbiger Füllung">
            <a:extLst>
              <a:ext uri="{FF2B5EF4-FFF2-40B4-BE49-F238E27FC236}">
                <a16:creationId xmlns:a16="http://schemas.microsoft.com/office/drawing/2014/main" id="{E36DBDB3-1ADA-47D6-8EE0-E7887179FD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016049"/>
            <a:ext cx="412998" cy="412998"/>
          </a:xfrm>
          <a:prstGeom prst="rect">
            <a:avLst/>
          </a:prstGeom>
        </p:spPr>
      </p:pic>
      <p:pic>
        <p:nvPicPr>
          <p:cNvPr id="43" name="Grafik 42" descr="Marke Fragezeichen mit einfarbiger Füllung">
            <a:extLst>
              <a:ext uri="{FF2B5EF4-FFF2-40B4-BE49-F238E27FC236}">
                <a16:creationId xmlns:a16="http://schemas.microsoft.com/office/drawing/2014/main" id="{DD9456FE-EBE2-4056-8A72-ACFBE451C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634085"/>
            <a:ext cx="412998" cy="412998"/>
          </a:xfrm>
          <a:prstGeom prst="rect">
            <a:avLst/>
          </a:prstGeom>
        </p:spPr>
      </p:pic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D2B4F03-81F2-468A-BA01-61D542295DC5}"/>
              </a:ext>
            </a:extLst>
          </p:cNvPr>
          <p:cNvGrpSpPr/>
          <p:nvPr/>
        </p:nvGrpSpPr>
        <p:grpSpPr>
          <a:xfrm>
            <a:off x="6944310" y="1977120"/>
            <a:ext cx="502225" cy="502225"/>
            <a:chOff x="1114607" y="3620101"/>
            <a:chExt cx="702000" cy="702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5ADCDB5-01C3-49AA-A957-2CF95FFAC9C7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 descr="Abzeichen Tick1 mit einfarbiger Füllung">
              <a:extLst>
                <a:ext uri="{FF2B5EF4-FFF2-40B4-BE49-F238E27FC236}">
                  <a16:creationId xmlns:a16="http://schemas.microsoft.com/office/drawing/2014/main" id="{46A23487-4A19-4E62-94C6-56D29782D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601007B-BC8F-4608-91CD-A0052AD27E2F}"/>
              </a:ext>
            </a:extLst>
          </p:cNvPr>
          <p:cNvGrpSpPr/>
          <p:nvPr/>
        </p:nvGrpSpPr>
        <p:grpSpPr>
          <a:xfrm>
            <a:off x="6939644" y="2601973"/>
            <a:ext cx="502225" cy="502225"/>
            <a:chOff x="1114607" y="3620101"/>
            <a:chExt cx="702000" cy="702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514B134-C4D0-4313-98CB-5B37FA93BA06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5" name="Grafik 64" descr="Abzeichen Tick1 mit einfarbiger Füllung">
              <a:extLst>
                <a:ext uri="{FF2B5EF4-FFF2-40B4-BE49-F238E27FC236}">
                  <a16:creationId xmlns:a16="http://schemas.microsoft.com/office/drawing/2014/main" id="{A8477E21-C611-4DCE-8235-C81C38347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786888B-F79D-40BE-A21B-DDA72F39DA77}"/>
              </a:ext>
            </a:extLst>
          </p:cNvPr>
          <p:cNvGrpSpPr/>
          <p:nvPr/>
        </p:nvGrpSpPr>
        <p:grpSpPr>
          <a:xfrm>
            <a:off x="6983756" y="3890962"/>
            <a:ext cx="414000" cy="414000"/>
            <a:chOff x="6096000" y="4703638"/>
            <a:chExt cx="874068" cy="874068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0158632-4EFB-4035-9855-3EDF6EC78C7A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Grafik 23" descr="Marke Fragezeichen mit einfarbiger Füllung">
              <a:extLst>
                <a:ext uri="{FF2B5EF4-FFF2-40B4-BE49-F238E27FC236}">
                  <a16:creationId xmlns:a16="http://schemas.microsoft.com/office/drawing/2014/main" id="{6A21CDE3-CD69-487D-9B91-FB95A6E6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3611769-71A7-476C-9095-03734ABB12AE}"/>
              </a:ext>
            </a:extLst>
          </p:cNvPr>
          <p:cNvGrpSpPr/>
          <p:nvPr/>
        </p:nvGrpSpPr>
        <p:grpSpPr>
          <a:xfrm>
            <a:off x="6982324" y="3277334"/>
            <a:ext cx="414000" cy="414000"/>
            <a:chOff x="6096000" y="4703638"/>
            <a:chExt cx="874068" cy="874068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5F64EE17-4604-4358-A8BF-AA97286030DC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 descr="Marke Fragezeichen mit einfarbiger Füllung">
              <a:extLst>
                <a:ext uri="{FF2B5EF4-FFF2-40B4-BE49-F238E27FC236}">
                  <a16:creationId xmlns:a16="http://schemas.microsoft.com/office/drawing/2014/main" id="{53CD1E00-385B-4D4D-B914-014FAC7A9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55EC12D-14B5-45A4-8FAA-22E578B7DC23}"/>
              </a:ext>
            </a:extLst>
          </p:cNvPr>
          <p:cNvGrpSpPr/>
          <p:nvPr/>
        </p:nvGrpSpPr>
        <p:grpSpPr>
          <a:xfrm>
            <a:off x="6983756" y="4519732"/>
            <a:ext cx="414000" cy="414000"/>
            <a:chOff x="6096000" y="4703638"/>
            <a:chExt cx="874068" cy="87406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2ADCA27-723A-4CBF-A0D2-7FEE68836396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3" name="Grafik 32" descr="Marke Fragezeichen mit einfarbiger Füllung">
              <a:extLst>
                <a:ext uri="{FF2B5EF4-FFF2-40B4-BE49-F238E27FC236}">
                  <a16:creationId xmlns:a16="http://schemas.microsoft.com/office/drawing/2014/main" id="{C0A8C4B5-CD4E-4B04-96AE-7B17B35D3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613F1BD-5504-4411-8755-7EAA76DC1FFD}"/>
              </a:ext>
            </a:extLst>
          </p:cNvPr>
          <p:cNvGrpSpPr/>
          <p:nvPr/>
        </p:nvGrpSpPr>
        <p:grpSpPr>
          <a:xfrm>
            <a:off x="6983756" y="5148503"/>
            <a:ext cx="414000" cy="414000"/>
            <a:chOff x="6096000" y="4703638"/>
            <a:chExt cx="874068" cy="874068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433251F-CF25-4AB5-8C3B-5185B1C8EB86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6" name="Grafik 35" descr="Marke Fragezeichen mit einfarbiger Füllung">
              <a:extLst>
                <a:ext uri="{FF2B5EF4-FFF2-40B4-BE49-F238E27FC236}">
                  <a16:creationId xmlns:a16="http://schemas.microsoft.com/office/drawing/2014/main" id="{73CD33DE-2762-4DE1-9F2A-99CA86ED2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53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956E8B7D-CED2-4507-A547-CDD918B3C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397276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079DD-A6BA-4F1B-AB5C-7226C687D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52625"/>
            <a:ext cx="5973764" cy="3876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chemeClr val="tx1"/>
                </a:solidFill>
              </a:rPr>
              <a:t>Debug</a:t>
            </a:r>
            <a:r>
              <a:rPr lang="de-DE" sz="1800" dirty="0">
                <a:solidFill>
                  <a:schemeClr val="tx1"/>
                </a:solidFill>
              </a:rPr>
              <a:t> Tab in Node-Red als Analytics 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Verfolgbarkeit von Fehlern per </a:t>
            </a:r>
            <a:r>
              <a:rPr lang="de-DE" sz="1800" dirty="0" err="1">
                <a:solidFill>
                  <a:schemeClr val="tx1"/>
                </a:solidFill>
              </a:rPr>
              <a:t>Nodeabfrage</a:t>
            </a: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Graphische Oberfläche sehr ansprechend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Verbinden von Nodes ist selbsterklärend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Verwalten von Nodes ist anfängerfreundlich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Bedienung per Weboberfläche sehr ergonomisch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Anwendungsorientierte Entwicklung leicht möglich</a:t>
            </a: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AC260AB8-38D5-48D9-A9E1-9317E84B7DEA}"/>
              </a:ext>
            </a:extLst>
          </p:cNvPr>
          <p:cNvGraphicFramePr/>
          <p:nvPr/>
        </p:nvGraphicFramePr>
        <p:xfrm>
          <a:off x="6007894" y="1987474"/>
          <a:ext cx="6374605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2" name="Grafik 41" descr="Marke Fragezeichen mit einfarbiger Füllung">
            <a:extLst>
              <a:ext uri="{FF2B5EF4-FFF2-40B4-BE49-F238E27FC236}">
                <a16:creationId xmlns:a16="http://schemas.microsoft.com/office/drawing/2014/main" id="{E36DBDB3-1ADA-47D6-8EE0-E7887179FD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016049"/>
            <a:ext cx="412998" cy="412998"/>
          </a:xfrm>
          <a:prstGeom prst="rect">
            <a:avLst/>
          </a:prstGeom>
        </p:spPr>
      </p:pic>
      <p:pic>
        <p:nvPicPr>
          <p:cNvPr id="43" name="Grafik 42" descr="Marke Fragezeichen mit einfarbiger Füllung">
            <a:extLst>
              <a:ext uri="{FF2B5EF4-FFF2-40B4-BE49-F238E27FC236}">
                <a16:creationId xmlns:a16="http://schemas.microsoft.com/office/drawing/2014/main" id="{DD9456FE-EBE2-4056-8A72-ACFBE451C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634085"/>
            <a:ext cx="412998" cy="412998"/>
          </a:xfrm>
          <a:prstGeom prst="rect">
            <a:avLst/>
          </a:prstGeom>
        </p:spPr>
      </p:pic>
      <p:pic>
        <p:nvPicPr>
          <p:cNvPr id="44" name="Grafik 43" descr="Marke Fragezeichen mit einfarbiger Füllung">
            <a:extLst>
              <a:ext uri="{FF2B5EF4-FFF2-40B4-BE49-F238E27FC236}">
                <a16:creationId xmlns:a16="http://schemas.microsoft.com/office/drawing/2014/main" id="{5FC0914D-3466-4091-B68E-877D791181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270051"/>
            <a:ext cx="412998" cy="412998"/>
          </a:xfrm>
          <a:prstGeom prst="rect">
            <a:avLst/>
          </a:prstGeom>
        </p:spPr>
      </p:pic>
      <p:pic>
        <p:nvPicPr>
          <p:cNvPr id="45" name="Grafik 44" descr="Marke Fragezeichen mit einfarbiger Füllung">
            <a:extLst>
              <a:ext uri="{FF2B5EF4-FFF2-40B4-BE49-F238E27FC236}">
                <a16:creationId xmlns:a16="http://schemas.microsoft.com/office/drawing/2014/main" id="{B46D9DB7-FA60-48A9-87BA-DE7D61185E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882743"/>
            <a:ext cx="412998" cy="412998"/>
          </a:xfrm>
          <a:prstGeom prst="rect">
            <a:avLst/>
          </a:prstGeom>
        </p:spPr>
      </p:pic>
      <p:pic>
        <p:nvPicPr>
          <p:cNvPr id="46" name="Grafik 45" descr="Marke Fragezeichen mit einfarbiger Füllung">
            <a:extLst>
              <a:ext uri="{FF2B5EF4-FFF2-40B4-BE49-F238E27FC236}">
                <a16:creationId xmlns:a16="http://schemas.microsoft.com/office/drawing/2014/main" id="{CD7EB79A-C761-476B-9F4D-6E9E456CF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4520766"/>
            <a:ext cx="412998" cy="412998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47EAFAB-8D44-449C-9439-9341ACDF5FA2}"/>
              </a:ext>
            </a:extLst>
          </p:cNvPr>
          <p:cNvGrpSpPr/>
          <p:nvPr/>
        </p:nvGrpSpPr>
        <p:grpSpPr>
          <a:xfrm>
            <a:off x="6937434" y="1977785"/>
            <a:ext cx="502225" cy="502225"/>
            <a:chOff x="1114607" y="3620101"/>
            <a:chExt cx="702000" cy="702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049B852-A229-4543-8CB9-66ADF9A1489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Grafik 49" descr="Abzeichen Tick1 mit einfarbiger Füllung">
              <a:extLst>
                <a:ext uri="{FF2B5EF4-FFF2-40B4-BE49-F238E27FC236}">
                  <a16:creationId xmlns:a16="http://schemas.microsoft.com/office/drawing/2014/main" id="{5567A3A8-FFF5-45A1-AF0B-D32E2DCB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F9BF411-A3CE-4359-8EBA-19AE800E5BFD}"/>
              </a:ext>
            </a:extLst>
          </p:cNvPr>
          <p:cNvGrpSpPr/>
          <p:nvPr/>
        </p:nvGrpSpPr>
        <p:grpSpPr>
          <a:xfrm>
            <a:off x="6943784" y="2612258"/>
            <a:ext cx="502225" cy="502225"/>
            <a:chOff x="1114607" y="3620101"/>
            <a:chExt cx="702000" cy="702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B30F134-71C6-4735-A7F9-0A8C9E38EE2F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3" name="Grafik 52" descr="Abzeichen Tick1 mit einfarbiger Füllung">
              <a:extLst>
                <a:ext uri="{FF2B5EF4-FFF2-40B4-BE49-F238E27FC236}">
                  <a16:creationId xmlns:a16="http://schemas.microsoft.com/office/drawing/2014/main" id="{823A3AD2-906C-4676-9D4B-351063B5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sp>
        <p:nvSpPr>
          <p:cNvPr id="31" name="Ellipse 30">
            <a:extLst>
              <a:ext uri="{FF2B5EF4-FFF2-40B4-BE49-F238E27FC236}">
                <a16:creationId xmlns:a16="http://schemas.microsoft.com/office/drawing/2014/main" id="{8F936AF4-9238-431B-88BE-3627F6D84AD2}"/>
              </a:ext>
            </a:extLst>
          </p:cNvPr>
          <p:cNvSpPr/>
          <p:nvPr/>
        </p:nvSpPr>
        <p:spPr>
          <a:xfrm>
            <a:off x="7048940" y="5200152"/>
            <a:ext cx="295123" cy="2951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79CB34E-0BCB-46EC-9FA0-81B78B448B1A}"/>
              </a:ext>
            </a:extLst>
          </p:cNvPr>
          <p:cNvGrpSpPr/>
          <p:nvPr/>
        </p:nvGrpSpPr>
        <p:grpSpPr>
          <a:xfrm>
            <a:off x="6945561" y="3231495"/>
            <a:ext cx="502225" cy="502225"/>
            <a:chOff x="1114607" y="3620101"/>
            <a:chExt cx="702000" cy="702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92590DE-E7F9-44EC-9640-70254AEC4AEB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6" name="Grafik 55" descr="Abzeichen Tick1 mit einfarbiger Füllung">
              <a:extLst>
                <a:ext uri="{FF2B5EF4-FFF2-40B4-BE49-F238E27FC236}">
                  <a16:creationId xmlns:a16="http://schemas.microsoft.com/office/drawing/2014/main" id="{3C9622F4-4A86-4581-9694-16A8AC19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B8FA96B-C05D-4ECC-A6AA-E7712B3B9AFB}"/>
              </a:ext>
            </a:extLst>
          </p:cNvPr>
          <p:cNvGrpSpPr/>
          <p:nvPr/>
        </p:nvGrpSpPr>
        <p:grpSpPr>
          <a:xfrm>
            <a:off x="6939212" y="3848881"/>
            <a:ext cx="502225" cy="502225"/>
            <a:chOff x="1114607" y="3620101"/>
            <a:chExt cx="702000" cy="702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4937CA8-09D9-45C5-B62E-09F244EA7E6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Grafik 58" descr="Abzeichen Tick1 mit einfarbiger Füllung">
              <a:extLst>
                <a:ext uri="{FF2B5EF4-FFF2-40B4-BE49-F238E27FC236}">
                  <a16:creationId xmlns:a16="http://schemas.microsoft.com/office/drawing/2014/main" id="{9ACFD6E4-96B3-44DA-B49E-675516BF0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D2B4F03-81F2-468A-BA01-61D542295DC5}"/>
              </a:ext>
            </a:extLst>
          </p:cNvPr>
          <p:cNvGrpSpPr/>
          <p:nvPr/>
        </p:nvGrpSpPr>
        <p:grpSpPr>
          <a:xfrm>
            <a:off x="6943878" y="4475202"/>
            <a:ext cx="502225" cy="502225"/>
            <a:chOff x="1114607" y="3620101"/>
            <a:chExt cx="702000" cy="702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5ADCDB5-01C3-49AA-A957-2CF95FFAC9C7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 descr="Abzeichen Tick1 mit einfarbiger Füllung">
              <a:extLst>
                <a:ext uri="{FF2B5EF4-FFF2-40B4-BE49-F238E27FC236}">
                  <a16:creationId xmlns:a16="http://schemas.microsoft.com/office/drawing/2014/main" id="{46A23487-4A19-4E62-94C6-56D29782D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pic>
        <p:nvPicPr>
          <p:cNvPr id="47" name="Grafik 46" descr="Marke Fragezeichen mit einfarbiger Füllung">
            <a:extLst>
              <a:ext uri="{FF2B5EF4-FFF2-40B4-BE49-F238E27FC236}">
                <a16:creationId xmlns:a16="http://schemas.microsoft.com/office/drawing/2014/main" id="{E6E39A4C-963F-4C8B-BA33-99C458047B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5141215"/>
            <a:ext cx="412998" cy="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956E8B7D-CED2-4507-A547-CDD918B3C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722407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079DD-A6BA-4F1B-AB5C-7226C687D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52625"/>
            <a:ext cx="5973764" cy="3876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Kompatibilität mit älteren Maschinen </a:t>
            </a:r>
          </a:p>
          <a:p>
            <a:r>
              <a:rPr lang="de-DE" sz="1800" dirty="0">
                <a:solidFill>
                  <a:schemeClr val="tx1"/>
                </a:solidFill>
              </a:rPr>
              <a:t>	= hohe Erweiterbarkeit des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Module erweitern Funktionsumfang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Durch Online Community zur Verfügung 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selbst entwickelte Module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Einfache Integration mittels Online-Modul-Katalog in Node-Red</a:t>
            </a:r>
          </a:p>
        </p:txBody>
      </p:sp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AC260AB8-38D5-48D9-A9E1-9317E84B7DEA}"/>
              </a:ext>
            </a:extLst>
          </p:cNvPr>
          <p:cNvGraphicFramePr/>
          <p:nvPr/>
        </p:nvGraphicFramePr>
        <p:xfrm>
          <a:off x="6007894" y="1987474"/>
          <a:ext cx="6374605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2" name="Grafik 41" descr="Marke Fragezeichen mit einfarbiger Füllung">
            <a:extLst>
              <a:ext uri="{FF2B5EF4-FFF2-40B4-BE49-F238E27FC236}">
                <a16:creationId xmlns:a16="http://schemas.microsoft.com/office/drawing/2014/main" id="{E36DBDB3-1ADA-47D6-8EE0-E7887179FD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016049"/>
            <a:ext cx="412998" cy="412998"/>
          </a:xfrm>
          <a:prstGeom prst="rect">
            <a:avLst/>
          </a:prstGeom>
        </p:spPr>
      </p:pic>
      <p:pic>
        <p:nvPicPr>
          <p:cNvPr id="43" name="Grafik 42" descr="Marke Fragezeichen mit einfarbiger Füllung">
            <a:extLst>
              <a:ext uri="{FF2B5EF4-FFF2-40B4-BE49-F238E27FC236}">
                <a16:creationId xmlns:a16="http://schemas.microsoft.com/office/drawing/2014/main" id="{DD9456FE-EBE2-4056-8A72-ACFBE451C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634085"/>
            <a:ext cx="412998" cy="412998"/>
          </a:xfrm>
          <a:prstGeom prst="rect">
            <a:avLst/>
          </a:prstGeom>
        </p:spPr>
      </p:pic>
      <p:pic>
        <p:nvPicPr>
          <p:cNvPr id="44" name="Grafik 43" descr="Marke Fragezeichen mit einfarbiger Füllung">
            <a:extLst>
              <a:ext uri="{FF2B5EF4-FFF2-40B4-BE49-F238E27FC236}">
                <a16:creationId xmlns:a16="http://schemas.microsoft.com/office/drawing/2014/main" id="{5FC0914D-3466-4091-B68E-877D791181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270051"/>
            <a:ext cx="412998" cy="412998"/>
          </a:xfrm>
          <a:prstGeom prst="rect">
            <a:avLst/>
          </a:prstGeom>
        </p:spPr>
      </p:pic>
      <p:pic>
        <p:nvPicPr>
          <p:cNvPr id="45" name="Grafik 44" descr="Marke Fragezeichen mit einfarbiger Füllung">
            <a:extLst>
              <a:ext uri="{FF2B5EF4-FFF2-40B4-BE49-F238E27FC236}">
                <a16:creationId xmlns:a16="http://schemas.microsoft.com/office/drawing/2014/main" id="{B46D9DB7-FA60-48A9-87BA-DE7D61185E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882743"/>
            <a:ext cx="412998" cy="412998"/>
          </a:xfrm>
          <a:prstGeom prst="rect">
            <a:avLst/>
          </a:prstGeom>
        </p:spPr>
      </p:pic>
      <p:pic>
        <p:nvPicPr>
          <p:cNvPr id="46" name="Grafik 45" descr="Marke Fragezeichen mit einfarbiger Füllung">
            <a:extLst>
              <a:ext uri="{FF2B5EF4-FFF2-40B4-BE49-F238E27FC236}">
                <a16:creationId xmlns:a16="http://schemas.microsoft.com/office/drawing/2014/main" id="{CD7EB79A-C761-476B-9F4D-6E9E456CF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4520766"/>
            <a:ext cx="412998" cy="412998"/>
          </a:xfrm>
          <a:prstGeom prst="rect">
            <a:avLst/>
          </a:prstGeom>
        </p:spPr>
      </p:pic>
      <p:pic>
        <p:nvPicPr>
          <p:cNvPr id="47" name="Grafik 46" descr="Marke Fragezeichen mit einfarbiger Füllung">
            <a:extLst>
              <a:ext uri="{FF2B5EF4-FFF2-40B4-BE49-F238E27FC236}">
                <a16:creationId xmlns:a16="http://schemas.microsoft.com/office/drawing/2014/main" id="{E6E39A4C-963F-4C8B-BA33-99C458047B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5141215"/>
            <a:ext cx="412998" cy="412998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47EAFAB-8D44-449C-9439-9341ACDF5FA2}"/>
              </a:ext>
            </a:extLst>
          </p:cNvPr>
          <p:cNvGrpSpPr/>
          <p:nvPr/>
        </p:nvGrpSpPr>
        <p:grpSpPr>
          <a:xfrm>
            <a:off x="6937434" y="1977785"/>
            <a:ext cx="502225" cy="502225"/>
            <a:chOff x="1114607" y="3620101"/>
            <a:chExt cx="702000" cy="702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049B852-A229-4543-8CB9-66ADF9A1489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Grafik 49" descr="Abzeichen Tick1 mit einfarbiger Füllung">
              <a:extLst>
                <a:ext uri="{FF2B5EF4-FFF2-40B4-BE49-F238E27FC236}">
                  <a16:creationId xmlns:a16="http://schemas.microsoft.com/office/drawing/2014/main" id="{5567A3A8-FFF5-45A1-AF0B-D32E2DCB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F9BF411-A3CE-4359-8EBA-19AE800E5BFD}"/>
              </a:ext>
            </a:extLst>
          </p:cNvPr>
          <p:cNvGrpSpPr/>
          <p:nvPr/>
        </p:nvGrpSpPr>
        <p:grpSpPr>
          <a:xfrm>
            <a:off x="6943784" y="2612258"/>
            <a:ext cx="502225" cy="502225"/>
            <a:chOff x="1114607" y="3620101"/>
            <a:chExt cx="702000" cy="702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B30F134-71C6-4735-A7F9-0A8C9E38EE2F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3" name="Grafik 52" descr="Abzeichen Tick1 mit einfarbiger Füllung">
              <a:extLst>
                <a:ext uri="{FF2B5EF4-FFF2-40B4-BE49-F238E27FC236}">
                  <a16:creationId xmlns:a16="http://schemas.microsoft.com/office/drawing/2014/main" id="{823A3AD2-906C-4676-9D4B-351063B5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79CB34E-0BCB-46EC-9FA0-81B78B448B1A}"/>
              </a:ext>
            </a:extLst>
          </p:cNvPr>
          <p:cNvGrpSpPr/>
          <p:nvPr/>
        </p:nvGrpSpPr>
        <p:grpSpPr>
          <a:xfrm>
            <a:off x="6945561" y="3231495"/>
            <a:ext cx="502225" cy="502225"/>
            <a:chOff x="1114607" y="3620101"/>
            <a:chExt cx="702000" cy="702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92590DE-E7F9-44EC-9640-70254AEC4AEB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6" name="Grafik 55" descr="Abzeichen Tick1 mit einfarbiger Füllung">
              <a:extLst>
                <a:ext uri="{FF2B5EF4-FFF2-40B4-BE49-F238E27FC236}">
                  <a16:creationId xmlns:a16="http://schemas.microsoft.com/office/drawing/2014/main" id="{3C9622F4-4A86-4581-9694-16A8AC19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B8FA96B-C05D-4ECC-A6AA-E7712B3B9AFB}"/>
              </a:ext>
            </a:extLst>
          </p:cNvPr>
          <p:cNvGrpSpPr/>
          <p:nvPr/>
        </p:nvGrpSpPr>
        <p:grpSpPr>
          <a:xfrm>
            <a:off x="6939212" y="3848881"/>
            <a:ext cx="502225" cy="502225"/>
            <a:chOff x="1114607" y="3620101"/>
            <a:chExt cx="702000" cy="702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4937CA8-09D9-45C5-B62E-09F244EA7E6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Grafik 58" descr="Abzeichen Tick1 mit einfarbiger Füllung">
              <a:extLst>
                <a:ext uri="{FF2B5EF4-FFF2-40B4-BE49-F238E27FC236}">
                  <a16:creationId xmlns:a16="http://schemas.microsoft.com/office/drawing/2014/main" id="{9ACFD6E4-96B3-44DA-B49E-675516BF0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D2B4F03-81F2-468A-BA01-61D542295DC5}"/>
              </a:ext>
            </a:extLst>
          </p:cNvPr>
          <p:cNvGrpSpPr/>
          <p:nvPr/>
        </p:nvGrpSpPr>
        <p:grpSpPr>
          <a:xfrm>
            <a:off x="6943878" y="4475202"/>
            <a:ext cx="502225" cy="502225"/>
            <a:chOff x="1114607" y="3620101"/>
            <a:chExt cx="702000" cy="702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5ADCDB5-01C3-49AA-A957-2CF95FFAC9C7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 descr="Abzeichen Tick1 mit einfarbiger Füllung">
              <a:extLst>
                <a:ext uri="{FF2B5EF4-FFF2-40B4-BE49-F238E27FC236}">
                  <a16:creationId xmlns:a16="http://schemas.microsoft.com/office/drawing/2014/main" id="{46A23487-4A19-4E62-94C6-56D29782D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221BBCA-E914-402F-AF4F-47DB749AE2E7}"/>
              </a:ext>
            </a:extLst>
          </p:cNvPr>
          <p:cNvGrpSpPr/>
          <p:nvPr/>
        </p:nvGrpSpPr>
        <p:grpSpPr>
          <a:xfrm>
            <a:off x="6948544" y="5094843"/>
            <a:ext cx="502225" cy="502225"/>
            <a:chOff x="1114607" y="3620101"/>
            <a:chExt cx="702000" cy="702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997B857-D01F-423E-B1B5-89A5531004B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Abzeichen Tick1 mit einfarbiger Füllung">
              <a:extLst>
                <a:ext uri="{FF2B5EF4-FFF2-40B4-BE49-F238E27FC236}">
                  <a16:creationId xmlns:a16="http://schemas.microsoft.com/office/drawing/2014/main" id="{ED4F7D12-46C6-4E72-AFB9-2D64B9CC6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90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956E8B7D-CED2-4507-A547-CDD918B3C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30581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079DD-A6BA-4F1B-AB5C-7226C687D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52625"/>
            <a:ext cx="5973764" cy="3876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Schnittstellen von Node-Red: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HTTP/REST, MQTT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Websocket, E-Mail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Twitter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OPC-UA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Weitere Schnittstellen durch Module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chemeClr val="tx1"/>
                </a:solidFill>
              </a:rPr>
              <a:t>JSON-Objektumgebung: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Leichter </a:t>
            </a:r>
            <a:r>
              <a:rPr lang="de-DE" sz="1800" dirty="0" err="1">
                <a:solidFill>
                  <a:schemeClr val="tx1"/>
                </a:solidFill>
              </a:rPr>
              <a:t>export</a:t>
            </a:r>
            <a:r>
              <a:rPr lang="de-DE" sz="1800" dirty="0">
                <a:solidFill>
                  <a:schemeClr val="tx1"/>
                </a:solidFill>
              </a:rPr>
              <a:t>/</a:t>
            </a:r>
            <a:r>
              <a:rPr lang="de-DE" sz="1800" dirty="0" err="1">
                <a:solidFill>
                  <a:schemeClr val="tx1"/>
                </a:solidFill>
              </a:rPr>
              <a:t>import</a:t>
            </a:r>
            <a:endParaRPr lang="de-DE" sz="1800" dirty="0">
              <a:solidFill>
                <a:schemeClr val="tx1"/>
              </a:solidFill>
            </a:endParaRP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Konfigurations-/</a:t>
            </a:r>
            <a:r>
              <a:rPr lang="de-DE" sz="1800" dirty="0" err="1">
                <a:solidFill>
                  <a:schemeClr val="tx1"/>
                </a:solidFill>
              </a:rPr>
              <a:t>Paramterübertragung</a:t>
            </a:r>
            <a:endParaRPr lang="de-DE" sz="1800" dirty="0">
              <a:solidFill>
                <a:schemeClr val="tx1"/>
              </a:solidFill>
            </a:endParaRP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Wenige Mausklicks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„Copy/Paste“ - Prinzip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537750" lvl="3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F3CA8FA7-6964-4844-B9A1-AACAFEF3F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052778"/>
              </p:ext>
            </p:extLst>
          </p:nvPr>
        </p:nvGraphicFramePr>
        <p:xfrm>
          <a:off x="7342185" y="2651092"/>
          <a:ext cx="4630740" cy="2002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9" name="Ellipse 38">
            <a:extLst>
              <a:ext uri="{FF2B5EF4-FFF2-40B4-BE49-F238E27FC236}">
                <a16:creationId xmlns:a16="http://schemas.microsoft.com/office/drawing/2014/main" id="{90AFF9BB-337A-4817-AF44-683BF107F984}"/>
              </a:ext>
            </a:extLst>
          </p:cNvPr>
          <p:cNvSpPr/>
          <p:nvPr/>
        </p:nvSpPr>
        <p:spPr>
          <a:xfrm>
            <a:off x="8044335" y="2816944"/>
            <a:ext cx="565318" cy="565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Grafik 62" descr="Abzeichen Tick1 mit einfarbiger Füllung">
            <a:extLst>
              <a:ext uri="{FF2B5EF4-FFF2-40B4-BE49-F238E27FC236}">
                <a16:creationId xmlns:a16="http://schemas.microsoft.com/office/drawing/2014/main" id="{B3E06282-C2CE-45E0-9ABD-3EFB1CD68F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46540" y="2613836"/>
            <a:ext cx="960909" cy="960909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DF692CC-80CD-4E60-AB21-D64A89FC2A89}"/>
              </a:ext>
            </a:extLst>
          </p:cNvPr>
          <p:cNvGrpSpPr/>
          <p:nvPr/>
        </p:nvGrpSpPr>
        <p:grpSpPr>
          <a:xfrm>
            <a:off x="7885031" y="3779713"/>
            <a:ext cx="874068" cy="874068"/>
            <a:chOff x="6096000" y="4703638"/>
            <a:chExt cx="874068" cy="87406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77F81CBA-1701-4E72-B867-8AAD404B29F7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" name="Grafik 36" descr="Marke Fragezeichen mit einfarbiger Füllung">
              <a:extLst>
                <a:ext uri="{FF2B5EF4-FFF2-40B4-BE49-F238E27FC236}">
                  <a16:creationId xmlns:a16="http://schemas.microsoft.com/office/drawing/2014/main" id="{AB16E8E0-83D0-40EB-A713-A07114331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451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EBD35FB-9B0D-484D-AF77-EBB7627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</p:spPr>
        <p:txBody>
          <a:bodyPr anchor="t">
            <a:normAutofit/>
          </a:bodyPr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C60A14-F2EC-4C9D-9362-6050C8657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257976"/>
              </p:ext>
            </p:extLst>
          </p:nvPr>
        </p:nvGraphicFramePr>
        <p:xfrm>
          <a:off x="3076416" y="964301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hteck 13" descr="Glühlampe">
            <a:extLst>
              <a:ext uri="{FF2B5EF4-FFF2-40B4-BE49-F238E27FC236}">
                <a16:creationId xmlns:a16="http://schemas.microsoft.com/office/drawing/2014/main" id="{B7E0F861-64EC-462B-8750-402CDE6D3A18}"/>
              </a:ext>
            </a:extLst>
          </p:cNvPr>
          <p:cNvSpPr/>
          <p:nvPr/>
        </p:nvSpPr>
        <p:spPr>
          <a:xfrm>
            <a:off x="3243021" y="4598327"/>
            <a:ext cx="493200" cy="4932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hteck 16" descr="Head with Gears">
            <a:extLst>
              <a:ext uri="{FF2B5EF4-FFF2-40B4-BE49-F238E27FC236}">
                <a16:creationId xmlns:a16="http://schemas.microsoft.com/office/drawing/2014/main" id="{7A7E6E63-B276-444F-AF24-B1AB6FD0EAC5}"/>
              </a:ext>
            </a:extLst>
          </p:cNvPr>
          <p:cNvSpPr/>
          <p:nvPr/>
        </p:nvSpPr>
        <p:spPr>
          <a:xfrm>
            <a:off x="3657557" y="2114264"/>
            <a:ext cx="493200" cy="4932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hteck 17" descr="Prüfliste">
            <a:extLst>
              <a:ext uri="{FF2B5EF4-FFF2-40B4-BE49-F238E27FC236}">
                <a16:creationId xmlns:a16="http://schemas.microsoft.com/office/drawing/2014/main" id="{9BB27067-6C2B-46AB-BA4D-76B199886802}"/>
              </a:ext>
            </a:extLst>
          </p:cNvPr>
          <p:cNvSpPr/>
          <p:nvPr/>
        </p:nvSpPr>
        <p:spPr>
          <a:xfrm>
            <a:off x="3241744" y="1265806"/>
            <a:ext cx="494059" cy="49405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Grafik 18" descr="UI UX mit einfarbiger Füllung">
            <a:extLst>
              <a:ext uri="{FF2B5EF4-FFF2-40B4-BE49-F238E27FC236}">
                <a16:creationId xmlns:a16="http://schemas.microsoft.com/office/drawing/2014/main" id="{1733DFBB-60F5-4446-AA32-C1EB40C34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54509" y="2937359"/>
            <a:ext cx="493200" cy="493200"/>
          </a:xfrm>
          <a:prstGeom prst="rect">
            <a:avLst/>
          </a:prstGeom>
        </p:spPr>
      </p:pic>
      <p:pic>
        <p:nvPicPr>
          <p:cNvPr id="23" name="Grafik 22" descr="Recherche mit einfarbiger Füllung">
            <a:extLst>
              <a:ext uri="{FF2B5EF4-FFF2-40B4-BE49-F238E27FC236}">
                <a16:creationId xmlns:a16="http://schemas.microsoft.com/office/drawing/2014/main" id="{40DBB3ED-7DEA-44D8-96BD-854D2A9DA9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48413" y="3764161"/>
            <a:ext cx="493200" cy="49320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371D6E3D-FBC6-49A4-8F26-CBFD746B4D2C}"/>
              </a:ext>
            </a:extLst>
          </p:cNvPr>
          <p:cNvSpPr/>
          <p:nvPr/>
        </p:nvSpPr>
        <p:spPr>
          <a:xfrm>
            <a:off x="10896600" y="0"/>
            <a:ext cx="1295400" cy="13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BBAF8692-BB39-44FC-BE7E-5B8DC51554E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39" name="Diagramm 38">
            <a:extLst>
              <a:ext uri="{FF2B5EF4-FFF2-40B4-BE49-F238E27FC236}">
                <a16:creationId xmlns:a16="http://schemas.microsoft.com/office/drawing/2014/main" id="{30A55290-ADDE-4B04-984C-7C7793D4EB6B}"/>
              </a:ext>
            </a:extLst>
          </p:cNvPr>
          <p:cNvGraphicFramePr/>
          <p:nvPr/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21B57A1-64AF-49F8-8692-3FCA14882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35645"/>
              </p:ext>
            </p:extLst>
          </p:nvPr>
        </p:nvGraphicFramePr>
        <p:xfrm>
          <a:off x="731836" y="2143124"/>
          <a:ext cx="7097714" cy="368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6" name="Grafik 15">
            <a:extLst>
              <a:ext uri="{FF2B5EF4-FFF2-40B4-BE49-F238E27FC236}">
                <a16:creationId xmlns:a16="http://schemas.microsoft.com/office/drawing/2014/main" id="{41D6E764-296B-4428-BAB1-F86EE0D1927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271" t="19450" r="11330" b="3734"/>
          <a:stretch/>
        </p:blipFill>
        <p:spPr>
          <a:xfrm>
            <a:off x="8267046" y="3038476"/>
            <a:ext cx="3679239" cy="1095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E1F6FFA-370D-4C41-8DD1-F51A4765A74E}"/>
              </a:ext>
            </a:extLst>
          </p:cNvPr>
          <p:cNvSpPr txBox="1"/>
          <p:nvPr/>
        </p:nvSpPr>
        <p:spPr>
          <a:xfrm>
            <a:off x="9497031" y="5897272"/>
            <a:ext cx="26949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https://nodered.org/about/community/survey/2019/</a:t>
            </a:r>
          </a:p>
        </p:txBody>
      </p:sp>
    </p:spTree>
    <p:extLst>
      <p:ext uri="{BB962C8B-B14F-4D97-AF65-F5344CB8AC3E}">
        <p14:creationId xmlns:p14="http://schemas.microsoft.com/office/powerpoint/2010/main" val="377959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875528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424FB0A0-6092-4C78-BEFC-FD7089D7FFC9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D04DC4A-35F5-422B-B3C5-92EABEC46AF6}"/>
              </a:ext>
            </a:extLst>
          </p:cNvPr>
          <p:cNvGrpSpPr/>
          <p:nvPr/>
        </p:nvGrpSpPr>
        <p:grpSpPr>
          <a:xfrm>
            <a:off x="6166102" y="2741130"/>
            <a:ext cx="5733797" cy="450544"/>
            <a:chOff x="993421" y="1131357"/>
            <a:chExt cx="3079442" cy="871090"/>
          </a:xfrm>
          <a:solidFill>
            <a:srgbClr val="008844"/>
          </a:solidFill>
        </p:grpSpPr>
        <p:sp>
          <p:nvSpPr>
            <p:cNvPr id="54" name="Pfeil: Fünfeck 53">
              <a:extLst>
                <a:ext uri="{FF2B5EF4-FFF2-40B4-BE49-F238E27FC236}">
                  <a16:creationId xmlns:a16="http://schemas.microsoft.com/office/drawing/2014/main" id="{F67106B5-9225-445F-97DF-56880711F680}"/>
                </a:ext>
              </a:extLst>
            </p:cNvPr>
            <p:cNvSpPr/>
            <p:nvPr/>
          </p:nvSpPr>
          <p:spPr>
            <a:xfrm rot="10800000">
              <a:off x="993421" y="1131357"/>
              <a:ext cx="3079442" cy="871090"/>
            </a:xfrm>
            <a:prstGeom prst="homePlat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Pfeil: Fünfeck 4">
              <a:extLst>
                <a:ext uri="{FF2B5EF4-FFF2-40B4-BE49-F238E27FC236}">
                  <a16:creationId xmlns:a16="http://schemas.microsoft.com/office/drawing/2014/main" id="{7C49E22C-6A6B-44EF-93DF-D7A6AC27A5DC}"/>
                </a:ext>
              </a:extLst>
            </p:cNvPr>
            <p:cNvSpPr txBox="1"/>
            <p:nvPr/>
          </p:nvSpPr>
          <p:spPr>
            <a:xfrm>
              <a:off x="1081594" y="1131357"/>
              <a:ext cx="2615851" cy="8710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4127" tIns="60960" rIns="113792" bIns="609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>
                  <a:solidFill>
                    <a:schemeClr val="bg1"/>
                  </a:solidFill>
                </a:rPr>
                <a:t>Alarme und Attribute aller Services anzeigen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DBBADBB-E49D-4BD5-94E8-03B8D6140089}"/>
              </a:ext>
            </a:extLst>
          </p:cNvPr>
          <p:cNvGrpSpPr/>
          <p:nvPr/>
        </p:nvGrpSpPr>
        <p:grpSpPr>
          <a:xfrm>
            <a:off x="5914608" y="3417168"/>
            <a:ext cx="5972591" cy="450544"/>
            <a:chOff x="993421" y="1131357"/>
            <a:chExt cx="3079442" cy="871090"/>
          </a:xfrm>
          <a:solidFill>
            <a:srgbClr val="008844"/>
          </a:solidFill>
        </p:grpSpPr>
        <p:sp>
          <p:nvSpPr>
            <p:cNvPr id="57" name="Pfeil: Fünfeck 56">
              <a:extLst>
                <a:ext uri="{FF2B5EF4-FFF2-40B4-BE49-F238E27FC236}">
                  <a16:creationId xmlns:a16="http://schemas.microsoft.com/office/drawing/2014/main" id="{2A906058-83BC-4AC2-929D-95645F74F941}"/>
                </a:ext>
              </a:extLst>
            </p:cNvPr>
            <p:cNvSpPr/>
            <p:nvPr/>
          </p:nvSpPr>
          <p:spPr>
            <a:xfrm rot="10800000">
              <a:off x="993421" y="1131357"/>
              <a:ext cx="3079442" cy="871090"/>
            </a:xfrm>
            <a:prstGeom prst="homePlat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Pfeil: Fünfeck 4">
              <a:extLst>
                <a:ext uri="{FF2B5EF4-FFF2-40B4-BE49-F238E27FC236}">
                  <a16:creationId xmlns:a16="http://schemas.microsoft.com/office/drawing/2014/main" id="{D352F226-7118-430D-B303-62064581C76D}"/>
                </a:ext>
              </a:extLst>
            </p:cNvPr>
            <p:cNvSpPr txBox="1"/>
            <p:nvPr/>
          </p:nvSpPr>
          <p:spPr>
            <a:xfrm>
              <a:off x="995109" y="1131357"/>
              <a:ext cx="1984230" cy="8710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4127" tIns="60960" rIns="113792" bIns="609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>
                  <a:solidFill>
                    <a:schemeClr val="bg1"/>
                  </a:solidFill>
                </a:rPr>
                <a:t>Alarme nach Zeit klassifizierbar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13A3EDD-9428-4DB5-8D6A-4FB5FDD92473}"/>
              </a:ext>
            </a:extLst>
          </p:cNvPr>
          <p:cNvGrpSpPr/>
          <p:nvPr/>
        </p:nvGrpSpPr>
        <p:grpSpPr>
          <a:xfrm>
            <a:off x="5892690" y="4142016"/>
            <a:ext cx="6019908" cy="450544"/>
            <a:chOff x="993421" y="1131357"/>
            <a:chExt cx="3079442" cy="871090"/>
          </a:xfrm>
          <a:solidFill>
            <a:srgbClr val="008844"/>
          </a:solidFill>
        </p:grpSpPr>
        <p:sp>
          <p:nvSpPr>
            <p:cNvPr id="60" name="Pfeil: Fünfeck 59">
              <a:extLst>
                <a:ext uri="{FF2B5EF4-FFF2-40B4-BE49-F238E27FC236}">
                  <a16:creationId xmlns:a16="http://schemas.microsoft.com/office/drawing/2014/main" id="{454941DE-9083-41FE-840D-2823DCD5CC4F}"/>
                </a:ext>
              </a:extLst>
            </p:cNvPr>
            <p:cNvSpPr/>
            <p:nvPr/>
          </p:nvSpPr>
          <p:spPr>
            <a:xfrm rot="10800000">
              <a:off x="993421" y="1131357"/>
              <a:ext cx="3079442" cy="871090"/>
            </a:xfrm>
            <a:prstGeom prst="homePlat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Pfeil: Fünfeck 4">
              <a:extLst>
                <a:ext uri="{FF2B5EF4-FFF2-40B4-BE49-F238E27FC236}">
                  <a16:creationId xmlns:a16="http://schemas.microsoft.com/office/drawing/2014/main" id="{60FF5483-4FB6-4403-B07F-DA10A9028A06}"/>
                </a:ext>
              </a:extLst>
            </p:cNvPr>
            <p:cNvSpPr txBox="1"/>
            <p:nvPr/>
          </p:nvSpPr>
          <p:spPr>
            <a:xfrm>
              <a:off x="1022794" y="1131357"/>
              <a:ext cx="1646807" cy="8710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4127" tIns="60960" rIns="113792" bIns="609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>
                  <a:solidFill>
                    <a:schemeClr val="bg1"/>
                  </a:solidFill>
                </a:rPr>
                <a:t>Alarme zuordenbar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5F1A7D29-1046-4D40-9960-3150BD46D423}"/>
              </a:ext>
            </a:extLst>
          </p:cNvPr>
          <p:cNvGrpSpPr/>
          <p:nvPr/>
        </p:nvGrpSpPr>
        <p:grpSpPr>
          <a:xfrm>
            <a:off x="6218957" y="4835711"/>
            <a:ext cx="5693643" cy="450544"/>
            <a:chOff x="993421" y="1131357"/>
            <a:chExt cx="3079442" cy="871090"/>
          </a:xfrm>
          <a:solidFill>
            <a:srgbClr val="008844"/>
          </a:solidFill>
        </p:grpSpPr>
        <p:sp>
          <p:nvSpPr>
            <p:cNvPr id="66" name="Pfeil: Fünfeck 65">
              <a:extLst>
                <a:ext uri="{FF2B5EF4-FFF2-40B4-BE49-F238E27FC236}">
                  <a16:creationId xmlns:a16="http://schemas.microsoft.com/office/drawing/2014/main" id="{5912A4E4-A0F1-47BC-8E07-868CFF159023}"/>
                </a:ext>
              </a:extLst>
            </p:cNvPr>
            <p:cNvSpPr/>
            <p:nvPr/>
          </p:nvSpPr>
          <p:spPr>
            <a:xfrm rot="10800000">
              <a:off x="993421" y="1131357"/>
              <a:ext cx="3079442" cy="871090"/>
            </a:xfrm>
            <a:prstGeom prst="homePlat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Pfeil: Fünfeck 4">
              <a:extLst>
                <a:ext uri="{FF2B5EF4-FFF2-40B4-BE49-F238E27FC236}">
                  <a16:creationId xmlns:a16="http://schemas.microsoft.com/office/drawing/2014/main" id="{DBD05E54-209E-4DBE-A02C-EE7315CA9450}"/>
                </a:ext>
              </a:extLst>
            </p:cNvPr>
            <p:cNvSpPr txBox="1"/>
            <p:nvPr/>
          </p:nvSpPr>
          <p:spPr>
            <a:xfrm>
              <a:off x="1080684" y="1131357"/>
              <a:ext cx="2861670" cy="8710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4127" tIns="60960" rIns="113792" bIns="609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>
                  <a:solidFill>
                    <a:schemeClr val="bg1"/>
                  </a:solidFill>
                </a:rPr>
                <a:t>UI leicht verständlich und übersichtlich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492CB36-E564-412C-95BC-98A1B6F3BB6E}"/>
              </a:ext>
            </a:extLst>
          </p:cNvPr>
          <p:cNvGrpSpPr/>
          <p:nvPr/>
        </p:nvGrpSpPr>
        <p:grpSpPr>
          <a:xfrm>
            <a:off x="6770490" y="5441683"/>
            <a:ext cx="5142109" cy="450544"/>
            <a:chOff x="993421" y="1131357"/>
            <a:chExt cx="3079442" cy="871090"/>
          </a:xfrm>
          <a:solidFill>
            <a:srgbClr val="008844"/>
          </a:solidFill>
        </p:grpSpPr>
        <p:sp>
          <p:nvSpPr>
            <p:cNvPr id="69" name="Pfeil: Fünfeck 68">
              <a:extLst>
                <a:ext uri="{FF2B5EF4-FFF2-40B4-BE49-F238E27FC236}">
                  <a16:creationId xmlns:a16="http://schemas.microsoft.com/office/drawing/2014/main" id="{62FF4950-150A-4104-A763-2D72F3969E6A}"/>
                </a:ext>
              </a:extLst>
            </p:cNvPr>
            <p:cNvSpPr/>
            <p:nvPr/>
          </p:nvSpPr>
          <p:spPr>
            <a:xfrm rot="10800000">
              <a:off x="993421" y="1131357"/>
              <a:ext cx="3079442" cy="871090"/>
            </a:xfrm>
            <a:prstGeom prst="homePlat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Pfeil: Fünfeck 4">
              <a:extLst>
                <a:ext uri="{FF2B5EF4-FFF2-40B4-BE49-F238E27FC236}">
                  <a16:creationId xmlns:a16="http://schemas.microsoft.com/office/drawing/2014/main" id="{E5A9E25C-8D7D-4F3F-B174-112F2F414092}"/>
                </a:ext>
              </a:extLst>
            </p:cNvPr>
            <p:cNvSpPr txBox="1"/>
            <p:nvPr/>
          </p:nvSpPr>
          <p:spPr>
            <a:xfrm>
              <a:off x="1066694" y="1131357"/>
              <a:ext cx="2861670" cy="8710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4127" tIns="60960" rIns="113792" bIns="6096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>
                  <a:solidFill>
                    <a:schemeClr val="bg1"/>
                  </a:solidFill>
                </a:rPr>
                <a:t>Historie der Daten visualisiert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22CC619-424F-4B08-922A-737A0B0DBF0A}"/>
              </a:ext>
            </a:extLst>
          </p:cNvPr>
          <p:cNvGrpSpPr/>
          <p:nvPr/>
        </p:nvGrpSpPr>
        <p:grpSpPr>
          <a:xfrm>
            <a:off x="6757790" y="2126387"/>
            <a:ext cx="5142109" cy="447205"/>
            <a:chOff x="993421" y="1131356"/>
            <a:chExt cx="3079442" cy="871091"/>
          </a:xfrm>
          <a:solidFill>
            <a:srgbClr val="008844"/>
          </a:solidFill>
        </p:grpSpPr>
        <p:sp>
          <p:nvSpPr>
            <p:cNvPr id="34" name="Pfeil: Fünfeck 33">
              <a:extLst>
                <a:ext uri="{FF2B5EF4-FFF2-40B4-BE49-F238E27FC236}">
                  <a16:creationId xmlns:a16="http://schemas.microsoft.com/office/drawing/2014/main" id="{2E8BA1BB-A5FE-484E-B37D-022E3BF608DC}"/>
                </a:ext>
              </a:extLst>
            </p:cNvPr>
            <p:cNvSpPr/>
            <p:nvPr/>
          </p:nvSpPr>
          <p:spPr>
            <a:xfrm rot="10800000">
              <a:off x="993421" y="1131357"/>
              <a:ext cx="3079442" cy="871090"/>
            </a:xfrm>
            <a:prstGeom prst="homePlat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feil: Fünfeck 4">
              <a:extLst>
                <a:ext uri="{FF2B5EF4-FFF2-40B4-BE49-F238E27FC236}">
                  <a16:creationId xmlns:a16="http://schemas.microsoft.com/office/drawing/2014/main" id="{377DB223-862E-4089-907E-041BDA389C36}"/>
                </a:ext>
              </a:extLst>
            </p:cNvPr>
            <p:cNvSpPr txBox="1"/>
            <p:nvPr/>
          </p:nvSpPr>
          <p:spPr>
            <a:xfrm>
              <a:off x="1059084" y="1131356"/>
              <a:ext cx="2861670" cy="87108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4127" tIns="60960" rIns="113792" bIns="60960" numCol="1" spcCol="1270" anchor="ctr" anchorCtr="0">
              <a:noAutofit/>
            </a:bodyPr>
            <a:lstStyle/>
            <a:p>
              <a:pPr lvl="0"/>
              <a:r>
                <a:rPr lang="de-DE" sz="1600" dirty="0"/>
                <a:t>Änderungen im Ausgangssystem gut sichtbar</a:t>
              </a:r>
            </a:p>
          </p:txBody>
        </p:sp>
      </p:grp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BBC04A2A-B891-4033-8739-3307D37C3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396005"/>
              </p:ext>
            </p:extLst>
          </p:nvPr>
        </p:nvGraphicFramePr>
        <p:xfrm>
          <a:off x="79803" y="1388845"/>
          <a:ext cx="7781497" cy="5231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9F2AD5-973A-4963-A455-41BD8D824310}"/>
              </a:ext>
            </a:extLst>
          </p:cNvPr>
          <p:cNvGrpSpPr/>
          <p:nvPr/>
        </p:nvGrpSpPr>
        <p:grpSpPr>
          <a:xfrm>
            <a:off x="1218578" y="414849"/>
            <a:ext cx="7651676" cy="550184"/>
            <a:chOff x="415593" y="3574968"/>
            <a:chExt cx="7651676" cy="55018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E053DB-CAEC-4C46-84B3-C82D0A28FB55}"/>
                </a:ext>
              </a:extLst>
            </p:cNvPr>
            <p:cNvSpPr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795282"/>
                <a:satOff val="0"/>
                <a:lumOff val="-19020"/>
                <a:alphaOff val="0"/>
              </a:schemeClr>
            </a:fillRef>
            <a:effectRef idx="3">
              <a:schemeClr val="accent3">
                <a:hueOff val="-2795282"/>
                <a:satOff val="0"/>
                <a:lumOff val="-1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1F13366-F4BA-4B08-8E74-92AC4F770908}"/>
                </a:ext>
              </a:extLst>
            </p:cNvPr>
            <p:cNvSpPr txBox="1"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5. Vorstellung &amp; Fazit</a:t>
              </a:r>
              <a:endParaRPr lang="en-US" sz="2600" kern="1200" dirty="0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24932F5-7480-45CB-A418-60F2B2884C64}"/>
              </a:ext>
            </a:extLst>
          </p:cNvPr>
          <p:cNvSpPr/>
          <p:nvPr/>
        </p:nvSpPr>
        <p:spPr>
          <a:xfrm>
            <a:off x="874712" y="346075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795282"/>
              <a:satOff val="0"/>
              <a:lumOff val="-1902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Grafik 19" descr="Glühlampe mit einfarbiger Füllung">
            <a:extLst>
              <a:ext uri="{FF2B5EF4-FFF2-40B4-BE49-F238E27FC236}">
                <a16:creationId xmlns:a16="http://schemas.microsoft.com/office/drawing/2014/main" id="{D766800D-1534-4E48-AA92-E5435764E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977" y="443340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79" y="2334350"/>
            <a:ext cx="3259223" cy="3259223"/>
          </a:xfrm>
          <a:prstGeom prst="rect">
            <a:avLst/>
          </a:prstGeom>
        </p:spPr>
      </p:pic>
      <p:pic>
        <p:nvPicPr>
          <p:cNvPr id="5" name="Grafik 4" descr="Uhr mit einfarbiger Füllung">
            <a:extLst>
              <a:ext uri="{FF2B5EF4-FFF2-40B4-BE49-F238E27FC236}">
                <a16:creationId xmlns:a16="http://schemas.microsoft.com/office/drawing/2014/main" id="{D27FD97E-B60C-4724-BB83-B119309E9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6899" y="3388782"/>
            <a:ext cx="493200" cy="493200"/>
          </a:xfrm>
          <a:prstGeom prst="rect">
            <a:avLst/>
          </a:prstGeom>
        </p:spPr>
      </p:pic>
      <p:pic>
        <p:nvPicPr>
          <p:cNvPr id="21" name="Grafik 20" descr="Auge mit einfarbiger Füllung">
            <a:extLst>
              <a:ext uri="{FF2B5EF4-FFF2-40B4-BE49-F238E27FC236}">
                <a16:creationId xmlns:a16="http://schemas.microsoft.com/office/drawing/2014/main" id="{85D4B32B-AA0F-4FBC-A294-DF7BC4D44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6302" y="2084720"/>
            <a:ext cx="493200" cy="493200"/>
          </a:xfrm>
          <a:prstGeom prst="rect">
            <a:avLst/>
          </a:prstGeom>
        </p:spPr>
      </p:pic>
      <p:pic>
        <p:nvPicPr>
          <p:cNvPr id="25" name="Grafik 24" descr="UI UX mit einfarbiger Füllung">
            <a:extLst>
              <a:ext uri="{FF2B5EF4-FFF2-40B4-BE49-F238E27FC236}">
                <a16:creationId xmlns:a16="http://schemas.microsoft.com/office/drawing/2014/main" id="{7C118057-FA5B-4483-AD02-41818CCA08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2519" y="4848772"/>
            <a:ext cx="467283" cy="467283"/>
          </a:xfrm>
          <a:prstGeom prst="rect">
            <a:avLst/>
          </a:prstGeom>
        </p:spPr>
      </p:pic>
      <p:pic>
        <p:nvPicPr>
          <p:cNvPr id="27" name="Grafik 26" descr="Kreisförmiges Flussdiagramm mit einfarbiger Füllung">
            <a:extLst>
              <a:ext uri="{FF2B5EF4-FFF2-40B4-BE49-F238E27FC236}">
                <a16:creationId xmlns:a16="http://schemas.microsoft.com/office/drawing/2014/main" id="{F000848D-8A64-4D2A-A245-6DFD0B280E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70424" y="2688949"/>
            <a:ext cx="493200" cy="493200"/>
          </a:xfrm>
          <a:prstGeom prst="rect">
            <a:avLst/>
          </a:prstGeom>
        </p:spPr>
      </p:pic>
      <p:pic>
        <p:nvPicPr>
          <p:cNvPr id="29" name="Grafik 28" descr="Periodische Grafik mit einfarbiger Füllung">
            <a:extLst>
              <a:ext uri="{FF2B5EF4-FFF2-40B4-BE49-F238E27FC236}">
                <a16:creationId xmlns:a16="http://schemas.microsoft.com/office/drawing/2014/main" id="{516FDBBA-6411-43B0-B40B-A5908B8E9C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44298" y="5415189"/>
            <a:ext cx="494729" cy="494729"/>
          </a:xfrm>
          <a:prstGeom prst="rect">
            <a:avLst/>
          </a:prstGeom>
        </p:spPr>
      </p:pic>
      <p:pic>
        <p:nvPicPr>
          <p:cNvPr id="31" name="Grafik 30" descr="Workflow mit einfarbiger Füllung">
            <a:extLst>
              <a:ext uri="{FF2B5EF4-FFF2-40B4-BE49-F238E27FC236}">
                <a16:creationId xmlns:a16="http://schemas.microsoft.com/office/drawing/2014/main" id="{0F22AA06-BA2B-4582-85AE-0499F7194C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66899" y="4140207"/>
            <a:ext cx="493200" cy="493200"/>
          </a:xfrm>
          <a:prstGeom prst="rect">
            <a:avLst/>
          </a:prstGeom>
        </p:spPr>
      </p:pic>
      <p:graphicFrame>
        <p:nvGraphicFramePr>
          <p:cNvPr id="75" name="Diagramm 74">
            <a:extLst>
              <a:ext uri="{FF2B5EF4-FFF2-40B4-BE49-F238E27FC236}">
                <a16:creationId xmlns:a16="http://schemas.microsoft.com/office/drawing/2014/main" id="{79D4B355-41E5-406E-9E62-1603A8985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528029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148279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CC5AA96-082D-438B-9F44-EC67BC787E79}"/>
              </a:ext>
            </a:extLst>
          </p:cNvPr>
          <p:cNvSpPr/>
          <p:nvPr/>
        </p:nvSpPr>
        <p:spPr>
          <a:xfrm>
            <a:off x="5650283" y="3044510"/>
            <a:ext cx="6252429" cy="1744584"/>
          </a:xfrm>
          <a:prstGeom prst="roundRect">
            <a:avLst>
              <a:gd name="adj" fmla="val 9023"/>
            </a:avLst>
          </a:prstGeom>
          <a:solidFill>
            <a:srgbClr val="008844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846A025-0103-4C33-B14F-C024C1455426}"/>
              </a:ext>
            </a:extLst>
          </p:cNvPr>
          <p:cNvGrpSpPr/>
          <p:nvPr/>
        </p:nvGrpSpPr>
        <p:grpSpPr>
          <a:xfrm>
            <a:off x="1218578" y="414883"/>
            <a:ext cx="7651676" cy="550184"/>
            <a:chOff x="415593" y="3574968"/>
            <a:chExt cx="7651676" cy="55018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45EE4E4-DEC4-4E06-98F9-F556C843DC6D}"/>
                </a:ext>
              </a:extLst>
            </p:cNvPr>
            <p:cNvSpPr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795282"/>
                <a:satOff val="0"/>
                <a:lumOff val="-19020"/>
                <a:alphaOff val="0"/>
              </a:schemeClr>
            </a:fillRef>
            <a:effectRef idx="3">
              <a:schemeClr val="accent3">
                <a:hueOff val="-2795282"/>
                <a:satOff val="0"/>
                <a:lumOff val="-1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0192DD1-FAAF-4865-A299-0A279EB477C2}"/>
                </a:ext>
              </a:extLst>
            </p:cNvPr>
            <p:cNvSpPr txBox="1"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5. Vorstellung &amp; Fazit</a:t>
              </a:r>
              <a:endParaRPr lang="en-US" sz="2600" kern="1200" dirty="0"/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91D8C5F0-038F-406B-B133-735EDBC48697}"/>
              </a:ext>
            </a:extLst>
          </p:cNvPr>
          <p:cNvSpPr/>
          <p:nvPr/>
        </p:nvSpPr>
        <p:spPr>
          <a:xfrm>
            <a:off x="874712" y="346109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795282"/>
              <a:satOff val="0"/>
              <a:lumOff val="-1902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5" name="Diagramm 54">
            <a:extLst>
              <a:ext uri="{FF2B5EF4-FFF2-40B4-BE49-F238E27FC236}">
                <a16:creationId xmlns:a16="http://schemas.microsoft.com/office/drawing/2014/main" id="{C3CDB824-C289-4172-82D4-2C2FD9F2B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20134"/>
              </p:ext>
            </p:extLst>
          </p:nvPr>
        </p:nvGraphicFramePr>
        <p:xfrm>
          <a:off x="-361950" y="1933575"/>
          <a:ext cx="6374605" cy="407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AC196DA-A7C4-4E03-836B-FBF90F01E203}"/>
              </a:ext>
            </a:extLst>
          </p:cNvPr>
          <p:cNvGrpSpPr/>
          <p:nvPr/>
        </p:nvGrpSpPr>
        <p:grpSpPr>
          <a:xfrm>
            <a:off x="605890" y="1933623"/>
            <a:ext cx="412999" cy="412999"/>
            <a:chOff x="1114607" y="3620101"/>
            <a:chExt cx="702000" cy="702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93378A9-3A99-4831-92A3-B96B3013D866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4" name="Grafik 63" descr="Abzeichen Tick1 mit einfarbiger Füllung">
              <a:extLst>
                <a:ext uri="{FF2B5EF4-FFF2-40B4-BE49-F238E27FC236}">
                  <a16:creationId xmlns:a16="http://schemas.microsoft.com/office/drawing/2014/main" id="{982717F4-C719-4E98-893E-921700908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AFA97FD-14A1-4C91-BB40-E5EDB435661C}"/>
              </a:ext>
            </a:extLst>
          </p:cNvPr>
          <p:cNvGrpSpPr/>
          <p:nvPr/>
        </p:nvGrpSpPr>
        <p:grpSpPr>
          <a:xfrm>
            <a:off x="605890" y="2456544"/>
            <a:ext cx="412999" cy="412999"/>
            <a:chOff x="1114607" y="3620101"/>
            <a:chExt cx="702000" cy="702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6FE84B5-FD5A-4394-A323-4D200C35CBAF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Grafik 66" descr="Abzeichen Tick1 mit einfarbiger Füllung">
              <a:extLst>
                <a:ext uri="{FF2B5EF4-FFF2-40B4-BE49-F238E27FC236}">
                  <a16:creationId xmlns:a16="http://schemas.microsoft.com/office/drawing/2014/main" id="{C1E3D263-4A45-4BAC-AC88-CDEB693DA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35005129-81FD-4B24-94A7-6E127D817526}"/>
              </a:ext>
            </a:extLst>
          </p:cNvPr>
          <p:cNvGrpSpPr/>
          <p:nvPr/>
        </p:nvGrpSpPr>
        <p:grpSpPr>
          <a:xfrm>
            <a:off x="601318" y="2980882"/>
            <a:ext cx="412999" cy="412999"/>
            <a:chOff x="1114607" y="3620101"/>
            <a:chExt cx="702000" cy="702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7324D989-D570-4CEC-AD93-915D76EDFF8C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0" name="Grafik 69" descr="Abzeichen Tick1 mit einfarbiger Füllung">
              <a:extLst>
                <a:ext uri="{FF2B5EF4-FFF2-40B4-BE49-F238E27FC236}">
                  <a16:creationId xmlns:a16="http://schemas.microsoft.com/office/drawing/2014/main" id="{8A5D15D5-1983-4154-B716-797C370F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4D59AC0E-7311-4523-8B54-6427D384BA8A}"/>
              </a:ext>
            </a:extLst>
          </p:cNvPr>
          <p:cNvGrpSpPr/>
          <p:nvPr/>
        </p:nvGrpSpPr>
        <p:grpSpPr>
          <a:xfrm>
            <a:off x="601318" y="3503803"/>
            <a:ext cx="412999" cy="412999"/>
            <a:chOff x="1114607" y="3620101"/>
            <a:chExt cx="702000" cy="702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B3D531AE-E062-4984-9EAB-04356E10CA2F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3" name="Grafik 72" descr="Abzeichen Tick1 mit einfarbiger Füllung">
              <a:extLst>
                <a:ext uri="{FF2B5EF4-FFF2-40B4-BE49-F238E27FC236}">
                  <a16:creationId xmlns:a16="http://schemas.microsoft.com/office/drawing/2014/main" id="{2AE745C3-4B2F-47DD-8AB1-DC96B281F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F4AE9B9E-0BF5-4A8A-A3C7-BC2A4868B2A6}"/>
              </a:ext>
            </a:extLst>
          </p:cNvPr>
          <p:cNvGrpSpPr/>
          <p:nvPr/>
        </p:nvGrpSpPr>
        <p:grpSpPr>
          <a:xfrm>
            <a:off x="601317" y="4034028"/>
            <a:ext cx="412999" cy="412999"/>
            <a:chOff x="1114607" y="3620101"/>
            <a:chExt cx="702000" cy="702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7A6495B-0C07-4C47-9751-0852FBC4F184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6" name="Grafik 75" descr="Abzeichen Tick1 mit einfarbiger Füllung">
              <a:extLst>
                <a:ext uri="{FF2B5EF4-FFF2-40B4-BE49-F238E27FC236}">
                  <a16:creationId xmlns:a16="http://schemas.microsoft.com/office/drawing/2014/main" id="{16DA36E2-FF26-4945-AAAC-A5B0B823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CDDEE9F1-356A-465A-8950-9C651CCEAA0F}"/>
              </a:ext>
            </a:extLst>
          </p:cNvPr>
          <p:cNvGrpSpPr/>
          <p:nvPr/>
        </p:nvGrpSpPr>
        <p:grpSpPr>
          <a:xfrm>
            <a:off x="601316" y="4547331"/>
            <a:ext cx="412999" cy="412999"/>
            <a:chOff x="1114607" y="3620101"/>
            <a:chExt cx="702000" cy="702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75A139C-598B-440B-BBBD-3ACA7612D9AE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9" name="Grafik 78" descr="Abzeichen Tick1 mit einfarbiger Füllung">
              <a:extLst>
                <a:ext uri="{FF2B5EF4-FFF2-40B4-BE49-F238E27FC236}">
                  <a16:creationId xmlns:a16="http://schemas.microsoft.com/office/drawing/2014/main" id="{4902E7E2-74D7-40A8-8DCD-52A0AE459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aphicFrame>
        <p:nvGraphicFramePr>
          <p:cNvPr id="91" name="Diagramm 90">
            <a:extLst>
              <a:ext uri="{FF2B5EF4-FFF2-40B4-BE49-F238E27FC236}">
                <a16:creationId xmlns:a16="http://schemas.microsoft.com/office/drawing/2014/main" id="{23055063-4B7D-471F-8A50-5B19DD3E3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487297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92" name="Grafik 91" descr="Glühlampe mit einfarbiger Füllung">
            <a:extLst>
              <a:ext uri="{FF2B5EF4-FFF2-40B4-BE49-F238E27FC236}">
                <a16:creationId xmlns:a16="http://schemas.microsoft.com/office/drawing/2014/main" id="{D758CBF9-8C13-447C-A7B9-EB27F052C6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1977" y="443340"/>
            <a:ext cx="493200" cy="493200"/>
          </a:xfrm>
          <a:prstGeom prst="rect">
            <a:avLst/>
          </a:prstGeom>
        </p:spPr>
      </p:pic>
      <p:pic>
        <p:nvPicPr>
          <p:cNvPr id="4" name="Grafik 3" descr="Prüfliste mit einfarbiger Füllung">
            <a:extLst>
              <a:ext uri="{FF2B5EF4-FFF2-40B4-BE49-F238E27FC236}">
                <a16:creationId xmlns:a16="http://schemas.microsoft.com/office/drawing/2014/main" id="{3B63A94F-8A00-438D-8F5D-AF8C5806D0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40952" y="3236659"/>
            <a:ext cx="1304925" cy="1304925"/>
          </a:xfrm>
          <a:prstGeom prst="rect">
            <a:avLst/>
          </a:prstGeom>
        </p:spPr>
      </p:pic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AA737297-16B2-4F32-B31D-06B8E2DC67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79331" y="3295380"/>
            <a:ext cx="5093161" cy="1172722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Node-Red 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eignet sich als Werkzeug für die industriellen Automatisierungstechnik</a:t>
            </a:r>
            <a:endParaRPr lang="de-DE" sz="1800" dirty="0">
              <a:solidFill>
                <a:schemeClr val="bg1"/>
              </a:solidFill>
            </a:endParaRP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6BE80FB-4288-49B3-99CC-76B92009C5C4}"/>
              </a:ext>
            </a:extLst>
          </p:cNvPr>
          <p:cNvGrpSpPr/>
          <p:nvPr/>
        </p:nvGrpSpPr>
        <p:grpSpPr>
          <a:xfrm>
            <a:off x="601316" y="5070300"/>
            <a:ext cx="412999" cy="412999"/>
            <a:chOff x="1114607" y="3620101"/>
            <a:chExt cx="702000" cy="702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CAC9273-DCE4-4E0A-865D-8E27D98A0AB6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0" name="Grafik 99" descr="Abzeichen Tick1 mit einfarbiger Füllung">
              <a:extLst>
                <a:ext uri="{FF2B5EF4-FFF2-40B4-BE49-F238E27FC236}">
                  <a16:creationId xmlns:a16="http://schemas.microsoft.com/office/drawing/2014/main" id="{B65CA379-9C85-4B81-A3FC-0A9BD33E5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AAF7D20C-B9DD-46C6-81DA-2B2FA951FB36}"/>
              </a:ext>
            </a:extLst>
          </p:cNvPr>
          <p:cNvGrpSpPr/>
          <p:nvPr/>
        </p:nvGrpSpPr>
        <p:grpSpPr>
          <a:xfrm>
            <a:off x="605890" y="5595081"/>
            <a:ext cx="412999" cy="412999"/>
            <a:chOff x="1114607" y="3620101"/>
            <a:chExt cx="702000" cy="702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FBB712DC-7FB4-4A43-9ACB-DF7BA7479F20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" name="Grafik 102" descr="Abzeichen Tick1 mit einfarbiger Füllung">
              <a:extLst>
                <a:ext uri="{FF2B5EF4-FFF2-40B4-BE49-F238E27FC236}">
                  <a16:creationId xmlns:a16="http://schemas.microsoft.com/office/drawing/2014/main" id="{BF7C71E1-D5D6-4FEF-A238-C702D8B15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68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918841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  <p:pic>
        <p:nvPicPr>
          <p:cNvPr id="13" name="Grafik 12" descr="Abzeichen Tick1 mit einfarbiger Füllung">
            <a:extLst>
              <a:ext uri="{FF2B5EF4-FFF2-40B4-BE49-F238E27FC236}">
                <a16:creationId xmlns:a16="http://schemas.microsoft.com/office/drawing/2014/main" id="{4576D085-8E36-4305-853C-2623999637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56659" y="4461282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03258" y="2936557"/>
            <a:ext cx="5113579" cy="984885"/>
          </a:xfrm>
        </p:spPr>
        <p:txBody>
          <a:bodyPr/>
          <a:lstStyle/>
          <a:p>
            <a:pPr algn="ctr"/>
            <a:r>
              <a:rPr lang="de-DE" dirty="0"/>
              <a:t>Vielen Dank </a:t>
            </a:r>
            <a:br>
              <a:rPr lang="de-DE" dirty="0"/>
            </a:br>
            <a:r>
              <a:rPr lang="de-DE" dirty="0"/>
              <a:t>für Ihre Aufmerksamkeit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6" y="1092739"/>
            <a:ext cx="4089826" cy="2954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901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974203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hteck 10" descr="Prüfliste">
            <a:extLst>
              <a:ext uri="{FF2B5EF4-FFF2-40B4-BE49-F238E27FC236}">
                <a16:creationId xmlns:a16="http://schemas.microsoft.com/office/drawing/2014/main" id="{E56FEB70-9098-410C-BDCB-17538D953333}"/>
              </a:ext>
            </a:extLst>
          </p:cNvPr>
          <p:cNvSpPr/>
          <p:nvPr/>
        </p:nvSpPr>
        <p:spPr>
          <a:xfrm>
            <a:off x="3241557" y="1252873"/>
            <a:ext cx="494059" cy="49405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8226" y="2120670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3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382C168-B311-48EB-9A3D-337E030D1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554652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6" name="Inhaltsplatzhalter 16">
            <a:extLst>
              <a:ext uri="{FF2B5EF4-FFF2-40B4-BE49-F238E27FC236}">
                <a16:creationId xmlns:a16="http://schemas.microsoft.com/office/drawing/2014/main" id="{8F4F7E72-2EBD-4DD6-9FE4-6F64C459067F}"/>
              </a:ext>
            </a:extLst>
          </p:cNvPr>
          <p:cNvSpPr txBox="1">
            <a:spLocks/>
          </p:cNvSpPr>
          <p:nvPr/>
        </p:nvSpPr>
        <p:spPr>
          <a:xfrm>
            <a:off x="-715964" y="2232212"/>
            <a:ext cx="8439618" cy="35970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69" rtl="0" eaLnBrk="1" latinLnBrk="0" hangingPunct="1">
              <a:spcBef>
                <a:spcPts val="600"/>
              </a:spcBef>
              <a:buFont typeface="Open Sans" panose="020B0606030504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Char char="—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52000" indent="-144000" algn="l" defTabSz="914269" rtl="0" eaLnBrk="1" latinLnBrk="0" hangingPunct="1">
              <a:spcBef>
                <a:spcPts val="0"/>
              </a:spcBef>
              <a:buFont typeface="Open Sans" panose="020B0606030504020204" pitchFamily="34" charset="0"/>
              <a:buChar char="–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69" rtl="0" eaLnBrk="1" latinLnBrk="0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52000" marR="0" indent="-252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  <a:tabLst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52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–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96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7F6EF722-CDFE-4E3F-8C12-23A3B1670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63787"/>
              </p:ext>
            </p:extLst>
          </p:nvPr>
        </p:nvGraphicFramePr>
        <p:xfrm>
          <a:off x="0" y="3369780"/>
          <a:ext cx="5569917" cy="2632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7" name="Textfeld 26">
            <a:extLst>
              <a:ext uri="{FF2B5EF4-FFF2-40B4-BE49-F238E27FC236}">
                <a16:creationId xmlns:a16="http://schemas.microsoft.com/office/drawing/2014/main" id="{49199955-82DD-42CF-AA58-C1C75DC7301C}"/>
              </a:ext>
            </a:extLst>
          </p:cNvPr>
          <p:cNvSpPr txBox="1"/>
          <p:nvPr/>
        </p:nvSpPr>
        <p:spPr>
          <a:xfrm>
            <a:off x="2290273" y="2286550"/>
            <a:ext cx="443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Analyse des Tools Node-Red </a:t>
            </a:r>
          </a:p>
        </p:txBody>
      </p:sp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C9C8A2BE-67AD-431C-A103-AA2CEF4D9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849349"/>
              </p:ext>
            </p:extLst>
          </p:nvPr>
        </p:nvGraphicFramePr>
        <p:xfrm>
          <a:off x="2758791" y="3369780"/>
          <a:ext cx="5705476" cy="26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28" name="Rechteck 27">
            <a:extLst>
              <a:ext uri="{FF2B5EF4-FFF2-40B4-BE49-F238E27FC236}">
                <a16:creationId xmlns:a16="http://schemas.microsoft.com/office/drawing/2014/main" id="{BD1D3B62-FD9A-4E79-B22F-3FD6E2E0CF15}"/>
              </a:ext>
            </a:extLst>
          </p:cNvPr>
          <p:cNvSpPr/>
          <p:nvPr/>
        </p:nvSpPr>
        <p:spPr>
          <a:xfrm>
            <a:off x="2705100" y="2876490"/>
            <a:ext cx="2906430" cy="3244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38127-F997-440B-816B-9288D6A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165" y="3405390"/>
            <a:ext cx="2007565" cy="20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1318E5-26B6-4FFF-9C7A-553AF9B75204}"/>
              </a:ext>
            </a:extLst>
          </p:cNvPr>
          <p:cNvSpPr txBox="1"/>
          <p:nvPr/>
        </p:nvSpPr>
        <p:spPr>
          <a:xfrm>
            <a:off x="3353069" y="5763962"/>
            <a:ext cx="1362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https://nodered.org/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D2BEC0BA-B0CB-4881-9326-F6A1A32C3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414969"/>
              </p:ext>
            </p:extLst>
          </p:nvPr>
        </p:nvGraphicFramePr>
        <p:xfrm>
          <a:off x="8990981" y="3373792"/>
          <a:ext cx="2828925" cy="253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pic>
        <p:nvPicPr>
          <p:cNvPr id="16" name="Grafik 15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C6347681-51E1-4B99-AEED-CF78B7E52A8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50" y="4335794"/>
            <a:ext cx="1428168" cy="1428168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E8A2266-9FBA-4AF2-B42B-0D96B3DDC6DE}"/>
              </a:ext>
            </a:extLst>
          </p:cNvPr>
          <p:cNvCxnSpPr/>
          <p:nvPr/>
        </p:nvCxnSpPr>
        <p:spPr>
          <a:xfrm>
            <a:off x="7978340" y="4641301"/>
            <a:ext cx="821629" cy="0"/>
          </a:xfrm>
          <a:prstGeom prst="straightConnector1">
            <a:avLst/>
          </a:prstGeom>
          <a:ln w="152400">
            <a:solidFill>
              <a:srgbClr val="00A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770674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BF881C8C-7433-4C51-B0A8-538AD172A1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9" y="2324100"/>
            <a:ext cx="4071375" cy="30250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00790BC-8DD6-4A3F-8B87-23CCDE315BAC}"/>
              </a:ext>
            </a:extLst>
          </p:cNvPr>
          <p:cNvSpPr txBox="1"/>
          <p:nvPr/>
        </p:nvSpPr>
        <p:spPr>
          <a:xfrm>
            <a:off x="7809069" y="5891846"/>
            <a:ext cx="4382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https://de.statista.com/prognosen/885611/anzahl-der-smart-home-haushalte-in-deutschland</a:t>
            </a:r>
          </a:p>
        </p:txBody>
      </p:sp>
      <p:sp>
        <p:nvSpPr>
          <p:cNvPr id="10" name="Inhaltsplatzhalter 16">
            <a:extLst>
              <a:ext uri="{FF2B5EF4-FFF2-40B4-BE49-F238E27FC236}">
                <a16:creationId xmlns:a16="http://schemas.microsoft.com/office/drawing/2014/main" id="{5088C668-6D24-423D-A464-EBA1BA51D7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2324100"/>
            <a:ext cx="8439618" cy="3505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Home Automation, Smart Home,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</a:t>
            </a:r>
            <a:r>
              <a:rPr lang="en-US" dirty="0" err="1"/>
              <a:t>großes</a:t>
            </a:r>
            <a:r>
              <a:rPr lang="en-US" dirty="0"/>
              <a:t> Thema in der </a:t>
            </a:r>
            <a:r>
              <a:rPr lang="en-US" dirty="0" err="1"/>
              <a:t>Industrie</a:t>
            </a:r>
            <a:endParaRPr lang="en-US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Suche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geeigneten</a:t>
            </a:r>
            <a:r>
              <a:rPr lang="en-US" dirty="0"/>
              <a:t> IoT-</a:t>
            </a:r>
            <a:r>
              <a:rPr lang="en-US" dirty="0" err="1"/>
              <a:t>Werkzeugen</a:t>
            </a:r>
            <a:r>
              <a:rPr lang="en-US" dirty="0"/>
              <a:t> 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Eigenschaften</a:t>
            </a:r>
            <a:r>
              <a:rPr lang="en-US" dirty="0"/>
              <a:t>: </a:t>
            </a:r>
            <a:r>
              <a:rPr lang="en-US" dirty="0" err="1"/>
              <a:t>Einfach</a:t>
            </a:r>
            <a:r>
              <a:rPr lang="en-US" dirty="0"/>
              <a:t>, </a:t>
            </a:r>
            <a:r>
              <a:rPr lang="en-US" dirty="0" err="1"/>
              <a:t>Benutzerfreundlich</a:t>
            </a:r>
            <a:r>
              <a:rPr lang="en-US" dirty="0"/>
              <a:t>, </a:t>
            </a:r>
            <a:r>
              <a:rPr lang="en-US" dirty="0" err="1"/>
              <a:t>Kompatibel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 Node-Red</a:t>
            </a:r>
            <a:endParaRPr lang="de-DE" b="1" dirty="0"/>
          </a:p>
        </p:txBody>
      </p:sp>
      <p:pic>
        <p:nvPicPr>
          <p:cNvPr id="14" name="Grafik 13" descr="Internet der Dinge mit einfarbiger Füllung">
            <a:extLst>
              <a:ext uri="{FF2B5EF4-FFF2-40B4-BE49-F238E27FC236}">
                <a16:creationId xmlns:a16="http://schemas.microsoft.com/office/drawing/2014/main" id="{B83DD05A-00FF-4BF2-84A5-4744C329BF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77671" y="4729391"/>
            <a:ext cx="900000" cy="9000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1105434-0A25-4C6D-948E-4C5706441558}"/>
              </a:ext>
            </a:extLst>
          </p:cNvPr>
          <p:cNvCxnSpPr>
            <a:cxnSpLocks/>
          </p:cNvCxnSpPr>
          <p:nvPr/>
        </p:nvCxnSpPr>
        <p:spPr>
          <a:xfrm>
            <a:off x="3943915" y="5179391"/>
            <a:ext cx="1066800" cy="0"/>
          </a:xfrm>
          <a:prstGeom prst="straightConnector1">
            <a:avLst/>
          </a:prstGeom>
          <a:ln w="76200">
            <a:solidFill>
              <a:srgbClr val="00A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Produktion mit einfarbiger Füllung">
            <a:extLst>
              <a:ext uri="{FF2B5EF4-FFF2-40B4-BE49-F238E27FC236}">
                <a16:creationId xmlns:a16="http://schemas.microsoft.com/office/drawing/2014/main" id="{2BA38B9C-C805-4184-BC70-18EE8F3B42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5816" y="472939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91351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237D8550-E711-4643-BAC0-988903A35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241768"/>
              </p:ext>
            </p:extLst>
          </p:nvPr>
        </p:nvGraphicFramePr>
        <p:xfrm>
          <a:off x="-1249364" y="2364391"/>
          <a:ext cx="10580688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D1E907DC-841C-4C3B-94CD-2465B8673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024795"/>
              </p:ext>
            </p:extLst>
          </p:nvPr>
        </p:nvGraphicFramePr>
        <p:xfrm>
          <a:off x="7627935" y="2898742"/>
          <a:ext cx="4630740" cy="2002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9571FD4-40F2-4C5D-8CF4-E1565F9E8ABC}"/>
              </a:ext>
            </a:extLst>
          </p:cNvPr>
          <p:cNvGrpSpPr/>
          <p:nvPr/>
        </p:nvGrpSpPr>
        <p:grpSpPr>
          <a:xfrm>
            <a:off x="436620" y="2401056"/>
            <a:ext cx="414000" cy="414000"/>
            <a:chOff x="6096000" y="4703638"/>
            <a:chExt cx="874068" cy="874068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3B51E3E-1A2A-4E1B-8055-5A5799D1B27E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Grafik 27" descr="Marke Fragezeichen mit einfarbiger Füllung">
              <a:extLst>
                <a:ext uri="{FF2B5EF4-FFF2-40B4-BE49-F238E27FC236}">
                  <a16:creationId xmlns:a16="http://schemas.microsoft.com/office/drawing/2014/main" id="{D5CB9219-8C5C-45F7-ADE2-CCCA0C39F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033D64EB-4C65-4D35-9882-641243D672F5}"/>
              </a:ext>
            </a:extLst>
          </p:cNvPr>
          <p:cNvGrpSpPr/>
          <p:nvPr/>
        </p:nvGrpSpPr>
        <p:grpSpPr>
          <a:xfrm>
            <a:off x="430848" y="3023152"/>
            <a:ext cx="414000" cy="414000"/>
            <a:chOff x="6096000" y="4703638"/>
            <a:chExt cx="874068" cy="87406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11D6753-D5EC-4546-BE27-87734E11AF68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Marke Fragezeichen mit einfarbiger Füllung">
              <a:extLst>
                <a:ext uri="{FF2B5EF4-FFF2-40B4-BE49-F238E27FC236}">
                  <a16:creationId xmlns:a16="http://schemas.microsoft.com/office/drawing/2014/main" id="{018F029F-D4A2-4670-969B-5F3088B6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C0473B1-1DFB-4DF6-B1E9-2583C3421276}"/>
              </a:ext>
            </a:extLst>
          </p:cNvPr>
          <p:cNvGrpSpPr/>
          <p:nvPr/>
        </p:nvGrpSpPr>
        <p:grpSpPr>
          <a:xfrm>
            <a:off x="429000" y="3650612"/>
            <a:ext cx="414000" cy="414000"/>
            <a:chOff x="6096000" y="4703638"/>
            <a:chExt cx="874068" cy="874068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0889E0A-4874-4BBE-93E5-A44F871AD2B1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4" name="Grafik 33" descr="Marke Fragezeichen mit einfarbiger Füllung">
              <a:extLst>
                <a:ext uri="{FF2B5EF4-FFF2-40B4-BE49-F238E27FC236}">
                  <a16:creationId xmlns:a16="http://schemas.microsoft.com/office/drawing/2014/main" id="{38613526-9719-42D8-9F62-4E6C62020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7ED31DC-7370-4B4F-9F06-D57A33B4F74B}"/>
              </a:ext>
            </a:extLst>
          </p:cNvPr>
          <p:cNvGrpSpPr/>
          <p:nvPr/>
        </p:nvGrpSpPr>
        <p:grpSpPr>
          <a:xfrm>
            <a:off x="436620" y="4268174"/>
            <a:ext cx="414000" cy="414000"/>
            <a:chOff x="6096000" y="4703638"/>
            <a:chExt cx="874068" cy="874068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68E354A-AEB8-4741-8AA0-3F52AF387055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7" name="Grafik 36" descr="Marke Fragezeichen mit einfarbiger Füllung">
              <a:extLst>
                <a:ext uri="{FF2B5EF4-FFF2-40B4-BE49-F238E27FC236}">
                  <a16:creationId xmlns:a16="http://schemas.microsoft.com/office/drawing/2014/main" id="{10291D75-6A4E-4647-BD11-0A2BBFD82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7FAEDB0-FB32-4F0E-AB0E-6314033A1846}"/>
              </a:ext>
            </a:extLst>
          </p:cNvPr>
          <p:cNvGrpSpPr/>
          <p:nvPr/>
        </p:nvGrpSpPr>
        <p:grpSpPr>
          <a:xfrm>
            <a:off x="436620" y="4892704"/>
            <a:ext cx="414000" cy="414000"/>
            <a:chOff x="6096000" y="4703638"/>
            <a:chExt cx="874068" cy="874068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6C2608C-4C3D-4508-B86F-FD80E5167C71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0" name="Grafik 39" descr="Marke Fragezeichen mit einfarbiger Füllung">
              <a:extLst>
                <a:ext uri="{FF2B5EF4-FFF2-40B4-BE49-F238E27FC236}">
                  <a16:creationId xmlns:a16="http://schemas.microsoft.com/office/drawing/2014/main" id="{C6966549-1FA1-4AFD-AF63-E6F9DAE4C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758632A-B192-4AC8-88DF-1830DE951D15}"/>
              </a:ext>
            </a:extLst>
          </p:cNvPr>
          <p:cNvGrpSpPr/>
          <p:nvPr/>
        </p:nvGrpSpPr>
        <p:grpSpPr>
          <a:xfrm>
            <a:off x="435648" y="5515505"/>
            <a:ext cx="414000" cy="414000"/>
            <a:chOff x="6096000" y="4703638"/>
            <a:chExt cx="874068" cy="87406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011081B-E1D3-40E7-89A7-C53D06E926A6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3" name="Grafik 42" descr="Marke Fragezeichen mit einfarbiger Füllung">
              <a:extLst>
                <a:ext uri="{FF2B5EF4-FFF2-40B4-BE49-F238E27FC236}">
                  <a16:creationId xmlns:a16="http://schemas.microsoft.com/office/drawing/2014/main" id="{7078753F-9379-4120-A9B5-59899E550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B294B795-FBF6-4DE1-A2E4-38F44CD97F98}"/>
              </a:ext>
            </a:extLst>
          </p:cNvPr>
          <p:cNvGrpSpPr/>
          <p:nvPr/>
        </p:nvGrpSpPr>
        <p:grpSpPr>
          <a:xfrm>
            <a:off x="8172767" y="2898742"/>
            <a:ext cx="896673" cy="896673"/>
            <a:chOff x="6096000" y="4703638"/>
            <a:chExt cx="874068" cy="874068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17D924-7B48-4625-9DB2-2DC8B682ED63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6" name="Grafik 45" descr="Marke Fragezeichen mit einfarbiger Füllung">
              <a:extLst>
                <a:ext uri="{FF2B5EF4-FFF2-40B4-BE49-F238E27FC236}">
                  <a16:creationId xmlns:a16="http://schemas.microsoft.com/office/drawing/2014/main" id="{C5430DE8-96DE-432B-BF5C-00304F01E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69D7C8FB-C2B7-4826-AFF8-99619B71D052}"/>
              </a:ext>
            </a:extLst>
          </p:cNvPr>
          <p:cNvGrpSpPr/>
          <p:nvPr/>
        </p:nvGrpSpPr>
        <p:grpSpPr>
          <a:xfrm>
            <a:off x="8172767" y="4026836"/>
            <a:ext cx="896673" cy="896673"/>
            <a:chOff x="6096000" y="4703638"/>
            <a:chExt cx="874068" cy="874068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FF10B870-4330-4E90-A1A0-46A22A7E5600}"/>
                </a:ext>
              </a:extLst>
            </p:cNvPr>
            <p:cNvSpPr/>
            <p:nvPr/>
          </p:nvSpPr>
          <p:spPr>
            <a:xfrm>
              <a:off x="6247353" y="4858013"/>
              <a:ext cx="565318" cy="565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9" name="Grafik 48" descr="Marke Fragezeichen mit einfarbiger Füllung">
              <a:extLst>
                <a:ext uri="{FF2B5EF4-FFF2-40B4-BE49-F238E27FC236}">
                  <a16:creationId xmlns:a16="http://schemas.microsoft.com/office/drawing/2014/main" id="{6A68D4CD-0395-4B81-8EBC-E76B96BC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096000" y="4703638"/>
              <a:ext cx="874068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018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996221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48226" y="2097624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5" name="Grafik 14" descr="Sanduhr voll mit einfarbiger Füllung">
            <a:extLst>
              <a:ext uri="{FF2B5EF4-FFF2-40B4-BE49-F238E27FC236}">
                <a16:creationId xmlns:a16="http://schemas.microsoft.com/office/drawing/2014/main" id="{359CB9CC-C2E3-4893-B822-24DFEE24BC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Inhaltsplatzhalter 26">
            <a:extLst>
              <a:ext uri="{FF2B5EF4-FFF2-40B4-BE49-F238E27FC236}">
                <a16:creationId xmlns:a16="http://schemas.microsoft.com/office/drawing/2014/main" id="{9F10207B-8448-4D50-A8C2-A118C50F127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9414787"/>
              </p:ext>
            </p:extLst>
          </p:nvPr>
        </p:nvGraphicFramePr>
        <p:xfrm>
          <a:off x="874713" y="2360645"/>
          <a:ext cx="10580687" cy="346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3A41BBEB-AC3A-48F0-9241-C646F9C1B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159384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9" name="Grafik 28" descr="Geöffnetes Buch Silhouette">
            <a:extLst>
              <a:ext uri="{FF2B5EF4-FFF2-40B4-BE49-F238E27FC236}">
                <a16:creationId xmlns:a16="http://schemas.microsoft.com/office/drawing/2014/main" id="{E068B2DC-417E-485C-91F5-C94748415D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11613" y="3461780"/>
            <a:ext cx="720000" cy="720000"/>
          </a:xfrm>
          <a:prstGeom prst="rect">
            <a:avLst/>
          </a:prstGeom>
        </p:spPr>
      </p:pic>
      <p:pic>
        <p:nvPicPr>
          <p:cNvPr id="31" name="Grafik 30" descr="Recherche Silhouette">
            <a:extLst>
              <a:ext uri="{FF2B5EF4-FFF2-40B4-BE49-F238E27FC236}">
                <a16:creationId xmlns:a16="http://schemas.microsoft.com/office/drawing/2014/main" id="{2257A044-60C4-4661-B253-51480472DF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0948" y="3490821"/>
            <a:ext cx="720000" cy="720000"/>
          </a:xfrm>
          <a:prstGeom prst="rect">
            <a:avLst/>
          </a:prstGeom>
        </p:spPr>
      </p:pic>
      <p:pic>
        <p:nvPicPr>
          <p:cNvPr id="32" name="Grafik 31" descr="UI UX mit einfarbiger Füllung">
            <a:extLst>
              <a:ext uri="{FF2B5EF4-FFF2-40B4-BE49-F238E27FC236}">
                <a16:creationId xmlns:a16="http://schemas.microsoft.com/office/drawing/2014/main" id="{42019A6E-B0F4-47A2-A0B1-F0B6C3D403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95485" y="3478348"/>
            <a:ext cx="720000" cy="720000"/>
          </a:xfrm>
          <a:prstGeom prst="rect">
            <a:avLst/>
          </a:prstGeom>
        </p:spPr>
      </p:pic>
      <p:pic>
        <p:nvPicPr>
          <p:cNvPr id="33" name="Grafik 32" descr="Klemmbrett abgehakt mit einfarbiger Füllung">
            <a:extLst>
              <a:ext uri="{FF2B5EF4-FFF2-40B4-BE49-F238E27FC236}">
                <a16:creationId xmlns:a16="http://schemas.microsoft.com/office/drawing/2014/main" id="{E6816993-5A1F-451B-A12B-3F795F1DF0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77917" y="3482344"/>
            <a:ext cx="720000" cy="720000"/>
          </a:xfrm>
          <a:prstGeom prst="rect">
            <a:avLst/>
          </a:prstGeom>
        </p:spPr>
      </p:pic>
      <p:pic>
        <p:nvPicPr>
          <p:cNvPr id="36" name="Grafik 35" descr="Brainstorming mit einfarbiger Füllung">
            <a:extLst>
              <a:ext uri="{FF2B5EF4-FFF2-40B4-BE49-F238E27FC236}">
                <a16:creationId xmlns:a16="http://schemas.microsoft.com/office/drawing/2014/main" id="{5E23D276-89A4-4C28-A394-12B4C17B1C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49053" y="3490821"/>
            <a:ext cx="684000" cy="684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FC1A190-459B-434C-941E-24B2AF6936A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22" y="3460891"/>
            <a:ext cx="6231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A5B7B11-D140-429F-870F-A869652E7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60291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D4E60827-D45E-4BD3-A6BD-E8BFE1C6BA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7" y="2459856"/>
            <a:ext cx="3517547" cy="2812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08FF9C-E1D1-4186-AABC-309C20166B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77" y="2722455"/>
            <a:ext cx="7211007" cy="1675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CF4574B-CC5B-43BE-918C-D16C07EE2865}"/>
              </a:ext>
            </a:extLst>
          </p:cNvPr>
          <p:cNvSpPr txBox="1"/>
          <p:nvPr/>
        </p:nvSpPr>
        <p:spPr>
          <a:xfrm>
            <a:off x="727879" y="5459386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Mockup des SCADA Systems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8FAEF1-6DDA-46C4-9DB4-0C1182517808}"/>
              </a:ext>
            </a:extLst>
          </p:cNvPr>
          <p:cNvSpPr txBox="1"/>
          <p:nvPr/>
        </p:nvSpPr>
        <p:spPr>
          <a:xfrm>
            <a:off x="6298072" y="4607226"/>
            <a:ext cx="435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Kommunikationsveranschaulichung</a:t>
            </a:r>
          </a:p>
        </p:txBody>
      </p:sp>
    </p:spTree>
    <p:extLst>
      <p:ext uri="{BB962C8B-B14F-4D97-AF65-F5344CB8AC3E}">
        <p14:creationId xmlns:p14="http://schemas.microsoft.com/office/powerpoint/2010/main" val="274729214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I-AT Abschlusspräsentation Node-Red Marcus Rothhaupt</Template>
  <TotalTime>0</TotalTime>
  <Words>1155</Words>
  <Application>Microsoft Office PowerPoint</Application>
  <PresentationFormat>Breitbild</PresentationFormat>
  <Paragraphs>292</Paragraphs>
  <Slides>25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Wingdings</vt:lpstr>
      <vt:lpstr>Symbol</vt:lpstr>
      <vt:lpstr>Arial</vt:lpstr>
      <vt:lpstr>Open Sans</vt:lpstr>
      <vt:lpstr>Calibri</vt:lpstr>
      <vt:lpstr>TUD_2018_16zu9</vt:lpstr>
      <vt:lpstr>Abschlusspräsentation I-AT - Node-Red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Node-Red</dc:title>
  <dc:subject>Präsentationsvorlage</dc:subject>
  <dc:creator>Marcus Rothhaupt</dc:creator>
  <cp:lastModifiedBy>Marcus Rothhaupt</cp:lastModifiedBy>
  <cp:revision>30</cp:revision>
  <dcterms:created xsi:type="dcterms:W3CDTF">2022-01-26T19:42:05Z</dcterms:created>
  <dcterms:modified xsi:type="dcterms:W3CDTF">2022-01-31T22:28:16Z</dcterms:modified>
</cp:coreProperties>
</file>