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8" r:id="rId3"/>
    <p:sldId id="316" r:id="rId4"/>
    <p:sldId id="309" r:id="rId5"/>
    <p:sldId id="327" r:id="rId6"/>
    <p:sldId id="328" r:id="rId7"/>
    <p:sldId id="317" r:id="rId8"/>
    <p:sldId id="312" r:id="rId9"/>
    <p:sldId id="331" r:id="rId10"/>
    <p:sldId id="330" r:id="rId11"/>
    <p:sldId id="321" r:id="rId12"/>
    <p:sldId id="314" r:id="rId13"/>
    <p:sldId id="329" r:id="rId14"/>
    <p:sldId id="322" r:id="rId15"/>
    <p:sldId id="334" r:id="rId16"/>
    <p:sldId id="335" r:id="rId17"/>
    <p:sldId id="336" r:id="rId18"/>
    <p:sldId id="333" r:id="rId19"/>
    <p:sldId id="323" r:id="rId20"/>
    <p:sldId id="324" r:id="rId21"/>
    <p:sldId id="325" r:id="rId22"/>
    <p:sldId id="307" r:id="rId23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256"/>
            <p14:sldId id="308"/>
            <p14:sldId id="316"/>
            <p14:sldId id="309"/>
            <p14:sldId id="327"/>
            <p14:sldId id="328"/>
            <p14:sldId id="317"/>
            <p14:sldId id="312"/>
            <p14:sldId id="331"/>
            <p14:sldId id="330"/>
            <p14:sldId id="321"/>
            <p14:sldId id="314"/>
            <p14:sldId id="329"/>
            <p14:sldId id="322"/>
            <p14:sldId id="334"/>
            <p14:sldId id="335"/>
            <p14:sldId id="336"/>
            <p14:sldId id="333"/>
            <p14:sldId id="323"/>
            <p14:sldId id="324"/>
            <p14:sldId id="32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797"/>
    <a:srgbClr val="01A272"/>
    <a:srgbClr val="0DA5EE"/>
    <a:srgbClr val="02A4EE"/>
    <a:srgbClr val="00A3ED"/>
    <a:srgbClr val="00A2EC"/>
    <a:srgbClr val="03A273"/>
    <a:srgbClr val="0BA5EE"/>
    <a:srgbClr val="0DA375"/>
    <a:srgbClr val="02B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0647" autoAdjust="0"/>
  </p:normalViewPr>
  <p:slideViewPr>
    <p:cSldViewPr snapToGrid="0" snapToObjects="1">
      <p:cViewPr>
        <p:scale>
          <a:sx n="100" d="100"/>
          <a:sy n="100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96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 dirty="0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 dirty="0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 dirty="0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 dirty="0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9B5736-257E-40E2-BD41-C36833F8E182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319DA23C-D87F-4D45-9070-78D5A9C88AE7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Literaturrecherche</a:t>
          </a:r>
        </a:p>
      </dgm:t>
    </dgm:pt>
    <dgm:pt modelId="{7EA32253-EA2B-40C4-9867-54B7E042D496}" type="parTrans" cxnId="{7C62CE34-3B2C-4D9C-9556-A0F5BB29D2E8}">
      <dgm:prSet/>
      <dgm:spPr/>
      <dgm:t>
        <a:bodyPr/>
        <a:lstStyle/>
        <a:p>
          <a:endParaRPr lang="de-DE"/>
        </a:p>
      </dgm:t>
    </dgm:pt>
    <dgm:pt modelId="{8DCA7C02-76FE-48B8-9C5A-E6F1CDDCAE1C}" type="sibTrans" cxnId="{7C62CE34-3B2C-4D9C-9556-A0F5BB29D2E8}">
      <dgm:prSet/>
      <dgm:spPr/>
      <dgm:t>
        <a:bodyPr/>
        <a:lstStyle/>
        <a:p>
          <a:endParaRPr lang="de-DE"/>
        </a:p>
      </dgm:t>
    </dgm:pt>
    <dgm:pt modelId="{FC104D2E-0EE0-40BD-A4C7-4DEB4927859A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Anforderungsanalyse</a:t>
          </a:r>
        </a:p>
      </dgm:t>
    </dgm:pt>
    <dgm:pt modelId="{CA99EFE1-6FA9-4C60-902C-C98C1475D920}" type="parTrans" cxnId="{55F7D9E0-45F1-4CCB-89E1-758805F19A6A}">
      <dgm:prSet/>
      <dgm:spPr/>
      <dgm:t>
        <a:bodyPr/>
        <a:lstStyle/>
        <a:p>
          <a:endParaRPr lang="de-DE"/>
        </a:p>
      </dgm:t>
    </dgm:pt>
    <dgm:pt modelId="{CA9F1C54-02EB-4472-94A7-123E1F3AFE96}" type="sibTrans" cxnId="{55F7D9E0-45F1-4CCB-89E1-758805F19A6A}">
      <dgm:prSet/>
      <dgm:spPr/>
      <dgm:t>
        <a:bodyPr/>
        <a:lstStyle/>
        <a:p>
          <a:endParaRPr lang="de-DE"/>
        </a:p>
      </dgm:t>
    </dgm:pt>
    <dgm:pt modelId="{A5E7115C-720F-4B35-8E73-1877DC802F22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Node-Red als Werkzeug</a:t>
          </a:r>
        </a:p>
      </dgm:t>
    </dgm:pt>
    <dgm:pt modelId="{FF1F3957-2D05-462C-B9D9-90F9A87EC35A}" type="parTrans" cxnId="{FF0AD1E8-6E74-4C10-92A6-B7FDDEB82733}">
      <dgm:prSet/>
      <dgm:spPr/>
      <dgm:t>
        <a:bodyPr/>
        <a:lstStyle/>
        <a:p>
          <a:endParaRPr lang="de-DE"/>
        </a:p>
      </dgm:t>
    </dgm:pt>
    <dgm:pt modelId="{DD009F95-7DBC-45E6-B76C-974E17C66031}" type="sibTrans" cxnId="{FF0AD1E8-6E74-4C10-92A6-B7FDDEB82733}">
      <dgm:prSet/>
      <dgm:spPr/>
      <dgm:t>
        <a:bodyPr/>
        <a:lstStyle/>
        <a:p>
          <a:endParaRPr lang="de-DE"/>
        </a:p>
      </dgm:t>
    </dgm:pt>
    <dgm:pt modelId="{E2F85896-1C16-4DD0-972A-56FEE33EECD8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Ausdenken von Beispielszenarien</a:t>
          </a:r>
        </a:p>
      </dgm:t>
    </dgm:pt>
    <dgm:pt modelId="{F742CF5E-773D-4E74-AFF1-021AADDC264F}" type="parTrans" cxnId="{E3FF1F0B-1E44-414A-992C-0B840A4AD1D5}">
      <dgm:prSet/>
      <dgm:spPr/>
      <dgm:t>
        <a:bodyPr/>
        <a:lstStyle/>
        <a:p>
          <a:endParaRPr lang="de-DE"/>
        </a:p>
      </dgm:t>
    </dgm:pt>
    <dgm:pt modelId="{37423514-51CE-4375-A241-26BC8FEE520E}" type="sibTrans" cxnId="{E3FF1F0B-1E44-414A-992C-0B840A4AD1D5}">
      <dgm:prSet/>
      <dgm:spPr/>
      <dgm:t>
        <a:bodyPr/>
        <a:lstStyle/>
        <a:p>
          <a:endParaRPr lang="de-DE"/>
        </a:p>
      </dgm:t>
    </dgm:pt>
    <dgm:pt modelId="{725B23F0-8234-41D9-933E-B6F3AE3E33BC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endParaRPr lang="de-DE" b="1" dirty="0"/>
        </a:p>
        <a:p>
          <a:r>
            <a:rPr lang="de-DE" b="1" dirty="0"/>
            <a:t>Design eines Mockup für das SCADA System</a:t>
          </a:r>
        </a:p>
      </dgm:t>
    </dgm:pt>
    <dgm:pt modelId="{4D2E4B27-55E9-4FB9-BFE0-03AB0F26FE39}" type="parTrans" cxnId="{C87840E6-7A72-49AA-9411-047DCC48128B}">
      <dgm:prSet/>
      <dgm:spPr/>
      <dgm:t>
        <a:bodyPr/>
        <a:lstStyle/>
        <a:p>
          <a:endParaRPr lang="de-DE"/>
        </a:p>
      </dgm:t>
    </dgm:pt>
    <dgm:pt modelId="{03A63F3D-6D3F-4827-8CEC-2F923BC95809}" type="sibTrans" cxnId="{C87840E6-7A72-49AA-9411-047DCC48128B}">
      <dgm:prSet/>
      <dgm:spPr/>
      <dgm:t>
        <a:bodyPr/>
        <a:lstStyle/>
        <a:p>
          <a:endParaRPr lang="de-DE"/>
        </a:p>
      </dgm:t>
    </dgm:pt>
    <dgm:pt modelId="{60BB0A42-4367-4E8D-BA9C-BAF1F6FDD78E}">
      <dgm:prSet phldrT="[Text]"/>
      <dgm:spPr>
        <a:solidFill>
          <a:srgbClr val="00B1C8"/>
        </a:solidFill>
      </dgm:spPr>
      <dgm:t>
        <a:bodyPr/>
        <a:lstStyle/>
        <a:p>
          <a:endParaRPr lang="de-DE" b="1" dirty="0"/>
        </a:p>
        <a:p>
          <a:endParaRPr lang="de-DE" b="1" dirty="0"/>
        </a:p>
        <a:p>
          <a:r>
            <a:rPr lang="de-DE" b="1" dirty="0"/>
            <a:t>Evaluation der Lösung</a:t>
          </a:r>
        </a:p>
      </dgm:t>
    </dgm:pt>
    <dgm:pt modelId="{8F4C1631-A263-459D-A459-4174493CC789}" type="parTrans" cxnId="{56D3CE9C-E2F2-476A-AC3A-6D301251F589}">
      <dgm:prSet/>
      <dgm:spPr/>
      <dgm:t>
        <a:bodyPr/>
        <a:lstStyle/>
        <a:p>
          <a:endParaRPr lang="de-DE"/>
        </a:p>
      </dgm:t>
    </dgm:pt>
    <dgm:pt modelId="{B9C483A8-5365-4B92-9F1E-8F9A8361E3E6}" type="sibTrans" cxnId="{56D3CE9C-E2F2-476A-AC3A-6D301251F589}">
      <dgm:prSet/>
      <dgm:spPr/>
      <dgm:t>
        <a:bodyPr/>
        <a:lstStyle/>
        <a:p>
          <a:endParaRPr lang="de-DE"/>
        </a:p>
      </dgm:t>
    </dgm:pt>
    <dgm:pt modelId="{5AA9E53D-C764-4FBA-BD42-2B543298CB0A}" type="pres">
      <dgm:prSet presAssocID="{F19B5736-257E-40E2-BD41-C36833F8E182}" presName="CompostProcess" presStyleCnt="0">
        <dgm:presLayoutVars>
          <dgm:dir/>
          <dgm:resizeHandles val="exact"/>
        </dgm:presLayoutVars>
      </dgm:prSet>
      <dgm:spPr/>
    </dgm:pt>
    <dgm:pt modelId="{F5C4B8E3-E787-415E-A909-2E7231F82EE4}" type="pres">
      <dgm:prSet presAssocID="{F19B5736-257E-40E2-BD41-C36833F8E182}" presName="arrow" presStyleLbl="bgShp" presStyleIdx="0" presStyleCnt="1"/>
      <dgm:spPr/>
    </dgm:pt>
    <dgm:pt modelId="{04AC73E0-8E16-4106-82EA-A99CDB4A1065}" type="pres">
      <dgm:prSet presAssocID="{F19B5736-257E-40E2-BD41-C36833F8E182}" presName="linearProcess" presStyleCnt="0"/>
      <dgm:spPr/>
    </dgm:pt>
    <dgm:pt modelId="{B106045E-B44C-49EC-AAE0-21D065CA1205}" type="pres">
      <dgm:prSet presAssocID="{319DA23C-D87F-4D45-9070-78D5A9C88AE7}" presName="textNode" presStyleLbl="node1" presStyleIdx="0" presStyleCnt="6">
        <dgm:presLayoutVars>
          <dgm:bulletEnabled val="1"/>
        </dgm:presLayoutVars>
      </dgm:prSet>
      <dgm:spPr/>
    </dgm:pt>
    <dgm:pt modelId="{5BBE2A77-D274-485E-84C3-6067236301F5}" type="pres">
      <dgm:prSet presAssocID="{8DCA7C02-76FE-48B8-9C5A-E6F1CDDCAE1C}" presName="sibTrans" presStyleCnt="0"/>
      <dgm:spPr/>
    </dgm:pt>
    <dgm:pt modelId="{C669B76A-FBB6-42CA-9B29-F1BC9268DB99}" type="pres">
      <dgm:prSet presAssocID="{FC104D2E-0EE0-40BD-A4C7-4DEB4927859A}" presName="textNode" presStyleLbl="node1" presStyleIdx="1" presStyleCnt="6">
        <dgm:presLayoutVars>
          <dgm:bulletEnabled val="1"/>
        </dgm:presLayoutVars>
      </dgm:prSet>
      <dgm:spPr/>
    </dgm:pt>
    <dgm:pt modelId="{A7D41723-41FF-4B4C-9959-D2D3795B5F63}" type="pres">
      <dgm:prSet presAssocID="{CA9F1C54-02EB-4472-94A7-123E1F3AFE96}" presName="sibTrans" presStyleCnt="0"/>
      <dgm:spPr/>
    </dgm:pt>
    <dgm:pt modelId="{9342B729-9DAF-44B4-A656-5E7AA632C48F}" type="pres">
      <dgm:prSet presAssocID="{A5E7115C-720F-4B35-8E73-1877DC802F22}" presName="textNode" presStyleLbl="node1" presStyleIdx="2" presStyleCnt="6">
        <dgm:presLayoutVars>
          <dgm:bulletEnabled val="1"/>
        </dgm:presLayoutVars>
      </dgm:prSet>
      <dgm:spPr/>
    </dgm:pt>
    <dgm:pt modelId="{82F8FEF3-571B-4A09-880D-EE082402B751}" type="pres">
      <dgm:prSet presAssocID="{DD009F95-7DBC-45E6-B76C-974E17C66031}" presName="sibTrans" presStyleCnt="0"/>
      <dgm:spPr/>
    </dgm:pt>
    <dgm:pt modelId="{C8735F93-EDDB-4C10-B0CC-3B018E4E132F}" type="pres">
      <dgm:prSet presAssocID="{E2F85896-1C16-4DD0-972A-56FEE33EECD8}" presName="textNode" presStyleLbl="node1" presStyleIdx="3" presStyleCnt="6">
        <dgm:presLayoutVars>
          <dgm:bulletEnabled val="1"/>
        </dgm:presLayoutVars>
      </dgm:prSet>
      <dgm:spPr/>
    </dgm:pt>
    <dgm:pt modelId="{DA60DB3B-51B5-4583-9208-D75166C88BE5}" type="pres">
      <dgm:prSet presAssocID="{37423514-51CE-4375-A241-26BC8FEE520E}" presName="sibTrans" presStyleCnt="0"/>
      <dgm:spPr/>
    </dgm:pt>
    <dgm:pt modelId="{8CD911A1-AF67-4ADC-A5E8-DBF71E7A6833}" type="pres">
      <dgm:prSet presAssocID="{725B23F0-8234-41D9-933E-B6F3AE3E33BC}" presName="textNode" presStyleLbl="node1" presStyleIdx="4" presStyleCnt="6">
        <dgm:presLayoutVars>
          <dgm:bulletEnabled val="1"/>
        </dgm:presLayoutVars>
      </dgm:prSet>
      <dgm:spPr/>
    </dgm:pt>
    <dgm:pt modelId="{36A8BD3D-0A8A-4419-9DE7-E4DE49338833}" type="pres">
      <dgm:prSet presAssocID="{03A63F3D-6D3F-4827-8CEC-2F923BC95809}" presName="sibTrans" presStyleCnt="0"/>
      <dgm:spPr/>
    </dgm:pt>
    <dgm:pt modelId="{9CDE135C-1BD3-4474-B854-E43655781D19}" type="pres">
      <dgm:prSet presAssocID="{60BB0A42-4367-4E8D-BA9C-BAF1F6FDD78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3FF1F0B-1E44-414A-992C-0B840A4AD1D5}" srcId="{F19B5736-257E-40E2-BD41-C36833F8E182}" destId="{E2F85896-1C16-4DD0-972A-56FEE33EECD8}" srcOrd="3" destOrd="0" parTransId="{F742CF5E-773D-4E74-AFF1-021AADDC264F}" sibTransId="{37423514-51CE-4375-A241-26BC8FEE520E}"/>
    <dgm:cxn modelId="{7C62CE34-3B2C-4D9C-9556-A0F5BB29D2E8}" srcId="{F19B5736-257E-40E2-BD41-C36833F8E182}" destId="{319DA23C-D87F-4D45-9070-78D5A9C88AE7}" srcOrd="0" destOrd="0" parTransId="{7EA32253-EA2B-40C4-9867-54B7E042D496}" sibTransId="{8DCA7C02-76FE-48B8-9C5A-E6F1CDDCAE1C}"/>
    <dgm:cxn modelId="{A81B5962-7761-445E-9C2D-7F0EBF1878FD}" type="presOf" srcId="{E2F85896-1C16-4DD0-972A-56FEE33EECD8}" destId="{C8735F93-EDDB-4C10-B0CC-3B018E4E132F}" srcOrd="0" destOrd="0" presId="urn:microsoft.com/office/officeart/2005/8/layout/hProcess9"/>
    <dgm:cxn modelId="{CF573C55-4B15-48A7-AC66-6D7A621FE3A8}" type="presOf" srcId="{319DA23C-D87F-4D45-9070-78D5A9C88AE7}" destId="{B106045E-B44C-49EC-AAE0-21D065CA1205}" srcOrd="0" destOrd="0" presId="urn:microsoft.com/office/officeart/2005/8/layout/hProcess9"/>
    <dgm:cxn modelId="{56D3CE9C-E2F2-476A-AC3A-6D301251F589}" srcId="{F19B5736-257E-40E2-BD41-C36833F8E182}" destId="{60BB0A42-4367-4E8D-BA9C-BAF1F6FDD78E}" srcOrd="5" destOrd="0" parTransId="{8F4C1631-A263-459D-A459-4174493CC789}" sibTransId="{B9C483A8-5365-4B92-9F1E-8F9A8361E3E6}"/>
    <dgm:cxn modelId="{BF6D42AF-2D05-4E2E-B7C3-1A385C94A9B1}" type="presOf" srcId="{60BB0A42-4367-4E8D-BA9C-BAF1F6FDD78E}" destId="{9CDE135C-1BD3-4474-B854-E43655781D19}" srcOrd="0" destOrd="0" presId="urn:microsoft.com/office/officeart/2005/8/layout/hProcess9"/>
    <dgm:cxn modelId="{AA28F8B5-02DE-4EF9-BA17-9437F1C0DEF2}" type="presOf" srcId="{FC104D2E-0EE0-40BD-A4C7-4DEB4927859A}" destId="{C669B76A-FBB6-42CA-9B29-F1BC9268DB99}" srcOrd="0" destOrd="0" presId="urn:microsoft.com/office/officeart/2005/8/layout/hProcess9"/>
    <dgm:cxn modelId="{1E33F2D3-17B7-464E-98B6-5CC7F7216285}" type="presOf" srcId="{A5E7115C-720F-4B35-8E73-1877DC802F22}" destId="{9342B729-9DAF-44B4-A656-5E7AA632C48F}" srcOrd="0" destOrd="0" presId="urn:microsoft.com/office/officeart/2005/8/layout/hProcess9"/>
    <dgm:cxn modelId="{55F7D9E0-45F1-4CCB-89E1-758805F19A6A}" srcId="{F19B5736-257E-40E2-BD41-C36833F8E182}" destId="{FC104D2E-0EE0-40BD-A4C7-4DEB4927859A}" srcOrd="1" destOrd="0" parTransId="{CA99EFE1-6FA9-4C60-902C-C98C1475D920}" sibTransId="{CA9F1C54-02EB-4472-94A7-123E1F3AFE96}"/>
    <dgm:cxn modelId="{C87840E6-7A72-49AA-9411-047DCC48128B}" srcId="{F19B5736-257E-40E2-BD41-C36833F8E182}" destId="{725B23F0-8234-41D9-933E-B6F3AE3E33BC}" srcOrd="4" destOrd="0" parTransId="{4D2E4B27-55E9-4FB9-BFE0-03AB0F26FE39}" sibTransId="{03A63F3D-6D3F-4827-8CEC-2F923BC95809}"/>
    <dgm:cxn modelId="{FF0AD1E8-6E74-4C10-92A6-B7FDDEB82733}" srcId="{F19B5736-257E-40E2-BD41-C36833F8E182}" destId="{A5E7115C-720F-4B35-8E73-1877DC802F22}" srcOrd="2" destOrd="0" parTransId="{FF1F3957-2D05-462C-B9D9-90F9A87EC35A}" sibTransId="{DD009F95-7DBC-45E6-B76C-974E17C66031}"/>
    <dgm:cxn modelId="{3B438BF6-DF3A-4B95-87B6-DD16BC6DDDAE}" type="presOf" srcId="{725B23F0-8234-41D9-933E-B6F3AE3E33BC}" destId="{8CD911A1-AF67-4ADC-A5E8-DBF71E7A6833}" srcOrd="0" destOrd="0" presId="urn:microsoft.com/office/officeart/2005/8/layout/hProcess9"/>
    <dgm:cxn modelId="{8798EDF8-8EA5-4F71-97F1-EE336B1F0780}" type="presOf" srcId="{F19B5736-257E-40E2-BD41-C36833F8E182}" destId="{5AA9E53D-C764-4FBA-BD42-2B543298CB0A}" srcOrd="0" destOrd="0" presId="urn:microsoft.com/office/officeart/2005/8/layout/hProcess9"/>
    <dgm:cxn modelId="{FB989D51-E4C6-4F20-A932-B612E7C09190}" type="presParOf" srcId="{5AA9E53D-C764-4FBA-BD42-2B543298CB0A}" destId="{F5C4B8E3-E787-415E-A909-2E7231F82EE4}" srcOrd="0" destOrd="0" presId="urn:microsoft.com/office/officeart/2005/8/layout/hProcess9"/>
    <dgm:cxn modelId="{6C2BB9CC-E5E3-42F5-AF53-01D87CB597C3}" type="presParOf" srcId="{5AA9E53D-C764-4FBA-BD42-2B543298CB0A}" destId="{04AC73E0-8E16-4106-82EA-A99CDB4A1065}" srcOrd="1" destOrd="0" presId="urn:microsoft.com/office/officeart/2005/8/layout/hProcess9"/>
    <dgm:cxn modelId="{B9BA128E-90AD-4929-8DB8-DF6E4EC057C8}" type="presParOf" srcId="{04AC73E0-8E16-4106-82EA-A99CDB4A1065}" destId="{B106045E-B44C-49EC-AAE0-21D065CA1205}" srcOrd="0" destOrd="0" presId="urn:microsoft.com/office/officeart/2005/8/layout/hProcess9"/>
    <dgm:cxn modelId="{086E6A91-B7B2-4228-BADC-1E9655447DED}" type="presParOf" srcId="{04AC73E0-8E16-4106-82EA-A99CDB4A1065}" destId="{5BBE2A77-D274-485E-84C3-6067236301F5}" srcOrd="1" destOrd="0" presId="urn:microsoft.com/office/officeart/2005/8/layout/hProcess9"/>
    <dgm:cxn modelId="{B295CB35-663B-4895-B254-71B0ECA6CEBB}" type="presParOf" srcId="{04AC73E0-8E16-4106-82EA-A99CDB4A1065}" destId="{C669B76A-FBB6-42CA-9B29-F1BC9268DB99}" srcOrd="2" destOrd="0" presId="urn:microsoft.com/office/officeart/2005/8/layout/hProcess9"/>
    <dgm:cxn modelId="{571C6BAC-C44C-4C3C-A333-8B24E2B6A2C5}" type="presParOf" srcId="{04AC73E0-8E16-4106-82EA-A99CDB4A1065}" destId="{A7D41723-41FF-4B4C-9959-D2D3795B5F63}" srcOrd="3" destOrd="0" presId="urn:microsoft.com/office/officeart/2005/8/layout/hProcess9"/>
    <dgm:cxn modelId="{2E5D7823-E3B5-469E-8878-BA4664F2E4A1}" type="presParOf" srcId="{04AC73E0-8E16-4106-82EA-A99CDB4A1065}" destId="{9342B729-9DAF-44B4-A656-5E7AA632C48F}" srcOrd="4" destOrd="0" presId="urn:microsoft.com/office/officeart/2005/8/layout/hProcess9"/>
    <dgm:cxn modelId="{748E0059-7579-4974-8C54-2CF7250552BE}" type="presParOf" srcId="{04AC73E0-8E16-4106-82EA-A99CDB4A1065}" destId="{82F8FEF3-571B-4A09-880D-EE082402B751}" srcOrd="5" destOrd="0" presId="urn:microsoft.com/office/officeart/2005/8/layout/hProcess9"/>
    <dgm:cxn modelId="{841FE35C-C3FB-4018-92B3-BA5560B64BB8}" type="presParOf" srcId="{04AC73E0-8E16-4106-82EA-A99CDB4A1065}" destId="{C8735F93-EDDB-4C10-B0CC-3B018E4E132F}" srcOrd="6" destOrd="0" presId="urn:microsoft.com/office/officeart/2005/8/layout/hProcess9"/>
    <dgm:cxn modelId="{F682DD9A-7215-419A-B638-FECEE70F520C}" type="presParOf" srcId="{04AC73E0-8E16-4106-82EA-A99CDB4A1065}" destId="{DA60DB3B-51B5-4583-9208-D75166C88BE5}" srcOrd="7" destOrd="0" presId="urn:microsoft.com/office/officeart/2005/8/layout/hProcess9"/>
    <dgm:cxn modelId="{9BA1C3EA-87EE-47C1-B44C-E4951F7E7162}" type="presParOf" srcId="{04AC73E0-8E16-4106-82EA-A99CDB4A1065}" destId="{8CD911A1-AF67-4ADC-A5E8-DBF71E7A6833}" srcOrd="8" destOrd="0" presId="urn:microsoft.com/office/officeart/2005/8/layout/hProcess9"/>
    <dgm:cxn modelId="{93EDF038-8921-4C7D-8A38-A404A3650432}" type="presParOf" srcId="{04AC73E0-8E16-4106-82EA-A99CDB4A1065}" destId="{36A8BD3D-0A8A-4419-9DE7-E4DE49338833}" srcOrd="9" destOrd="0" presId="urn:microsoft.com/office/officeart/2005/8/layout/hProcess9"/>
    <dgm:cxn modelId="{51D0CCEB-AB93-4DAA-98D9-200DC376D777}" type="presParOf" srcId="{04AC73E0-8E16-4106-82EA-A99CDB4A1065}" destId="{9CDE135C-1BD3-4474-B854-E43655781D1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rgbClr val="02BDD5"/>
        </a:solidFill>
      </dgm:spPr>
      <dgm:t>
        <a:bodyPr/>
        <a:lstStyle/>
        <a:p>
          <a:r>
            <a:rPr lang="de-DE" b="1" dirty="0"/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Vorgehen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2BDD5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Varianten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AD163F47-58AA-4FB1-B095-D40CE3DFDC60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bg1">
                  <a:alpha val="30000"/>
                </a:schemeClr>
              </a:solidFill>
            </a:rPr>
            <a:t>Entwurf</a:t>
          </a:r>
        </a:p>
      </dgm:t>
    </dgm:pt>
    <dgm:pt modelId="{C1105219-2225-4ACC-981A-3E36DC4AA62F}" type="parTrans" cxnId="{BB1DB315-FEB4-4E2F-B03A-D09816D836BC}">
      <dgm:prSet/>
      <dgm:spPr/>
      <dgm:t>
        <a:bodyPr/>
        <a:lstStyle/>
        <a:p>
          <a:endParaRPr lang="de-DE"/>
        </a:p>
      </dgm:t>
    </dgm:pt>
    <dgm:pt modelId="{0C36587D-BBAB-4516-91AB-851AD271441F}" type="sibTrans" cxnId="{BB1DB315-FEB4-4E2F-B03A-D09816D836BC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194B16E4-0737-497E-AB9C-3C02D85D1979}" type="pres">
      <dgm:prSet presAssocID="{AD163F47-58AA-4FB1-B095-D40CE3DFDC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000A1B-FAF4-4498-A9E7-5FC8D47300CE}" type="pres">
      <dgm:prSet presAssocID="{0C36587D-BBAB-4516-91AB-851AD271441F}" presName="spacer" presStyleCnt="0"/>
      <dgm:spPr/>
    </dgm:pt>
    <dgm:pt modelId="{E8E387A1-BFA5-417D-B7A8-3C9196CD79F8}" type="pres">
      <dgm:prSet presAssocID="{EE19EC81-C869-40C7-A2A5-1B09D333A4C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1DB315-FEB4-4E2F-B03A-D09816D836BC}" srcId="{FDA8E718-4A12-4A74-A2CF-5CDEBBD11E58}" destId="{AD163F47-58AA-4FB1-B095-D40CE3DFDC60}" srcOrd="1" destOrd="0" parTransId="{C1105219-2225-4ACC-981A-3E36DC4AA62F}" sibTransId="{0C36587D-BBAB-4516-91AB-851AD271441F}"/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2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05073D6-4A58-4875-A095-9025325CE989}" type="presOf" srcId="{AD163F47-58AA-4FB1-B095-D40CE3DFDC60}" destId="{194B16E4-0737-497E-AB9C-3C02D85D1979}" srcOrd="0" destOrd="0" presId="urn:microsoft.com/office/officeart/2005/8/layout/vList2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19338EB4-15EA-4CB3-8E4F-FF74C902717D}" type="presParOf" srcId="{8872998C-91AF-45D1-B8F6-A65AD313FE14}" destId="{194B16E4-0737-497E-AB9C-3C02D85D1979}" srcOrd="2" destOrd="0" presId="urn:microsoft.com/office/officeart/2005/8/layout/vList2"/>
    <dgm:cxn modelId="{20DBB2E7-1D70-450A-BE2C-46568AA30AF4}" type="presParOf" srcId="{8872998C-91AF-45D1-B8F6-A65AD313FE14}" destId="{A7000A1B-FAF4-4498-A9E7-5FC8D47300CE}" srcOrd="3" destOrd="0" presId="urn:microsoft.com/office/officeart/2005/8/layout/vList2"/>
    <dgm:cxn modelId="{66DDD756-DAA4-4029-941C-AC43239A08A4}" type="presParOf" srcId="{8872998C-91AF-45D1-B8F6-A65AD313FE14}" destId="{E8E387A1-BFA5-417D-B7A8-3C9196CD79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2BBAA"/>
        </a:solidFill>
      </dgm:spPr>
      <dgm:t>
        <a:bodyPr/>
        <a:lstStyle/>
        <a:p>
          <a:r>
            <a:rPr lang="de-DE" b="1" dirty="0"/>
            <a:t>Kommunikation Node.js </a:t>
          </a:r>
          <a:r>
            <a:rPr lang="de-DE" b="1" dirty="0">
              <a:sym typeface="Wingdings" panose="05000000000000000000" pitchFamily="2" charset="2"/>
            </a:rPr>
            <a:t> </a:t>
          </a:r>
          <a:r>
            <a:rPr lang="de-DE" b="1" dirty="0"/>
            <a:t>Node-Red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C0D0FC7C-E153-497E-A379-678A5BF97FE4}">
      <dgm:prSet phldrT="[Text]"/>
      <dgm:spPr>
        <a:solidFill>
          <a:srgbClr val="979797"/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Alarme</a:t>
          </a:r>
          <a:endParaRPr lang="de-DE" b="1" dirty="0"/>
        </a:p>
      </dgm:t>
    </dgm:pt>
    <dgm:pt modelId="{4D1A2A61-F514-4B14-90F0-BF8B5BE5663E}" type="parTrans" cxnId="{A6C48057-8785-429B-BFF5-9547BB566E69}">
      <dgm:prSet/>
      <dgm:spPr/>
      <dgm:t>
        <a:bodyPr/>
        <a:lstStyle/>
        <a:p>
          <a:endParaRPr lang="de-DE"/>
        </a:p>
      </dgm:t>
    </dgm:pt>
    <dgm:pt modelId="{F1F6A1E5-D329-417F-9790-90445CA78D76}" type="sibTrans" cxnId="{A6C48057-8785-429B-BFF5-9547BB566E69}">
      <dgm:prSet/>
      <dgm:spPr/>
      <dgm:t>
        <a:bodyPr/>
        <a:lstStyle/>
        <a:p>
          <a:endParaRPr lang="de-DE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3B554E-4BAE-4D2C-BF36-18716F97C771}" type="pres">
      <dgm:prSet presAssocID="{D0806855-8EA2-4D2A-9DE3-B62EF6F1B25B}" presName="spacer" presStyleCnt="0"/>
      <dgm:spPr/>
    </dgm:pt>
    <dgm:pt modelId="{A1E64066-943C-4E5C-A268-D35C0558A435}" type="pres">
      <dgm:prSet presAssocID="{C0D0FC7C-E153-497E-A379-678A5BF97FE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A6C48057-8785-429B-BFF5-9547BB566E69}" srcId="{FDA8E718-4A12-4A74-A2CF-5CDEBBD11E58}" destId="{C0D0FC7C-E153-497E-A379-678A5BF97FE4}" srcOrd="1" destOrd="0" parTransId="{4D1A2A61-F514-4B14-90F0-BF8B5BE5663E}" sibTransId="{F1F6A1E5-D329-417F-9790-90445CA78D76}"/>
    <dgm:cxn modelId="{FD988BA6-AD97-42ED-BC96-58CC21BC56BC}" type="presOf" srcId="{C0D0FC7C-E153-497E-A379-678A5BF97FE4}" destId="{A1E64066-943C-4E5C-A268-D35C0558A435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AE4E4A4B-6FC0-4C82-91BB-0C4698EA081A}" type="presParOf" srcId="{8872998C-91AF-45D1-B8F6-A65AD313FE14}" destId="{853B554E-4BAE-4D2C-BF36-18716F97C771}" srcOrd="1" destOrd="0" presId="urn:microsoft.com/office/officeart/2005/8/layout/vList2"/>
    <dgm:cxn modelId="{76EEC47B-9A56-4076-B2B1-F91B802A0546}" type="presParOf" srcId="{8872998C-91AF-45D1-B8F6-A65AD313FE14}" destId="{A1E64066-943C-4E5C-A268-D35C0558A4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Kommunikation Node.js </a:t>
          </a:r>
          <a:r>
            <a:rPr lang="de-DE" b="1" dirty="0">
              <a:solidFill>
                <a:schemeClr val="lt1">
                  <a:alpha val="30000"/>
                </a:schemeClr>
              </a:solidFill>
              <a:sym typeface="Wingdings" panose="05000000000000000000" pitchFamily="2" charset="2"/>
            </a:rPr>
            <a:t></a:t>
          </a:r>
          <a:r>
            <a:rPr lang="de-DE" b="1" dirty="0">
              <a:solidFill>
                <a:schemeClr val="lt1">
                  <a:alpha val="30000"/>
                </a:schemeClr>
              </a:solidFill>
            </a:rPr>
            <a:t> Node-Red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0BBAA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Alarme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1/3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2/3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rgbClr val="0DA375"/>
        </a:solidFill>
      </dgm:spPr>
      <dgm:t>
        <a:bodyPr/>
        <a:lstStyle/>
        <a:p>
          <a:r>
            <a:rPr lang="de-DE" b="1" dirty="0"/>
            <a:t>Node-Red in der Industrie? 3/3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 dirty="0"/>
            <a:t>Das Tool soll in industriellen Umgebungen lauffähig sein</a:t>
          </a:r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/>
            <a:t>Das Tool soll einen hohen Grad an Interoperabilität besitzen</a:t>
          </a:r>
          <a:endParaRPr lang="de-DE" dirty="0"/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/>
            <a:t>Das Tool soll ergonomisch und anwendungsorientiert sein</a:t>
          </a:r>
          <a:endParaRPr lang="de-DE" dirty="0"/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/>
            <a:t>Das Tool soll mit älteren und neuen Maschinen kompatibel sein</a:t>
          </a:r>
          <a:endParaRPr lang="de-DE" dirty="0"/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Node-Red in der Industrie?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rgbClr val="03A273"/>
        </a:solidFill>
      </dgm:spPr>
      <dgm:t>
        <a:bodyPr/>
        <a:lstStyle/>
        <a:p>
          <a:r>
            <a:rPr lang="de-DE" b="1" dirty="0">
              <a:solidFill>
                <a:schemeClr val="lt1"/>
              </a:solidFill>
            </a:rPr>
            <a:t>Ausblick</a:t>
          </a: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F7C63D1-C7B0-4FA9-8EE3-C2784F5526CD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1450D34-6547-4320-B549-C90A0B6724ED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Anhaltendes Wachstum des Tools</a:t>
          </a:r>
        </a:p>
      </dgm:t>
    </dgm:pt>
    <dgm:pt modelId="{9DDD96CF-7D09-4AD3-A751-F048AC6B428C}" type="parTrans" cxnId="{9C08EDCC-B5E9-4776-9DFE-ABE02D45768E}">
      <dgm:prSet/>
      <dgm:spPr/>
      <dgm:t>
        <a:bodyPr/>
        <a:lstStyle/>
        <a:p>
          <a:endParaRPr lang="de-DE"/>
        </a:p>
      </dgm:t>
    </dgm:pt>
    <dgm:pt modelId="{7D53B5E8-E743-40AA-88BF-2D15821FF83B}" type="sibTrans" cxnId="{9C08EDCC-B5E9-4776-9DFE-ABE02D45768E}">
      <dgm:prSet/>
      <dgm:spPr/>
      <dgm:t>
        <a:bodyPr/>
        <a:lstStyle/>
        <a:p>
          <a:endParaRPr lang="de-DE"/>
        </a:p>
      </dgm:t>
    </dgm:pt>
    <dgm:pt modelId="{125B0F15-D306-4FFA-A24F-28CD3509AF29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Nahezu grenzenlose Verwendungsmöglichkeiten</a:t>
          </a:r>
        </a:p>
      </dgm:t>
    </dgm:pt>
    <dgm:pt modelId="{B81AE8F8-442B-4DF0-A2DD-6F6F5D4D3AAC}" type="parTrans" cxnId="{C5878DA7-B48E-4F09-B2FD-A1A0BF81A330}">
      <dgm:prSet/>
      <dgm:spPr/>
      <dgm:t>
        <a:bodyPr/>
        <a:lstStyle/>
        <a:p>
          <a:endParaRPr lang="de-DE"/>
        </a:p>
      </dgm:t>
    </dgm:pt>
    <dgm:pt modelId="{F53750AC-517D-44A0-95D2-7F72FB17F4A5}" type="sibTrans" cxnId="{C5878DA7-B48E-4F09-B2FD-A1A0BF81A330}">
      <dgm:prSet/>
      <dgm:spPr/>
      <dgm:t>
        <a:bodyPr/>
        <a:lstStyle/>
        <a:p>
          <a:endParaRPr lang="de-DE"/>
        </a:p>
      </dgm:t>
    </dgm:pt>
    <dgm:pt modelId="{92578D21-7139-4E35-95F5-8878B2742F68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Große Online Community</a:t>
          </a:r>
        </a:p>
      </dgm:t>
    </dgm:pt>
    <dgm:pt modelId="{505E2E08-BF3B-4CBE-B540-D7C688DAA630}" type="parTrans" cxnId="{B1B0C79D-FCF6-43EB-B2D3-E2362D9CADD6}">
      <dgm:prSet/>
      <dgm:spPr/>
      <dgm:t>
        <a:bodyPr/>
        <a:lstStyle/>
        <a:p>
          <a:endParaRPr lang="de-DE"/>
        </a:p>
      </dgm:t>
    </dgm:pt>
    <dgm:pt modelId="{5AF7BBFF-7743-46B3-B9F5-FD2C3CCE3833}" type="sibTrans" cxnId="{B1B0C79D-FCF6-43EB-B2D3-E2362D9CADD6}">
      <dgm:prSet/>
      <dgm:spPr/>
      <dgm:t>
        <a:bodyPr/>
        <a:lstStyle/>
        <a:p>
          <a:endParaRPr lang="de-DE"/>
        </a:p>
      </dgm:t>
    </dgm:pt>
    <dgm:pt modelId="{58D131F5-5AF0-4073-A4D6-EF1C3A2DADD3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Noch lange Support und sicherheitskritische Updates durch Open-Source</a:t>
          </a:r>
        </a:p>
      </dgm:t>
    </dgm:pt>
    <dgm:pt modelId="{3D9AE3B5-521A-43FB-A318-128A9FA811F2}" type="parTrans" cxnId="{5D8DEBB8-41F0-48CD-AA35-EC04DA79BF9E}">
      <dgm:prSet/>
      <dgm:spPr/>
      <dgm:t>
        <a:bodyPr/>
        <a:lstStyle/>
        <a:p>
          <a:endParaRPr lang="de-DE"/>
        </a:p>
      </dgm:t>
    </dgm:pt>
    <dgm:pt modelId="{5213AD32-F030-4B0F-BC2A-5A88471CD878}" type="sibTrans" cxnId="{5D8DEBB8-41F0-48CD-AA35-EC04DA79BF9E}">
      <dgm:prSet/>
      <dgm:spPr/>
      <dgm:t>
        <a:bodyPr/>
        <a:lstStyle/>
        <a:p>
          <a:endParaRPr lang="de-DE"/>
        </a:p>
      </dgm:t>
    </dgm:pt>
    <dgm:pt modelId="{B9AEDD98-A1B1-4813-8CAF-A142FC92CF25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Kommerzieller Bereich immer stärker</a:t>
          </a:r>
        </a:p>
      </dgm:t>
    </dgm:pt>
    <dgm:pt modelId="{EF578982-3382-4A20-99C3-BB661902B1EE}" type="parTrans" cxnId="{C8474FBC-CCFD-41F3-806B-7C1FB86EE69C}">
      <dgm:prSet/>
      <dgm:spPr/>
      <dgm:t>
        <a:bodyPr/>
        <a:lstStyle/>
        <a:p>
          <a:endParaRPr lang="de-DE"/>
        </a:p>
      </dgm:t>
    </dgm:pt>
    <dgm:pt modelId="{3712C554-54CA-47AD-A670-C5899B36CE4C}" type="sibTrans" cxnId="{C8474FBC-CCFD-41F3-806B-7C1FB86EE69C}">
      <dgm:prSet/>
      <dgm:spPr/>
      <dgm:t>
        <a:bodyPr/>
        <a:lstStyle/>
        <a:p>
          <a:endParaRPr lang="de-DE"/>
        </a:p>
      </dgm:t>
    </dgm:pt>
    <dgm:pt modelId="{35588ACC-7C07-4086-B174-F34F583DCD30}">
      <dgm:prSet phldrT="[Text]"/>
      <dgm:spPr>
        <a:solidFill>
          <a:srgbClr val="03A273"/>
        </a:solidFill>
      </dgm:spPr>
      <dgm:t>
        <a:bodyPr/>
        <a:lstStyle/>
        <a:p>
          <a:r>
            <a:rPr lang="de-DE" dirty="0"/>
            <a:t>35.1 % in-</a:t>
          </a:r>
          <a:r>
            <a:rPr lang="de-DE" dirty="0" err="1"/>
            <a:t>production</a:t>
          </a:r>
          <a:endParaRPr lang="de-DE" dirty="0"/>
        </a:p>
        <a:p>
          <a:r>
            <a:rPr lang="de-DE" dirty="0"/>
            <a:t>16.1% </a:t>
          </a:r>
          <a:r>
            <a:rPr lang="de-DE" dirty="0" err="1"/>
            <a:t>commercial</a:t>
          </a:r>
          <a:endParaRPr lang="de-DE" dirty="0"/>
        </a:p>
      </dgm:t>
    </dgm:pt>
    <dgm:pt modelId="{660B7B78-7925-40DB-BD99-8E00D3652470}" type="parTrans" cxnId="{8E459173-2089-48F5-B586-304EC31B2683}">
      <dgm:prSet/>
      <dgm:spPr/>
      <dgm:t>
        <a:bodyPr/>
        <a:lstStyle/>
        <a:p>
          <a:endParaRPr lang="de-DE"/>
        </a:p>
      </dgm:t>
    </dgm:pt>
    <dgm:pt modelId="{CB71048E-E4C7-495B-A5E4-59EEB434F8EB}" type="sibTrans" cxnId="{8E459173-2089-48F5-B586-304EC31B2683}">
      <dgm:prSet/>
      <dgm:spPr/>
      <dgm:t>
        <a:bodyPr/>
        <a:lstStyle/>
        <a:p>
          <a:endParaRPr lang="de-DE"/>
        </a:p>
      </dgm:t>
    </dgm:pt>
    <dgm:pt modelId="{D4C1B049-DA43-40FB-A9C9-74E39D20B50F}" type="pres">
      <dgm:prSet presAssocID="{5F7C63D1-C7B0-4FA9-8EE3-C2784F5526CD}" presName="diagram" presStyleCnt="0">
        <dgm:presLayoutVars>
          <dgm:dir/>
          <dgm:resizeHandles val="exact"/>
        </dgm:presLayoutVars>
      </dgm:prSet>
      <dgm:spPr/>
    </dgm:pt>
    <dgm:pt modelId="{0F68978A-B6F8-4BC2-893E-284F23880ABE}" type="pres">
      <dgm:prSet presAssocID="{F1450D34-6547-4320-B549-C90A0B6724ED}" presName="node" presStyleLbl="node1" presStyleIdx="0" presStyleCnt="6">
        <dgm:presLayoutVars>
          <dgm:bulletEnabled val="1"/>
        </dgm:presLayoutVars>
      </dgm:prSet>
      <dgm:spPr/>
    </dgm:pt>
    <dgm:pt modelId="{3C2C33EF-E452-44F7-8466-7D272A78B508}" type="pres">
      <dgm:prSet presAssocID="{7D53B5E8-E743-40AA-88BF-2D15821FF83B}" presName="sibTrans" presStyleCnt="0"/>
      <dgm:spPr/>
    </dgm:pt>
    <dgm:pt modelId="{8E67DF30-7451-495A-9022-F58862CB5401}" type="pres">
      <dgm:prSet presAssocID="{B9AEDD98-A1B1-4813-8CAF-A142FC92CF25}" presName="node" presStyleLbl="node1" presStyleIdx="1" presStyleCnt="6">
        <dgm:presLayoutVars>
          <dgm:bulletEnabled val="1"/>
        </dgm:presLayoutVars>
      </dgm:prSet>
      <dgm:spPr/>
    </dgm:pt>
    <dgm:pt modelId="{1CE9D9F1-FB24-439C-B7FA-8BBA090CD8DE}" type="pres">
      <dgm:prSet presAssocID="{3712C554-54CA-47AD-A670-C5899B36CE4C}" presName="sibTrans" presStyleCnt="0"/>
      <dgm:spPr/>
    </dgm:pt>
    <dgm:pt modelId="{1458F98A-B4EF-4651-894C-A2E6F3FB01E6}" type="pres">
      <dgm:prSet presAssocID="{35588ACC-7C07-4086-B174-F34F583DCD30}" presName="node" presStyleLbl="node1" presStyleIdx="2" presStyleCnt="6">
        <dgm:presLayoutVars>
          <dgm:bulletEnabled val="1"/>
        </dgm:presLayoutVars>
      </dgm:prSet>
      <dgm:spPr/>
    </dgm:pt>
    <dgm:pt modelId="{681AE0B2-EED0-40FB-A838-2FFDC1D07C97}" type="pres">
      <dgm:prSet presAssocID="{CB71048E-E4C7-495B-A5E4-59EEB434F8EB}" presName="sibTrans" presStyleCnt="0"/>
      <dgm:spPr/>
    </dgm:pt>
    <dgm:pt modelId="{DEF7D20E-EE5C-4008-850B-AAC729F21B2B}" type="pres">
      <dgm:prSet presAssocID="{125B0F15-D306-4FFA-A24F-28CD3509AF29}" presName="node" presStyleLbl="node1" presStyleIdx="3" presStyleCnt="6">
        <dgm:presLayoutVars>
          <dgm:bulletEnabled val="1"/>
        </dgm:presLayoutVars>
      </dgm:prSet>
      <dgm:spPr/>
    </dgm:pt>
    <dgm:pt modelId="{2E6DF637-BDC0-40E9-A0B0-45E97DB50EEF}" type="pres">
      <dgm:prSet presAssocID="{F53750AC-517D-44A0-95D2-7F72FB17F4A5}" presName="sibTrans" presStyleCnt="0"/>
      <dgm:spPr/>
    </dgm:pt>
    <dgm:pt modelId="{CA5C43D2-D080-496F-8F19-38EEA180AFE3}" type="pres">
      <dgm:prSet presAssocID="{92578D21-7139-4E35-95F5-8878B2742F68}" presName="node" presStyleLbl="node1" presStyleIdx="4" presStyleCnt="6">
        <dgm:presLayoutVars>
          <dgm:bulletEnabled val="1"/>
        </dgm:presLayoutVars>
      </dgm:prSet>
      <dgm:spPr/>
    </dgm:pt>
    <dgm:pt modelId="{081D0EA6-2250-492C-A2C8-48DE6D926C7E}" type="pres">
      <dgm:prSet presAssocID="{5AF7BBFF-7743-46B3-B9F5-FD2C3CCE3833}" presName="sibTrans" presStyleCnt="0"/>
      <dgm:spPr/>
    </dgm:pt>
    <dgm:pt modelId="{4317ADE7-0C0F-4C2A-9236-12B9FD309F0E}" type="pres">
      <dgm:prSet presAssocID="{58D131F5-5AF0-4073-A4D6-EF1C3A2DADD3}" presName="node" presStyleLbl="node1" presStyleIdx="5" presStyleCnt="6">
        <dgm:presLayoutVars>
          <dgm:bulletEnabled val="1"/>
        </dgm:presLayoutVars>
      </dgm:prSet>
      <dgm:spPr/>
    </dgm:pt>
  </dgm:ptLst>
  <dgm:cxnLst>
    <dgm:cxn modelId="{83162F49-3CEC-4150-926F-27AB35743D31}" type="presOf" srcId="{F1450D34-6547-4320-B549-C90A0B6724ED}" destId="{0F68978A-B6F8-4BC2-893E-284F23880ABE}" srcOrd="0" destOrd="0" presId="urn:microsoft.com/office/officeart/2005/8/layout/default"/>
    <dgm:cxn modelId="{8E459173-2089-48F5-B586-304EC31B2683}" srcId="{5F7C63D1-C7B0-4FA9-8EE3-C2784F5526CD}" destId="{35588ACC-7C07-4086-B174-F34F583DCD30}" srcOrd="2" destOrd="0" parTransId="{660B7B78-7925-40DB-BD99-8E00D3652470}" sibTransId="{CB71048E-E4C7-495B-A5E4-59EEB434F8EB}"/>
    <dgm:cxn modelId="{B1B0C79D-FCF6-43EB-B2D3-E2362D9CADD6}" srcId="{5F7C63D1-C7B0-4FA9-8EE3-C2784F5526CD}" destId="{92578D21-7139-4E35-95F5-8878B2742F68}" srcOrd="4" destOrd="0" parTransId="{505E2E08-BF3B-4CBE-B540-D7C688DAA630}" sibTransId="{5AF7BBFF-7743-46B3-B9F5-FD2C3CCE3833}"/>
    <dgm:cxn modelId="{C5878DA7-B48E-4F09-B2FD-A1A0BF81A330}" srcId="{5F7C63D1-C7B0-4FA9-8EE3-C2784F5526CD}" destId="{125B0F15-D306-4FFA-A24F-28CD3509AF29}" srcOrd="3" destOrd="0" parTransId="{B81AE8F8-442B-4DF0-A2DD-6F6F5D4D3AAC}" sibTransId="{F53750AC-517D-44A0-95D2-7F72FB17F4A5}"/>
    <dgm:cxn modelId="{36EDEAB6-C8EB-47C0-AF78-E8A72D3E6D44}" type="presOf" srcId="{35588ACC-7C07-4086-B174-F34F583DCD30}" destId="{1458F98A-B4EF-4651-894C-A2E6F3FB01E6}" srcOrd="0" destOrd="0" presId="urn:microsoft.com/office/officeart/2005/8/layout/default"/>
    <dgm:cxn modelId="{D15299B7-6E10-48C3-A6C9-C0AFB98E28E8}" type="presOf" srcId="{5F7C63D1-C7B0-4FA9-8EE3-C2784F5526CD}" destId="{D4C1B049-DA43-40FB-A9C9-74E39D20B50F}" srcOrd="0" destOrd="0" presId="urn:microsoft.com/office/officeart/2005/8/layout/default"/>
    <dgm:cxn modelId="{5D8DEBB8-41F0-48CD-AA35-EC04DA79BF9E}" srcId="{5F7C63D1-C7B0-4FA9-8EE3-C2784F5526CD}" destId="{58D131F5-5AF0-4073-A4D6-EF1C3A2DADD3}" srcOrd="5" destOrd="0" parTransId="{3D9AE3B5-521A-43FB-A318-128A9FA811F2}" sibTransId="{5213AD32-F030-4B0F-BC2A-5A88471CD878}"/>
    <dgm:cxn modelId="{C8474FBC-CCFD-41F3-806B-7C1FB86EE69C}" srcId="{5F7C63D1-C7B0-4FA9-8EE3-C2784F5526CD}" destId="{B9AEDD98-A1B1-4813-8CAF-A142FC92CF25}" srcOrd="1" destOrd="0" parTransId="{EF578982-3382-4A20-99C3-BB661902B1EE}" sibTransId="{3712C554-54CA-47AD-A670-C5899B36CE4C}"/>
    <dgm:cxn modelId="{9C08EDCC-B5E9-4776-9DFE-ABE02D45768E}" srcId="{5F7C63D1-C7B0-4FA9-8EE3-C2784F5526CD}" destId="{F1450D34-6547-4320-B549-C90A0B6724ED}" srcOrd="0" destOrd="0" parTransId="{9DDD96CF-7D09-4AD3-A751-F048AC6B428C}" sibTransId="{7D53B5E8-E743-40AA-88BF-2D15821FF83B}"/>
    <dgm:cxn modelId="{C3C31DD3-26DD-436D-977F-C1E471984A2F}" type="presOf" srcId="{B9AEDD98-A1B1-4813-8CAF-A142FC92CF25}" destId="{8E67DF30-7451-495A-9022-F58862CB5401}" srcOrd="0" destOrd="0" presId="urn:microsoft.com/office/officeart/2005/8/layout/default"/>
    <dgm:cxn modelId="{205FB6DB-1136-471D-995F-065B687CC11D}" type="presOf" srcId="{125B0F15-D306-4FFA-A24F-28CD3509AF29}" destId="{DEF7D20E-EE5C-4008-850B-AAC729F21B2B}" srcOrd="0" destOrd="0" presId="urn:microsoft.com/office/officeart/2005/8/layout/default"/>
    <dgm:cxn modelId="{119101DD-30C9-4B2A-A2F3-7A2314B554A0}" type="presOf" srcId="{92578D21-7139-4E35-95F5-8878B2742F68}" destId="{CA5C43D2-D080-496F-8F19-38EEA180AFE3}" srcOrd="0" destOrd="0" presId="urn:microsoft.com/office/officeart/2005/8/layout/default"/>
    <dgm:cxn modelId="{4B9293F7-E722-4902-8A5C-4137148DF25F}" type="presOf" srcId="{58D131F5-5AF0-4073-A4D6-EF1C3A2DADD3}" destId="{4317ADE7-0C0F-4C2A-9236-12B9FD309F0E}" srcOrd="0" destOrd="0" presId="urn:microsoft.com/office/officeart/2005/8/layout/default"/>
    <dgm:cxn modelId="{C8F6207E-4284-4C8E-90E8-64926C18F54F}" type="presParOf" srcId="{D4C1B049-DA43-40FB-A9C9-74E39D20B50F}" destId="{0F68978A-B6F8-4BC2-893E-284F23880ABE}" srcOrd="0" destOrd="0" presId="urn:microsoft.com/office/officeart/2005/8/layout/default"/>
    <dgm:cxn modelId="{53352026-DCDE-422A-A404-36516581D4E4}" type="presParOf" srcId="{D4C1B049-DA43-40FB-A9C9-74E39D20B50F}" destId="{3C2C33EF-E452-44F7-8466-7D272A78B508}" srcOrd="1" destOrd="0" presId="urn:microsoft.com/office/officeart/2005/8/layout/default"/>
    <dgm:cxn modelId="{9DA9623F-49C4-426D-940E-B71659399DED}" type="presParOf" srcId="{D4C1B049-DA43-40FB-A9C9-74E39D20B50F}" destId="{8E67DF30-7451-495A-9022-F58862CB5401}" srcOrd="2" destOrd="0" presId="urn:microsoft.com/office/officeart/2005/8/layout/default"/>
    <dgm:cxn modelId="{ADBD8DD3-4701-4D53-8572-5DE554E9308F}" type="presParOf" srcId="{D4C1B049-DA43-40FB-A9C9-74E39D20B50F}" destId="{1CE9D9F1-FB24-439C-B7FA-8BBA090CD8DE}" srcOrd="3" destOrd="0" presId="urn:microsoft.com/office/officeart/2005/8/layout/default"/>
    <dgm:cxn modelId="{DB479675-7E34-4CA6-92E9-6EA5E5D86064}" type="presParOf" srcId="{D4C1B049-DA43-40FB-A9C9-74E39D20B50F}" destId="{1458F98A-B4EF-4651-894C-A2E6F3FB01E6}" srcOrd="4" destOrd="0" presId="urn:microsoft.com/office/officeart/2005/8/layout/default"/>
    <dgm:cxn modelId="{4D04DE5F-495D-4B14-9529-06BBB06B2236}" type="presParOf" srcId="{D4C1B049-DA43-40FB-A9C9-74E39D20B50F}" destId="{681AE0B2-EED0-40FB-A838-2FFDC1D07C97}" srcOrd="5" destOrd="0" presId="urn:microsoft.com/office/officeart/2005/8/layout/default"/>
    <dgm:cxn modelId="{927C6A3B-9E07-48BE-BCB5-F1FF4E2199C7}" type="presParOf" srcId="{D4C1B049-DA43-40FB-A9C9-74E39D20B50F}" destId="{DEF7D20E-EE5C-4008-850B-AAC729F21B2B}" srcOrd="6" destOrd="0" presId="urn:microsoft.com/office/officeart/2005/8/layout/default"/>
    <dgm:cxn modelId="{F0E540BA-EACE-4209-A426-70499BC88E57}" type="presParOf" srcId="{D4C1B049-DA43-40FB-A9C9-74E39D20B50F}" destId="{2E6DF637-BDC0-40E9-A0B0-45E97DB50EEF}" srcOrd="7" destOrd="0" presId="urn:microsoft.com/office/officeart/2005/8/layout/default"/>
    <dgm:cxn modelId="{2716DFED-7AED-4CBE-8408-8D5D0E7FDA13}" type="presParOf" srcId="{D4C1B049-DA43-40FB-A9C9-74E39D20B50F}" destId="{CA5C43D2-D080-496F-8F19-38EEA180AFE3}" srcOrd="8" destOrd="0" presId="urn:microsoft.com/office/officeart/2005/8/layout/default"/>
    <dgm:cxn modelId="{0D13AA2C-6E1A-494E-A405-A4B6B6605CBC}" type="presParOf" srcId="{D4C1B049-DA43-40FB-A9C9-74E39D20B50F}" destId="{081D0EA6-2250-492C-A2C8-48DE6D926C7E}" srcOrd="9" destOrd="0" presId="urn:microsoft.com/office/officeart/2005/8/layout/default"/>
    <dgm:cxn modelId="{84E5CBC5-2EDD-4EBE-AB44-D2A328D0D410}" type="presParOf" srcId="{D4C1B049-DA43-40FB-A9C9-74E39D20B50F}" destId="{4317ADE7-0C0F-4C2A-9236-12B9FD309F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/>
      <dgm:t>
        <a:bodyPr/>
        <a:lstStyle/>
        <a:p>
          <a:r>
            <a:rPr lang="de-DE" b="1"/>
            <a:t>3. Implementation</a:t>
          </a:r>
          <a:endParaRPr lang="en-US" dirty="0"/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/>
      <dgm:t>
        <a:bodyPr/>
        <a:lstStyle/>
        <a:p>
          <a:r>
            <a:rPr lang="de-DE" b="1"/>
            <a:t>4. Diskussion</a:t>
          </a:r>
          <a:endParaRPr lang="en-US" dirty="0"/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/>
      <dgm:t>
        <a:bodyPr/>
        <a:lstStyle/>
        <a:p>
          <a:r>
            <a:rPr lang="de-DE" b="1"/>
            <a:t>5. Vorstellung</a:t>
          </a:r>
          <a:endParaRPr lang="en-US" dirty="0"/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/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/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/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/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/>
      <dgm:t>
        <a:bodyPr/>
        <a:lstStyle/>
        <a:p>
          <a:r>
            <a:rPr lang="de-DE" b="1" dirty="0"/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7F323A-A972-4F3E-A60D-DEEF940C0B5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A14900-2E77-4E86-9924-551E443F37AB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Fähigkeiten</a:t>
          </a:r>
        </a:p>
        <a:p>
          <a:r>
            <a:rPr lang="de-DE" b="1" u="none" dirty="0"/>
            <a:t>Komponenten</a:t>
          </a:r>
        </a:p>
      </dgm:t>
    </dgm:pt>
    <dgm:pt modelId="{8B591F2F-C0AF-4955-9DE7-012504DAEC78}" type="parTrans" cxnId="{4E7EDD00-DF2A-45C9-9FDD-85859285647F}">
      <dgm:prSet/>
      <dgm:spPr/>
      <dgm:t>
        <a:bodyPr/>
        <a:lstStyle/>
        <a:p>
          <a:endParaRPr lang="de-DE"/>
        </a:p>
      </dgm:t>
    </dgm:pt>
    <dgm:pt modelId="{63FFB13B-634E-4904-B128-C0F8773125A8}" type="sibTrans" cxnId="{4E7EDD00-DF2A-45C9-9FDD-85859285647F}">
      <dgm:prSet/>
      <dgm:spPr/>
      <dgm:t>
        <a:bodyPr/>
        <a:lstStyle/>
        <a:p>
          <a:endParaRPr lang="de-DE"/>
        </a:p>
      </dgm:t>
    </dgm:pt>
    <dgm:pt modelId="{0E538FFD-8DF3-46A6-9592-44CB98680C2A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Komponenten</a:t>
          </a:r>
          <a:endParaRPr lang="de-DE" b="1" u="none" dirty="0"/>
        </a:p>
      </dgm:t>
    </dgm:pt>
    <dgm:pt modelId="{EBD02E23-73C4-4D4E-B09B-2E9769351116}" type="parTrans" cxnId="{2CDAD7C7-F075-43E7-99AE-46537E1A6EF1}">
      <dgm:prSet/>
      <dgm:spPr/>
      <dgm:t>
        <a:bodyPr/>
        <a:lstStyle/>
        <a:p>
          <a:endParaRPr lang="de-DE"/>
        </a:p>
      </dgm:t>
    </dgm:pt>
    <dgm:pt modelId="{B64BE699-1F97-4B3C-B8AA-C7EA8FB9CB57}" type="sibTrans" cxnId="{2CDAD7C7-F075-43E7-99AE-46537E1A6EF1}">
      <dgm:prSet/>
      <dgm:spPr/>
      <dgm:t>
        <a:bodyPr/>
        <a:lstStyle/>
        <a:p>
          <a:endParaRPr lang="de-DE"/>
        </a:p>
      </dgm:t>
    </dgm:pt>
    <dgm:pt modelId="{918AD86F-FEC4-44B3-9C51-A4EA4708EBF2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Schnittstellen </a:t>
          </a:r>
          <a:endParaRPr lang="de-DE" b="1" u="none" dirty="0"/>
        </a:p>
      </dgm:t>
    </dgm:pt>
    <dgm:pt modelId="{F108F13A-A4DE-420C-813D-77F93A1FC6A8}" type="parTrans" cxnId="{568A7083-7BF1-4C34-8FA3-FB0C25CEF0BB}">
      <dgm:prSet/>
      <dgm:spPr/>
      <dgm:t>
        <a:bodyPr/>
        <a:lstStyle/>
        <a:p>
          <a:endParaRPr lang="de-DE"/>
        </a:p>
      </dgm:t>
    </dgm:pt>
    <dgm:pt modelId="{707AFE57-AE9B-4C7F-8401-27CA17DA0749}" type="sibTrans" cxnId="{568A7083-7BF1-4C34-8FA3-FB0C25CEF0BB}">
      <dgm:prSet/>
      <dgm:spPr/>
      <dgm:t>
        <a:bodyPr/>
        <a:lstStyle/>
        <a:p>
          <a:endParaRPr lang="de-DE"/>
        </a:p>
      </dgm:t>
    </dgm:pt>
    <dgm:pt modelId="{E57C8563-86EA-40E8-9C26-49010E53C945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Eignung in der I-AT</a:t>
          </a:r>
        </a:p>
      </dgm:t>
    </dgm:pt>
    <dgm:pt modelId="{175EB2FB-385B-4EA9-A0AA-3CAFBA9AD0B2}" type="parTrans" cxnId="{EB4C5FFC-45F0-4DFF-82E1-F192CA678BE0}">
      <dgm:prSet/>
      <dgm:spPr/>
      <dgm:t>
        <a:bodyPr/>
        <a:lstStyle/>
        <a:p>
          <a:endParaRPr lang="de-DE"/>
        </a:p>
      </dgm:t>
    </dgm:pt>
    <dgm:pt modelId="{DD1E62D5-784B-44DA-94DE-87F418B609B7}" type="sibTrans" cxnId="{EB4C5FFC-45F0-4DFF-82E1-F192CA678BE0}">
      <dgm:prSet/>
      <dgm:spPr/>
      <dgm:t>
        <a:bodyPr/>
        <a:lstStyle/>
        <a:p>
          <a:endParaRPr lang="de-DE"/>
        </a:p>
      </dgm:t>
    </dgm:pt>
    <dgm:pt modelId="{6AB2E354-8CCB-451F-9829-580AC41FAB50}" type="pres">
      <dgm:prSet presAssocID="{1B7F323A-A972-4F3E-A60D-DEEF940C0B57}" presName="diagram" presStyleCnt="0">
        <dgm:presLayoutVars>
          <dgm:dir/>
          <dgm:resizeHandles val="exact"/>
        </dgm:presLayoutVars>
      </dgm:prSet>
      <dgm:spPr/>
    </dgm:pt>
    <dgm:pt modelId="{7FFDE94F-9264-4449-B855-1016ED40BFDB}" type="pres">
      <dgm:prSet presAssocID="{2DA14900-2E77-4E86-9924-551E443F37AB}" presName="node" presStyleLbl="node1" presStyleIdx="0" presStyleCnt="4">
        <dgm:presLayoutVars>
          <dgm:bulletEnabled val="1"/>
        </dgm:presLayoutVars>
      </dgm:prSet>
      <dgm:spPr/>
    </dgm:pt>
    <dgm:pt modelId="{2BB7F9E1-E4A2-40B5-AB28-3990EFF5AA47}" type="pres">
      <dgm:prSet presAssocID="{63FFB13B-634E-4904-B128-C0F8773125A8}" presName="sibTrans" presStyleCnt="0"/>
      <dgm:spPr/>
    </dgm:pt>
    <dgm:pt modelId="{B8EA2C2D-B8B5-4160-A2C2-26156B2DA11F}" type="pres">
      <dgm:prSet presAssocID="{0E538FFD-8DF3-46A6-9592-44CB98680C2A}" presName="node" presStyleLbl="node1" presStyleIdx="1" presStyleCnt="4">
        <dgm:presLayoutVars>
          <dgm:bulletEnabled val="1"/>
        </dgm:presLayoutVars>
      </dgm:prSet>
      <dgm:spPr/>
    </dgm:pt>
    <dgm:pt modelId="{22A1B002-2878-46DE-905C-677FB8BBB434}" type="pres">
      <dgm:prSet presAssocID="{B64BE699-1F97-4B3C-B8AA-C7EA8FB9CB57}" presName="sibTrans" presStyleCnt="0"/>
      <dgm:spPr/>
    </dgm:pt>
    <dgm:pt modelId="{2333BF7E-197B-4082-8821-223AE4D730E5}" type="pres">
      <dgm:prSet presAssocID="{918AD86F-FEC4-44B3-9C51-A4EA4708EBF2}" presName="node" presStyleLbl="node1" presStyleIdx="2" presStyleCnt="4">
        <dgm:presLayoutVars>
          <dgm:bulletEnabled val="1"/>
        </dgm:presLayoutVars>
      </dgm:prSet>
      <dgm:spPr/>
    </dgm:pt>
    <dgm:pt modelId="{7174AD4C-DF72-4E26-B068-2AB3EF9B7A0B}" type="pres">
      <dgm:prSet presAssocID="{707AFE57-AE9B-4C7F-8401-27CA17DA0749}" presName="sibTrans" presStyleCnt="0"/>
      <dgm:spPr/>
    </dgm:pt>
    <dgm:pt modelId="{667F1C5C-04C3-4DD6-B941-C78BB8235541}" type="pres">
      <dgm:prSet presAssocID="{E57C8563-86EA-40E8-9C26-49010E53C945}" presName="node" presStyleLbl="node1" presStyleIdx="3" presStyleCnt="4">
        <dgm:presLayoutVars>
          <dgm:bulletEnabled val="1"/>
        </dgm:presLayoutVars>
      </dgm:prSet>
      <dgm:spPr/>
    </dgm:pt>
  </dgm:ptLst>
  <dgm:cxnLst>
    <dgm:cxn modelId="{4E7EDD00-DF2A-45C9-9FDD-85859285647F}" srcId="{1B7F323A-A972-4F3E-A60D-DEEF940C0B57}" destId="{2DA14900-2E77-4E86-9924-551E443F37AB}" srcOrd="0" destOrd="0" parTransId="{8B591F2F-C0AF-4955-9DE7-012504DAEC78}" sibTransId="{63FFB13B-634E-4904-B128-C0F8773125A8}"/>
    <dgm:cxn modelId="{D422FF4C-BDFA-4A4C-9FC3-BDB642D905A3}" type="presOf" srcId="{0E538FFD-8DF3-46A6-9592-44CB98680C2A}" destId="{B8EA2C2D-B8B5-4160-A2C2-26156B2DA11F}" srcOrd="0" destOrd="0" presId="urn:microsoft.com/office/officeart/2005/8/layout/default"/>
    <dgm:cxn modelId="{A187FA6D-4D87-49B8-8B7B-6723E723E5B7}" type="presOf" srcId="{E57C8563-86EA-40E8-9C26-49010E53C945}" destId="{667F1C5C-04C3-4DD6-B941-C78BB8235541}" srcOrd="0" destOrd="0" presId="urn:microsoft.com/office/officeart/2005/8/layout/default"/>
    <dgm:cxn modelId="{68EFF576-7C68-42F9-8DB6-8EE47CB09DDA}" type="presOf" srcId="{918AD86F-FEC4-44B3-9C51-A4EA4708EBF2}" destId="{2333BF7E-197B-4082-8821-223AE4D730E5}" srcOrd="0" destOrd="0" presId="urn:microsoft.com/office/officeart/2005/8/layout/default"/>
    <dgm:cxn modelId="{568A7083-7BF1-4C34-8FA3-FB0C25CEF0BB}" srcId="{1B7F323A-A972-4F3E-A60D-DEEF940C0B57}" destId="{918AD86F-FEC4-44B3-9C51-A4EA4708EBF2}" srcOrd="2" destOrd="0" parTransId="{F108F13A-A4DE-420C-813D-77F93A1FC6A8}" sibTransId="{707AFE57-AE9B-4C7F-8401-27CA17DA0749}"/>
    <dgm:cxn modelId="{92A84D86-5BCE-435C-A3B9-5E9807B91D8F}" type="presOf" srcId="{2DA14900-2E77-4E86-9924-551E443F37AB}" destId="{7FFDE94F-9264-4449-B855-1016ED40BFDB}" srcOrd="0" destOrd="0" presId="urn:microsoft.com/office/officeart/2005/8/layout/default"/>
    <dgm:cxn modelId="{3C1FB4AE-0D56-4C54-B04B-E39B1AB5EBFB}" type="presOf" srcId="{1B7F323A-A972-4F3E-A60D-DEEF940C0B57}" destId="{6AB2E354-8CCB-451F-9829-580AC41FAB50}" srcOrd="0" destOrd="0" presId="urn:microsoft.com/office/officeart/2005/8/layout/default"/>
    <dgm:cxn modelId="{2CDAD7C7-F075-43E7-99AE-46537E1A6EF1}" srcId="{1B7F323A-A972-4F3E-A60D-DEEF940C0B57}" destId="{0E538FFD-8DF3-46A6-9592-44CB98680C2A}" srcOrd="1" destOrd="0" parTransId="{EBD02E23-73C4-4D4E-B09B-2E9769351116}" sibTransId="{B64BE699-1F97-4B3C-B8AA-C7EA8FB9CB57}"/>
    <dgm:cxn modelId="{EB4C5FFC-45F0-4DFF-82E1-F192CA678BE0}" srcId="{1B7F323A-A972-4F3E-A60D-DEEF940C0B57}" destId="{E57C8563-86EA-40E8-9C26-49010E53C945}" srcOrd="3" destOrd="0" parTransId="{175EB2FB-385B-4EA9-A0AA-3CAFBA9AD0B2}" sibTransId="{DD1E62D5-784B-44DA-94DE-87F418B609B7}"/>
    <dgm:cxn modelId="{29000DF1-BD76-4B44-B71B-EE11C22AA51B}" type="presParOf" srcId="{6AB2E354-8CCB-451F-9829-580AC41FAB50}" destId="{7FFDE94F-9264-4449-B855-1016ED40BFDB}" srcOrd="0" destOrd="0" presId="urn:microsoft.com/office/officeart/2005/8/layout/default"/>
    <dgm:cxn modelId="{246FE32D-3A18-4763-8E52-33783F3542FB}" type="presParOf" srcId="{6AB2E354-8CCB-451F-9829-580AC41FAB50}" destId="{2BB7F9E1-E4A2-40B5-AB28-3990EFF5AA47}" srcOrd="1" destOrd="0" presId="urn:microsoft.com/office/officeart/2005/8/layout/default"/>
    <dgm:cxn modelId="{CEFB050A-9031-454B-92E2-EF8292123006}" type="presParOf" srcId="{6AB2E354-8CCB-451F-9829-580AC41FAB50}" destId="{B8EA2C2D-B8B5-4160-A2C2-26156B2DA11F}" srcOrd="2" destOrd="0" presId="urn:microsoft.com/office/officeart/2005/8/layout/default"/>
    <dgm:cxn modelId="{B5CB69FC-2D64-4EF8-9E54-E41C82C49446}" type="presParOf" srcId="{6AB2E354-8CCB-451F-9829-580AC41FAB50}" destId="{22A1B002-2878-46DE-905C-677FB8BBB434}" srcOrd="3" destOrd="0" presId="urn:microsoft.com/office/officeart/2005/8/layout/default"/>
    <dgm:cxn modelId="{A163963C-E4C8-4C25-BE41-838CCD211C1A}" type="presParOf" srcId="{6AB2E354-8CCB-451F-9829-580AC41FAB50}" destId="{2333BF7E-197B-4082-8821-223AE4D730E5}" srcOrd="4" destOrd="0" presId="urn:microsoft.com/office/officeart/2005/8/layout/default"/>
    <dgm:cxn modelId="{935C65F8-0E73-4D23-9C85-DCAA91410336}" type="presParOf" srcId="{6AB2E354-8CCB-451F-9829-580AC41FAB50}" destId="{7174AD4C-DF72-4E26-B068-2AB3EF9B7A0B}" srcOrd="5" destOrd="0" presId="urn:microsoft.com/office/officeart/2005/8/layout/default"/>
    <dgm:cxn modelId="{4E7A5832-6720-432A-BE5D-10A305A7C33B}" type="presParOf" srcId="{6AB2E354-8CCB-451F-9829-580AC41FAB50}" destId="{667F1C5C-04C3-4DD6-B941-C78BB82355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7F323A-A972-4F3E-A60D-DEEF940C0B5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DA14900-2E77-4E86-9924-551E443F37AB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Fähigkeiten</a:t>
          </a:r>
        </a:p>
        <a:p>
          <a:r>
            <a:rPr lang="de-DE" b="1" u="none" dirty="0"/>
            <a:t>Komponenten</a:t>
          </a:r>
        </a:p>
      </dgm:t>
    </dgm:pt>
    <dgm:pt modelId="{8B591F2F-C0AF-4955-9DE7-012504DAEC78}" type="parTrans" cxnId="{4E7EDD00-DF2A-45C9-9FDD-85859285647F}">
      <dgm:prSet/>
      <dgm:spPr/>
      <dgm:t>
        <a:bodyPr/>
        <a:lstStyle/>
        <a:p>
          <a:endParaRPr lang="de-DE"/>
        </a:p>
      </dgm:t>
    </dgm:pt>
    <dgm:pt modelId="{63FFB13B-634E-4904-B128-C0F8773125A8}" type="sibTrans" cxnId="{4E7EDD00-DF2A-45C9-9FDD-85859285647F}">
      <dgm:prSet/>
      <dgm:spPr/>
      <dgm:t>
        <a:bodyPr/>
        <a:lstStyle/>
        <a:p>
          <a:endParaRPr lang="de-DE"/>
        </a:p>
      </dgm:t>
    </dgm:pt>
    <dgm:pt modelId="{0E538FFD-8DF3-46A6-9592-44CB98680C2A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Komponenten</a:t>
          </a:r>
          <a:endParaRPr lang="de-DE" b="1" u="none" dirty="0"/>
        </a:p>
      </dgm:t>
    </dgm:pt>
    <dgm:pt modelId="{EBD02E23-73C4-4D4E-B09B-2E9769351116}" type="parTrans" cxnId="{2CDAD7C7-F075-43E7-99AE-46537E1A6EF1}">
      <dgm:prSet/>
      <dgm:spPr/>
      <dgm:t>
        <a:bodyPr/>
        <a:lstStyle/>
        <a:p>
          <a:endParaRPr lang="de-DE"/>
        </a:p>
      </dgm:t>
    </dgm:pt>
    <dgm:pt modelId="{B64BE699-1F97-4B3C-B8AA-C7EA8FB9CB57}" type="sibTrans" cxnId="{2CDAD7C7-F075-43E7-99AE-46537E1A6EF1}">
      <dgm:prSet/>
      <dgm:spPr/>
      <dgm:t>
        <a:bodyPr/>
        <a:lstStyle/>
        <a:p>
          <a:endParaRPr lang="de-DE"/>
        </a:p>
      </dgm:t>
    </dgm:pt>
    <dgm:pt modelId="{918AD86F-FEC4-44B3-9C51-A4EA4708EBF2}">
      <dgm:prSet/>
      <dgm:spPr>
        <a:solidFill>
          <a:srgbClr val="02A4EE"/>
        </a:solidFill>
      </dgm:spPr>
      <dgm:t>
        <a:bodyPr/>
        <a:lstStyle/>
        <a:p>
          <a:r>
            <a:rPr lang="de-DE" b="1" u="none"/>
            <a:t>Schnittstellen </a:t>
          </a:r>
          <a:endParaRPr lang="de-DE" b="1" u="none" dirty="0"/>
        </a:p>
      </dgm:t>
    </dgm:pt>
    <dgm:pt modelId="{F108F13A-A4DE-420C-813D-77F93A1FC6A8}" type="parTrans" cxnId="{568A7083-7BF1-4C34-8FA3-FB0C25CEF0BB}">
      <dgm:prSet/>
      <dgm:spPr/>
      <dgm:t>
        <a:bodyPr/>
        <a:lstStyle/>
        <a:p>
          <a:endParaRPr lang="de-DE"/>
        </a:p>
      </dgm:t>
    </dgm:pt>
    <dgm:pt modelId="{707AFE57-AE9B-4C7F-8401-27CA17DA0749}" type="sibTrans" cxnId="{568A7083-7BF1-4C34-8FA3-FB0C25CEF0BB}">
      <dgm:prSet/>
      <dgm:spPr/>
      <dgm:t>
        <a:bodyPr/>
        <a:lstStyle/>
        <a:p>
          <a:endParaRPr lang="de-DE"/>
        </a:p>
      </dgm:t>
    </dgm:pt>
    <dgm:pt modelId="{E57C8563-86EA-40E8-9C26-49010E53C945}">
      <dgm:prSet/>
      <dgm:spPr>
        <a:solidFill>
          <a:srgbClr val="02A4EE"/>
        </a:solidFill>
      </dgm:spPr>
      <dgm:t>
        <a:bodyPr/>
        <a:lstStyle/>
        <a:p>
          <a:r>
            <a:rPr lang="de-DE" b="1" u="none" dirty="0"/>
            <a:t>Eignung in der I-AT</a:t>
          </a:r>
        </a:p>
      </dgm:t>
    </dgm:pt>
    <dgm:pt modelId="{175EB2FB-385B-4EA9-A0AA-3CAFBA9AD0B2}" type="parTrans" cxnId="{EB4C5FFC-45F0-4DFF-82E1-F192CA678BE0}">
      <dgm:prSet/>
      <dgm:spPr/>
      <dgm:t>
        <a:bodyPr/>
        <a:lstStyle/>
        <a:p>
          <a:endParaRPr lang="de-DE"/>
        </a:p>
      </dgm:t>
    </dgm:pt>
    <dgm:pt modelId="{DD1E62D5-784B-44DA-94DE-87F418B609B7}" type="sibTrans" cxnId="{EB4C5FFC-45F0-4DFF-82E1-F192CA678BE0}">
      <dgm:prSet/>
      <dgm:spPr/>
      <dgm:t>
        <a:bodyPr/>
        <a:lstStyle/>
        <a:p>
          <a:endParaRPr lang="de-DE"/>
        </a:p>
      </dgm:t>
    </dgm:pt>
    <dgm:pt modelId="{6AB2E354-8CCB-451F-9829-580AC41FAB50}" type="pres">
      <dgm:prSet presAssocID="{1B7F323A-A972-4F3E-A60D-DEEF940C0B57}" presName="diagram" presStyleCnt="0">
        <dgm:presLayoutVars>
          <dgm:dir/>
          <dgm:resizeHandles val="exact"/>
        </dgm:presLayoutVars>
      </dgm:prSet>
      <dgm:spPr/>
    </dgm:pt>
    <dgm:pt modelId="{7FFDE94F-9264-4449-B855-1016ED40BFDB}" type="pres">
      <dgm:prSet presAssocID="{2DA14900-2E77-4E86-9924-551E443F37AB}" presName="node" presStyleLbl="node1" presStyleIdx="0" presStyleCnt="4">
        <dgm:presLayoutVars>
          <dgm:bulletEnabled val="1"/>
        </dgm:presLayoutVars>
      </dgm:prSet>
      <dgm:spPr/>
    </dgm:pt>
    <dgm:pt modelId="{2BB7F9E1-E4A2-40B5-AB28-3990EFF5AA47}" type="pres">
      <dgm:prSet presAssocID="{63FFB13B-634E-4904-B128-C0F8773125A8}" presName="sibTrans" presStyleCnt="0"/>
      <dgm:spPr/>
    </dgm:pt>
    <dgm:pt modelId="{B8EA2C2D-B8B5-4160-A2C2-26156B2DA11F}" type="pres">
      <dgm:prSet presAssocID="{0E538FFD-8DF3-46A6-9592-44CB98680C2A}" presName="node" presStyleLbl="node1" presStyleIdx="1" presStyleCnt="4">
        <dgm:presLayoutVars>
          <dgm:bulletEnabled val="1"/>
        </dgm:presLayoutVars>
      </dgm:prSet>
      <dgm:spPr/>
    </dgm:pt>
    <dgm:pt modelId="{22A1B002-2878-46DE-905C-677FB8BBB434}" type="pres">
      <dgm:prSet presAssocID="{B64BE699-1F97-4B3C-B8AA-C7EA8FB9CB57}" presName="sibTrans" presStyleCnt="0"/>
      <dgm:spPr/>
    </dgm:pt>
    <dgm:pt modelId="{2333BF7E-197B-4082-8821-223AE4D730E5}" type="pres">
      <dgm:prSet presAssocID="{918AD86F-FEC4-44B3-9C51-A4EA4708EBF2}" presName="node" presStyleLbl="node1" presStyleIdx="2" presStyleCnt="4">
        <dgm:presLayoutVars>
          <dgm:bulletEnabled val="1"/>
        </dgm:presLayoutVars>
      </dgm:prSet>
      <dgm:spPr/>
    </dgm:pt>
    <dgm:pt modelId="{7174AD4C-DF72-4E26-B068-2AB3EF9B7A0B}" type="pres">
      <dgm:prSet presAssocID="{707AFE57-AE9B-4C7F-8401-27CA17DA0749}" presName="sibTrans" presStyleCnt="0"/>
      <dgm:spPr/>
    </dgm:pt>
    <dgm:pt modelId="{667F1C5C-04C3-4DD6-B941-C78BB8235541}" type="pres">
      <dgm:prSet presAssocID="{E57C8563-86EA-40E8-9C26-49010E53C945}" presName="node" presStyleLbl="node1" presStyleIdx="3" presStyleCnt="4">
        <dgm:presLayoutVars>
          <dgm:bulletEnabled val="1"/>
        </dgm:presLayoutVars>
      </dgm:prSet>
      <dgm:spPr/>
    </dgm:pt>
  </dgm:ptLst>
  <dgm:cxnLst>
    <dgm:cxn modelId="{4E7EDD00-DF2A-45C9-9FDD-85859285647F}" srcId="{1B7F323A-A972-4F3E-A60D-DEEF940C0B57}" destId="{2DA14900-2E77-4E86-9924-551E443F37AB}" srcOrd="0" destOrd="0" parTransId="{8B591F2F-C0AF-4955-9DE7-012504DAEC78}" sibTransId="{63FFB13B-634E-4904-B128-C0F8773125A8}"/>
    <dgm:cxn modelId="{D422FF4C-BDFA-4A4C-9FC3-BDB642D905A3}" type="presOf" srcId="{0E538FFD-8DF3-46A6-9592-44CB98680C2A}" destId="{B8EA2C2D-B8B5-4160-A2C2-26156B2DA11F}" srcOrd="0" destOrd="0" presId="urn:microsoft.com/office/officeart/2005/8/layout/default"/>
    <dgm:cxn modelId="{A187FA6D-4D87-49B8-8B7B-6723E723E5B7}" type="presOf" srcId="{E57C8563-86EA-40E8-9C26-49010E53C945}" destId="{667F1C5C-04C3-4DD6-B941-C78BB8235541}" srcOrd="0" destOrd="0" presId="urn:microsoft.com/office/officeart/2005/8/layout/default"/>
    <dgm:cxn modelId="{68EFF576-7C68-42F9-8DB6-8EE47CB09DDA}" type="presOf" srcId="{918AD86F-FEC4-44B3-9C51-A4EA4708EBF2}" destId="{2333BF7E-197B-4082-8821-223AE4D730E5}" srcOrd="0" destOrd="0" presId="urn:microsoft.com/office/officeart/2005/8/layout/default"/>
    <dgm:cxn modelId="{568A7083-7BF1-4C34-8FA3-FB0C25CEF0BB}" srcId="{1B7F323A-A972-4F3E-A60D-DEEF940C0B57}" destId="{918AD86F-FEC4-44B3-9C51-A4EA4708EBF2}" srcOrd="2" destOrd="0" parTransId="{F108F13A-A4DE-420C-813D-77F93A1FC6A8}" sibTransId="{707AFE57-AE9B-4C7F-8401-27CA17DA0749}"/>
    <dgm:cxn modelId="{92A84D86-5BCE-435C-A3B9-5E9807B91D8F}" type="presOf" srcId="{2DA14900-2E77-4E86-9924-551E443F37AB}" destId="{7FFDE94F-9264-4449-B855-1016ED40BFDB}" srcOrd="0" destOrd="0" presId="urn:microsoft.com/office/officeart/2005/8/layout/default"/>
    <dgm:cxn modelId="{3C1FB4AE-0D56-4C54-B04B-E39B1AB5EBFB}" type="presOf" srcId="{1B7F323A-A972-4F3E-A60D-DEEF940C0B57}" destId="{6AB2E354-8CCB-451F-9829-580AC41FAB50}" srcOrd="0" destOrd="0" presId="urn:microsoft.com/office/officeart/2005/8/layout/default"/>
    <dgm:cxn modelId="{2CDAD7C7-F075-43E7-99AE-46537E1A6EF1}" srcId="{1B7F323A-A972-4F3E-A60D-DEEF940C0B57}" destId="{0E538FFD-8DF3-46A6-9592-44CB98680C2A}" srcOrd="1" destOrd="0" parTransId="{EBD02E23-73C4-4D4E-B09B-2E9769351116}" sibTransId="{B64BE699-1F97-4B3C-B8AA-C7EA8FB9CB57}"/>
    <dgm:cxn modelId="{EB4C5FFC-45F0-4DFF-82E1-F192CA678BE0}" srcId="{1B7F323A-A972-4F3E-A60D-DEEF940C0B57}" destId="{E57C8563-86EA-40E8-9C26-49010E53C945}" srcOrd="3" destOrd="0" parTransId="{175EB2FB-385B-4EA9-A0AA-3CAFBA9AD0B2}" sibTransId="{DD1E62D5-784B-44DA-94DE-87F418B609B7}"/>
    <dgm:cxn modelId="{29000DF1-BD76-4B44-B71B-EE11C22AA51B}" type="presParOf" srcId="{6AB2E354-8CCB-451F-9829-580AC41FAB50}" destId="{7FFDE94F-9264-4449-B855-1016ED40BFDB}" srcOrd="0" destOrd="0" presId="urn:microsoft.com/office/officeart/2005/8/layout/default"/>
    <dgm:cxn modelId="{246FE32D-3A18-4763-8E52-33783F3542FB}" type="presParOf" srcId="{6AB2E354-8CCB-451F-9829-580AC41FAB50}" destId="{2BB7F9E1-E4A2-40B5-AB28-3990EFF5AA47}" srcOrd="1" destOrd="0" presId="urn:microsoft.com/office/officeart/2005/8/layout/default"/>
    <dgm:cxn modelId="{CEFB050A-9031-454B-92E2-EF8292123006}" type="presParOf" srcId="{6AB2E354-8CCB-451F-9829-580AC41FAB50}" destId="{B8EA2C2D-B8B5-4160-A2C2-26156B2DA11F}" srcOrd="2" destOrd="0" presId="urn:microsoft.com/office/officeart/2005/8/layout/default"/>
    <dgm:cxn modelId="{B5CB69FC-2D64-4EF8-9E54-E41C82C49446}" type="presParOf" srcId="{6AB2E354-8CCB-451F-9829-580AC41FAB50}" destId="{22A1B002-2878-46DE-905C-677FB8BBB434}" srcOrd="3" destOrd="0" presId="urn:microsoft.com/office/officeart/2005/8/layout/default"/>
    <dgm:cxn modelId="{A163963C-E4C8-4C25-BE41-838CCD211C1A}" type="presParOf" srcId="{6AB2E354-8CCB-451F-9829-580AC41FAB50}" destId="{2333BF7E-197B-4082-8821-223AE4D730E5}" srcOrd="4" destOrd="0" presId="urn:microsoft.com/office/officeart/2005/8/layout/default"/>
    <dgm:cxn modelId="{935C65F8-0E73-4D23-9C85-DCAA91410336}" type="presParOf" srcId="{6AB2E354-8CCB-451F-9829-580AC41FAB50}" destId="{7174AD4C-DF72-4E26-B068-2AB3EF9B7A0B}" srcOrd="5" destOrd="0" presId="urn:microsoft.com/office/officeart/2005/8/layout/default"/>
    <dgm:cxn modelId="{4E7A5832-6720-432A-BE5D-10A305A7C33B}" type="presParOf" srcId="{6AB2E354-8CCB-451F-9829-580AC41FAB50}" destId="{667F1C5C-04C3-4DD6-B941-C78BB823554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/>
      <dgm:t>
        <a:bodyPr/>
        <a:lstStyle/>
        <a:p>
          <a:r>
            <a:rPr lang="de-DE" b="1"/>
            <a:t>Motivation</a:t>
          </a:r>
          <a:endParaRPr lang="de-DE" b="1" dirty="0"/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A8E718-4A12-4A74-A2CF-5CDEBBD11E58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3920B9E1-EF91-4159-BE2C-0DA5A8C854BB}">
      <dgm:prSet phldrT="[Text]"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30000"/>
                </a:schemeClr>
              </a:solidFill>
            </a:rPr>
            <a:t>Einordnung</a:t>
          </a:r>
        </a:p>
      </dgm:t>
    </dgm:pt>
    <dgm:pt modelId="{CE78B1A1-DF00-4E76-8C22-B409AC9E15B5}" type="parTrans" cxnId="{7BE545BF-F234-4AFA-A0D3-9A6926B5F1C4}">
      <dgm:prSet/>
      <dgm:spPr/>
      <dgm:t>
        <a:bodyPr/>
        <a:lstStyle/>
        <a:p>
          <a:endParaRPr lang="de-DE" b="1"/>
        </a:p>
      </dgm:t>
    </dgm:pt>
    <dgm:pt modelId="{D0806855-8EA2-4D2A-9DE3-B62EF6F1B25B}" type="sibTrans" cxnId="{7BE545BF-F234-4AFA-A0D3-9A6926B5F1C4}">
      <dgm:prSet/>
      <dgm:spPr/>
      <dgm:t>
        <a:bodyPr/>
        <a:lstStyle/>
        <a:p>
          <a:endParaRPr lang="de-DE" b="1"/>
        </a:p>
      </dgm:t>
    </dgm:pt>
    <dgm:pt modelId="{EE19EC81-C869-40C7-A2A5-1B09D333A4C5}">
      <dgm:prSet/>
      <dgm:spPr>
        <a:solidFill>
          <a:schemeClr val="tx1">
            <a:lumMod val="50000"/>
            <a:lumOff val="50000"/>
            <a:alpha val="50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b="1" dirty="0">
            <a:solidFill>
              <a:schemeClr val="lt1">
                <a:alpha val="30000"/>
              </a:schemeClr>
            </a:solidFill>
          </a:endParaRPr>
        </a:p>
      </dgm:t>
    </dgm:pt>
    <dgm:pt modelId="{4C9B6B80-A5D7-4F71-8BDA-1A6AABBD283E}" type="parTrans" cxnId="{76A58D4C-233D-4778-8FA6-10BFA66829FA}">
      <dgm:prSet/>
      <dgm:spPr/>
      <dgm:t>
        <a:bodyPr/>
        <a:lstStyle/>
        <a:p>
          <a:endParaRPr lang="de-DE" b="1"/>
        </a:p>
      </dgm:t>
    </dgm:pt>
    <dgm:pt modelId="{064C6ECF-4102-44FD-875F-4F473A0809DD}" type="sibTrans" cxnId="{76A58D4C-233D-4778-8FA6-10BFA66829FA}">
      <dgm:prSet/>
      <dgm:spPr/>
      <dgm:t>
        <a:bodyPr/>
        <a:lstStyle/>
        <a:p>
          <a:endParaRPr lang="de-DE" b="1"/>
        </a:p>
      </dgm:t>
    </dgm:pt>
    <dgm:pt modelId="{024FCA84-EE03-4A7A-9913-94599B837FFD}">
      <dgm:prSet/>
      <dgm:spPr/>
      <dgm:t>
        <a:bodyPr/>
        <a:lstStyle/>
        <a:p>
          <a:r>
            <a:rPr lang="de-DE" b="1" dirty="0"/>
            <a:t>Anforderungen</a:t>
          </a:r>
        </a:p>
      </dgm:t>
    </dgm:pt>
    <dgm:pt modelId="{73A05500-57D7-4E27-9737-4D22CDA51EAB}" type="parTrans" cxnId="{9403D2F9-6C39-499B-B297-745D0E9CB6D4}">
      <dgm:prSet/>
      <dgm:spPr/>
      <dgm:t>
        <a:bodyPr/>
        <a:lstStyle/>
        <a:p>
          <a:endParaRPr lang="de-DE" b="1"/>
        </a:p>
      </dgm:t>
    </dgm:pt>
    <dgm:pt modelId="{71BD7618-ABEC-46C9-8C5E-47F90F1E2F0C}" type="sibTrans" cxnId="{9403D2F9-6C39-499B-B297-745D0E9CB6D4}">
      <dgm:prSet/>
      <dgm:spPr/>
      <dgm:t>
        <a:bodyPr/>
        <a:lstStyle/>
        <a:p>
          <a:endParaRPr lang="de-DE" b="1"/>
        </a:p>
      </dgm:t>
    </dgm:pt>
    <dgm:pt modelId="{8872998C-91AF-45D1-B8F6-A65AD313FE14}" type="pres">
      <dgm:prSet presAssocID="{FDA8E718-4A12-4A74-A2CF-5CDEBBD11E58}" presName="linear" presStyleCnt="0">
        <dgm:presLayoutVars>
          <dgm:animLvl val="lvl"/>
          <dgm:resizeHandles val="exact"/>
        </dgm:presLayoutVars>
      </dgm:prSet>
      <dgm:spPr/>
    </dgm:pt>
    <dgm:pt modelId="{563BB1C4-A9F1-4453-8526-B619D6891AA0}" type="pres">
      <dgm:prSet presAssocID="{3920B9E1-EF91-4159-BE2C-0DA5A8C85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5E1395-4F55-44BA-AC81-21CA6AD50C5E}" type="pres">
      <dgm:prSet presAssocID="{D0806855-8EA2-4D2A-9DE3-B62EF6F1B25B}" presName="spacer" presStyleCnt="0"/>
      <dgm:spPr/>
    </dgm:pt>
    <dgm:pt modelId="{E8E387A1-BFA5-417D-B7A8-3C9196CD79F8}" type="pres">
      <dgm:prSet presAssocID="{EE19EC81-C869-40C7-A2A5-1B09D333A4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D09A1D-8848-4EE6-9B2D-076F8CC3DE52}" type="pres">
      <dgm:prSet presAssocID="{064C6ECF-4102-44FD-875F-4F473A0809DD}" presName="spacer" presStyleCnt="0"/>
      <dgm:spPr/>
    </dgm:pt>
    <dgm:pt modelId="{A22A70A7-3503-4F9F-B18F-6D70F83BD003}" type="pres">
      <dgm:prSet presAssocID="{024FCA84-EE03-4A7A-9913-94599B837F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FC9024-876F-4700-BF88-315A6DC2D013}" type="presOf" srcId="{EE19EC81-C869-40C7-A2A5-1B09D333A4C5}" destId="{E8E387A1-BFA5-417D-B7A8-3C9196CD79F8}" srcOrd="0" destOrd="0" presId="urn:microsoft.com/office/officeart/2005/8/layout/vList2"/>
    <dgm:cxn modelId="{A65A6F3E-DB4D-4E90-8B23-4DD179DB6A9E}" type="presOf" srcId="{3920B9E1-EF91-4159-BE2C-0DA5A8C854BB}" destId="{563BB1C4-A9F1-4453-8526-B619D6891AA0}" srcOrd="0" destOrd="0" presId="urn:microsoft.com/office/officeart/2005/8/layout/vList2"/>
    <dgm:cxn modelId="{76A58D4C-233D-4778-8FA6-10BFA66829FA}" srcId="{FDA8E718-4A12-4A74-A2CF-5CDEBBD11E58}" destId="{EE19EC81-C869-40C7-A2A5-1B09D333A4C5}" srcOrd="1" destOrd="0" parTransId="{4C9B6B80-A5D7-4F71-8BDA-1A6AABBD283E}" sibTransId="{064C6ECF-4102-44FD-875F-4F473A0809DD}"/>
    <dgm:cxn modelId="{CAB7B74F-B9D0-4856-9A70-D6D1B054B413}" type="presOf" srcId="{FDA8E718-4A12-4A74-A2CF-5CDEBBD11E58}" destId="{8872998C-91AF-45D1-B8F6-A65AD313FE14}" srcOrd="0" destOrd="0" presId="urn:microsoft.com/office/officeart/2005/8/layout/vList2"/>
    <dgm:cxn modelId="{8D737EA7-02CA-4968-B08A-B04A98B08204}" type="presOf" srcId="{024FCA84-EE03-4A7A-9913-94599B837FFD}" destId="{A22A70A7-3503-4F9F-B18F-6D70F83BD003}" srcOrd="0" destOrd="0" presId="urn:microsoft.com/office/officeart/2005/8/layout/vList2"/>
    <dgm:cxn modelId="{7BE545BF-F234-4AFA-A0D3-9A6926B5F1C4}" srcId="{FDA8E718-4A12-4A74-A2CF-5CDEBBD11E58}" destId="{3920B9E1-EF91-4159-BE2C-0DA5A8C854BB}" srcOrd="0" destOrd="0" parTransId="{CE78B1A1-DF00-4E76-8C22-B409AC9E15B5}" sibTransId="{D0806855-8EA2-4D2A-9DE3-B62EF6F1B25B}"/>
    <dgm:cxn modelId="{9403D2F9-6C39-499B-B297-745D0E9CB6D4}" srcId="{FDA8E718-4A12-4A74-A2CF-5CDEBBD11E58}" destId="{024FCA84-EE03-4A7A-9913-94599B837FFD}" srcOrd="2" destOrd="0" parTransId="{73A05500-57D7-4E27-9737-4D22CDA51EAB}" sibTransId="{71BD7618-ABEC-46C9-8C5E-47F90F1E2F0C}"/>
    <dgm:cxn modelId="{3446D122-43C4-47CE-AF9F-9FDAB16F3CA5}" type="presParOf" srcId="{8872998C-91AF-45D1-B8F6-A65AD313FE14}" destId="{563BB1C4-A9F1-4453-8526-B619D6891AA0}" srcOrd="0" destOrd="0" presId="urn:microsoft.com/office/officeart/2005/8/layout/vList2"/>
    <dgm:cxn modelId="{724EFB30-2ACC-4910-A1FF-3F24A1E44BD8}" type="presParOf" srcId="{8872998C-91AF-45D1-B8F6-A65AD313FE14}" destId="{A75E1395-4F55-44BA-AC81-21CA6AD50C5E}" srcOrd="1" destOrd="0" presId="urn:microsoft.com/office/officeart/2005/8/layout/vList2"/>
    <dgm:cxn modelId="{66DDD756-DAA4-4029-941C-AC43239A08A4}" type="presParOf" srcId="{8872998C-91AF-45D1-B8F6-A65AD313FE14}" destId="{E8E387A1-BFA5-417D-B7A8-3C9196CD79F8}" srcOrd="2" destOrd="0" presId="urn:microsoft.com/office/officeart/2005/8/layout/vList2"/>
    <dgm:cxn modelId="{2B5D5956-F8BF-492F-86A5-ABE2E3E58989}" type="presParOf" srcId="{8872998C-91AF-45D1-B8F6-A65AD313FE14}" destId="{EED09A1D-8848-4EE6-9B2D-076F8CC3DE52}" srcOrd="3" destOrd="0" presId="urn:microsoft.com/office/officeart/2005/8/layout/vList2"/>
    <dgm:cxn modelId="{DD684A5B-6572-41EE-AA1E-6A61929C2B5C}" type="presParOf" srcId="{8872998C-91AF-45D1-B8F6-A65AD313FE14}" destId="{A22A70A7-3503-4F9F-B18F-6D70F83BD0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6D23EF-8C31-4AD5-9FED-2048E35A5A0A}" type="doc">
      <dgm:prSet loTypeId="urn:microsoft.com/office/officeart/2005/8/layout/vList3" loCatId="list" qsTypeId="urn:microsoft.com/office/officeart/2005/8/quickstyle/simple5" qsCatId="simple" csTypeId="urn:microsoft.com/office/officeart/2005/8/colors/accent3_2" csCatId="accent3" phldr="1"/>
      <dgm:spPr/>
    </dgm:pt>
    <dgm:pt modelId="{BBA0F43D-DAC3-45A9-A6DB-E93323484D42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de-DE"/>
            <a:t>Das Tool soll in industriellen Umgebungen lauffähig sein</a:t>
          </a:r>
          <a:endParaRPr lang="de-DE" dirty="0"/>
        </a:p>
      </dgm:t>
    </dgm:pt>
    <dgm:pt modelId="{A0B26013-A6EC-4958-9153-BC41E0095D8A}" type="parTrans" cxnId="{9B60446C-5E10-4494-A4F8-1AC17B4B03B0}">
      <dgm:prSet/>
      <dgm:spPr/>
      <dgm:t>
        <a:bodyPr/>
        <a:lstStyle/>
        <a:p>
          <a:endParaRPr lang="de-DE"/>
        </a:p>
      </dgm:t>
    </dgm:pt>
    <dgm:pt modelId="{8C66689C-9274-440C-97E0-CF1540886EB4}" type="sibTrans" cxnId="{9B60446C-5E10-4494-A4F8-1AC17B4B03B0}">
      <dgm:prSet/>
      <dgm:spPr/>
      <dgm:t>
        <a:bodyPr/>
        <a:lstStyle/>
        <a:p>
          <a:endParaRPr lang="de-DE"/>
        </a:p>
      </dgm:t>
    </dgm:pt>
    <dgm:pt modelId="{3479F267-EB55-4A77-8F53-AADFA62E9064}">
      <dgm:prSet/>
      <dgm:spPr/>
      <dgm:t>
        <a:bodyPr/>
        <a:lstStyle/>
        <a:p>
          <a:pPr algn="l"/>
          <a:r>
            <a:rPr lang="de-DE" dirty="0"/>
            <a:t>Das Tool soll 24/7, rund-um-die-Uhr lauffähig sein</a:t>
          </a:r>
        </a:p>
      </dgm:t>
    </dgm:pt>
    <dgm:pt modelId="{FC4EC0A2-8323-4D2F-ACC8-863CB6CB5BEF}" type="parTrans" cxnId="{D4F9EAB5-5E00-4875-9C06-57621536C4E8}">
      <dgm:prSet/>
      <dgm:spPr/>
      <dgm:t>
        <a:bodyPr/>
        <a:lstStyle/>
        <a:p>
          <a:endParaRPr lang="de-DE"/>
        </a:p>
      </dgm:t>
    </dgm:pt>
    <dgm:pt modelId="{837D266E-A34D-4769-A66C-ED33F7B9A773}" type="sibTrans" cxnId="{D4F9EAB5-5E00-4875-9C06-57621536C4E8}">
      <dgm:prSet/>
      <dgm:spPr/>
      <dgm:t>
        <a:bodyPr/>
        <a:lstStyle/>
        <a:p>
          <a:endParaRPr lang="de-DE"/>
        </a:p>
      </dgm:t>
    </dgm:pt>
    <dgm:pt modelId="{DED199B3-C60E-4778-9BC8-02BB7D25E515}">
      <dgm:prSet/>
      <dgm:spPr/>
      <dgm:t>
        <a:bodyPr/>
        <a:lstStyle/>
        <a:p>
          <a:pPr algn="l"/>
          <a:r>
            <a:rPr lang="de-DE" dirty="0"/>
            <a:t>Das Tool soll einen hohen Grad an Interoperabilität besitzen</a:t>
          </a:r>
        </a:p>
      </dgm:t>
    </dgm:pt>
    <dgm:pt modelId="{F55EE147-62A7-41DC-B17A-464329716D56}" type="parTrans" cxnId="{218EB84B-82AA-4162-A515-C9035F761A71}">
      <dgm:prSet/>
      <dgm:spPr/>
      <dgm:t>
        <a:bodyPr/>
        <a:lstStyle/>
        <a:p>
          <a:endParaRPr lang="de-DE"/>
        </a:p>
      </dgm:t>
    </dgm:pt>
    <dgm:pt modelId="{13ACBA32-ABC2-4D08-BC0C-F883A7E30F0D}" type="sibTrans" cxnId="{218EB84B-82AA-4162-A515-C9035F761A71}">
      <dgm:prSet/>
      <dgm:spPr/>
      <dgm:t>
        <a:bodyPr/>
        <a:lstStyle/>
        <a:p>
          <a:endParaRPr lang="de-DE"/>
        </a:p>
      </dgm:t>
    </dgm:pt>
    <dgm:pt modelId="{B161F798-DD29-4797-A63E-BE819403D9AE}">
      <dgm:prSet/>
      <dgm:spPr/>
      <dgm:t>
        <a:bodyPr/>
        <a:lstStyle/>
        <a:p>
          <a:pPr algn="l"/>
          <a:r>
            <a:rPr lang="de-DE"/>
            <a:t>Das Tool soll Analytics Funktionen effizient anbinden können</a:t>
          </a:r>
          <a:endParaRPr lang="de-DE" dirty="0"/>
        </a:p>
      </dgm:t>
    </dgm:pt>
    <dgm:pt modelId="{6EDC8108-632D-4572-B8FB-38C24ED1839A}" type="parTrans" cxnId="{A1BC0BE2-23C9-4BF8-951E-B65275C65252}">
      <dgm:prSet/>
      <dgm:spPr/>
      <dgm:t>
        <a:bodyPr/>
        <a:lstStyle/>
        <a:p>
          <a:endParaRPr lang="de-DE"/>
        </a:p>
      </dgm:t>
    </dgm:pt>
    <dgm:pt modelId="{7A64B4B7-496A-4214-AF34-6A045B021BB9}" type="sibTrans" cxnId="{A1BC0BE2-23C9-4BF8-951E-B65275C65252}">
      <dgm:prSet/>
      <dgm:spPr/>
      <dgm:t>
        <a:bodyPr/>
        <a:lstStyle/>
        <a:p>
          <a:endParaRPr lang="de-DE"/>
        </a:p>
      </dgm:t>
    </dgm:pt>
    <dgm:pt modelId="{0EBA546A-BF74-4249-AD82-D40757D61572}">
      <dgm:prSet/>
      <dgm:spPr/>
      <dgm:t>
        <a:bodyPr/>
        <a:lstStyle/>
        <a:p>
          <a:pPr algn="l"/>
          <a:r>
            <a:rPr lang="de-DE" dirty="0"/>
            <a:t>Das Tool soll ergonomisch und anwendungsorientiert sein</a:t>
          </a:r>
        </a:p>
      </dgm:t>
    </dgm:pt>
    <dgm:pt modelId="{AFD2238A-F558-4B38-8C89-2F88C7F13CA9}" type="parTrans" cxnId="{CC3C4E29-95B0-4C2E-AFA8-DF8E28B04133}">
      <dgm:prSet/>
      <dgm:spPr/>
      <dgm:t>
        <a:bodyPr/>
        <a:lstStyle/>
        <a:p>
          <a:endParaRPr lang="de-DE"/>
        </a:p>
      </dgm:t>
    </dgm:pt>
    <dgm:pt modelId="{C293134C-EC78-45C9-B672-D92C669A0924}" type="sibTrans" cxnId="{CC3C4E29-95B0-4C2E-AFA8-DF8E28B04133}">
      <dgm:prSet/>
      <dgm:spPr/>
      <dgm:t>
        <a:bodyPr/>
        <a:lstStyle/>
        <a:p>
          <a:endParaRPr lang="de-DE"/>
        </a:p>
      </dgm:t>
    </dgm:pt>
    <dgm:pt modelId="{545EBB54-AEFD-4456-B61A-F60DB1E479ED}">
      <dgm:prSet/>
      <dgm:spPr/>
      <dgm:t>
        <a:bodyPr/>
        <a:lstStyle/>
        <a:p>
          <a:pPr algn="l"/>
          <a:r>
            <a:rPr lang="de-DE" dirty="0"/>
            <a:t>Das Tool soll mit älteren und neuen Maschinen kompatibel sein</a:t>
          </a:r>
        </a:p>
      </dgm:t>
    </dgm:pt>
    <dgm:pt modelId="{D4D54B05-0EE4-4077-8065-87ABADE1BEBE}" type="parTrans" cxnId="{E03B85D5-DB4F-48A2-B76A-00EE08E6AE7C}">
      <dgm:prSet/>
      <dgm:spPr/>
      <dgm:t>
        <a:bodyPr/>
        <a:lstStyle/>
        <a:p>
          <a:endParaRPr lang="de-DE"/>
        </a:p>
      </dgm:t>
    </dgm:pt>
    <dgm:pt modelId="{5C8D3D49-8470-48FF-A30C-EFB4768442CA}" type="sibTrans" cxnId="{E03B85D5-DB4F-48A2-B76A-00EE08E6AE7C}">
      <dgm:prSet/>
      <dgm:spPr/>
      <dgm:t>
        <a:bodyPr/>
        <a:lstStyle/>
        <a:p>
          <a:endParaRPr lang="de-DE"/>
        </a:p>
      </dgm:t>
    </dgm:pt>
    <dgm:pt modelId="{D227FB5A-D676-4B52-ABD9-301E518215AF}" type="pres">
      <dgm:prSet presAssocID="{E96D23EF-8C31-4AD5-9FED-2048E35A5A0A}" presName="linearFlow" presStyleCnt="0">
        <dgm:presLayoutVars>
          <dgm:dir/>
          <dgm:resizeHandles val="exact"/>
        </dgm:presLayoutVars>
      </dgm:prSet>
      <dgm:spPr/>
    </dgm:pt>
    <dgm:pt modelId="{F5B7FE04-4014-4716-8E07-F028073C060A}" type="pres">
      <dgm:prSet presAssocID="{BBA0F43D-DAC3-45A9-A6DB-E93323484D42}" presName="composite" presStyleCnt="0"/>
      <dgm:spPr/>
    </dgm:pt>
    <dgm:pt modelId="{7BA0644C-7C5F-4748-BC33-B08867468F56}" type="pres">
      <dgm:prSet presAssocID="{BBA0F43D-DAC3-45A9-A6DB-E93323484D42}" presName="imgShp" presStyleLbl="fgImgPlace1" presStyleIdx="0" presStyleCnt="6"/>
      <dgm:spPr/>
    </dgm:pt>
    <dgm:pt modelId="{5D98A9F4-C7F4-47A9-B592-74143FC06B28}" type="pres">
      <dgm:prSet presAssocID="{BBA0F43D-DAC3-45A9-A6DB-E93323484D42}" presName="txShp" presStyleLbl="node1" presStyleIdx="0" presStyleCnt="6">
        <dgm:presLayoutVars>
          <dgm:bulletEnabled val="1"/>
        </dgm:presLayoutVars>
      </dgm:prSet>
      <dgm:spPr/>
    </dgm:pt>
    <dgm:pt modelId="{E3D2CC63-56B9-4B4A-BA49-A3B785DBE7EE}" type="pres">
      <dgm:prSet presAssocID="{8C66689C-9274-440C-97E0-CF1540886EB4}" presName="spacing" presStyleCnt="0"/>
      <dgm:spPr/>
    </dgm:pt>
    <dgm:pt modelId="{932ED110-2FE6-4E25-B89A-C983CFB3A68B}" type="pres">
      <dgm:prSet presAssocID="{3479F267-EB55-4A77-8F53-AADFA62E9064}" presName="composite" presStyleCnt="0"/>
      <dgm:spPr/>
    </dgm:pt>
    <dgm:pt modelId="{2198BA70-3694-48F8-B269-C891A917CE28}" type="pres">
      <dgm:prSet presAssocID="{3479F267-EB55-4A77-8F53-AADFA62E9064}" presName="imgShp" presStyleLbl="fgImgPlace1" presStyleIdx="1" presStyleCnt="6"/>
      <dgm:spPr/>
    </dgm:pt>
    <dgm:pt modelId="{10B24169-06AB-49DC-8520-344C1535B53A}" type="pres">
      <dgm:prSet presAssocID="{3479F267-EB55-4A77-8F53-AADFA62E9064}" presName="txShp" presStyleLbl="node1" presStyleIdx="1" presStyleCnt="6">
        <dgm:presLayoutVars>
          <dgm:bulletEnabled val="1"/>
        </dgm:presLayoutVars>
      </dgm:prSet>
      <dgm:spPr/>
    </dgm:pt>
    <dgm:pt modelId="{4129C146-9F26-4CE6-A243-F64DAD9F49DD}" type="pres">
      <dgm:prSet presAssocID="{837D266E-A34D-4769-A66C-ED33F7B9A773}" presName="spacing" presStyleCnt="0"/>
      <dgm:spPr/>
    </dgm:pt>
    <dgm:pt modelId="{B4EA469D-DED6-4BFB-BC91-92FE994A81B3}" type="pres">
      <dgm:prSet presAssocID="{DED199B3-C60E-4778-9BC8-02BB7D25E515}" presName="composite" presStyleCnt="0"/>
      <dgm:spPr/>
    </dgm:pt>
    <dgm:pt modelId="{88EB2077-4D94-483A-8014-A442D65D90F6}" type="pres">
      <dgm:prSet presAssocID="{DED199B3-C60E-4778-9BC8-02BB7D25E515}" presName="imgShp" presStyleLbl="fgImgPlace1" presStyleIdx="2" presStyleCnt="6"/>
      <dgm:spPr/>
    </dgm:pt>
    <dgm:pt modelId="{C40B9EC3-B6E5-4674-A292-0D0B5D4FB648}" type="pres">
      <dgm:prSet presAssocID="{DED199B3-C60E-4778-9BC8-02BB7D25E515}" presName="txShp" presStyleLbl="node1" presStyleIdx="2" presStyleCnt="6">
        <dgm:presLayoutVars>
          <dgm:bulletEnabled val="1"/>
        </dgm:presLayoutVars>
      </dgm:prSet>
      <dgm:spPr/>
    </dgm:pt>
    <dgm:pt modelId="{7F9F406F-A30C-4A30-8775-9F24B069B89D}" type="pres">
      <dgm:prSet presAssocID="{13ACBA32-ABC2-4D08-BC0C-F883A7E30F0D}" presName="spacing" presStyleCnt="0"/>
      <dgm:spPr/>
    </dgm:pt>
    <dgm:pt modelId="{651B165E-FA85-4141-8E68-713D5596CABB}" type="pres">
      <dgm:prSet presAssocID="{B161F798-DD29-4797-A63E-BE819403D9AE}" presName="composite" presStyleCnt="0"/>
      <dgm:spPr/>
    </dgm:pt>
    <dgm:pt modelId="{27112735-276C-40F8-9DA1-35249D3A86EC}" type="pres">
      <dgm:prSet presAssocID="{B161F798-DD29-4797-A63E-BE819403D9AE}" presName="imgShp" presStyleLbl="fgImgPlace1" presStyleIdx="3" presStyleCnt="6"/>
      <dgm:spPr/>
    </dgm:pt>
    <dgm:pt modelId="{3D2F24C8-FDD8-473C-AA98-84C3FDAD52A3}" type="pres">
      <dgm:prSet presAssocID="{B161F798-DD29-4797-A63E-BE819403D9AE}" presName="txShp" presStyleLbl="node1" presStyleIdx="3" presStyleCnt="6">
        <dgm:presLayoutVars>
          <dgm:bulletEnabled val="1"/>
        </dgm:presLayoutVars>
      </dgm:prSet>
      <dgm:spPr/>
    </dgm:pt>
    <dgm:pt modelId="{05D3A7A2-0D33-47B5-B236-720DC01A5D63}" type="pres">
      <dgm:prSet presAssocID="{7A64B4B7-496A-4214-AF34-6A045B021BB9}" presName="spacing" presStyleCnt="0"/>
      <dgm:spPr/>
    </dgm:pt>
    <dgm:pt modelId="{39CFF409-C208-418F-ADDE-761C13F3F296}" type="pres">
      <dgm:prSet presAssocID="{0EBA546A-BF74-4249-AD82-D40757D61572}" presName="composite" presStyleCnt="0"/>
      <dgm:spPr/>
    </dgm:pt>
    <dgm:pt modelId="{F053F779-5050-409B-8ECE-4406A0D2BE6B}" type="pres">
      <dgm:prSet presAssocID="{0EBA546A-BF74-4249-AD82-D40757D61572}" presName="imgShp" presStyleLbl="fgImgPlace1" presStyleIdx="4" presStyleCnt="6"/>
      <dgm:spPr/>
    </dgm:pt>
    <dgm:pt modelId="{687A82D4-3ADE-4D27-A26E-3BE526E01DF7}" type="pres">
      <dgm:prSet presAssocID="{0EBA546A-BF74-4249-AD82-D40757D61572}" presName="txShp" presStyleLbl="node1" presStyleIdx="4" presStyleCnt="6">
        <dgm:presLayoutVars>
          <dgm:bulletEnabled val="1"/>
        </dgm:presLayoutVars>
      </dgm:prSet>
      <dgm:spPr/>
    </dgm:pt>
    <dgm:pt modelId="{15E571F6-733C-4153-904F-083558B2440F}" type="pres">
      <dgm:prSet presAssocID="{C293134C-EC78-45C9-B672-D92C669A0924}" presName="spacing" presStyleCnt="0"/>
      <dgm:spPr/>
    </dgm:pt>
    <dgm:pt modelId="{3A9DD9E9-AD09-449D-A930-9289B8DC2F82}" type="pres">
      <dgm:prSet presAssocID="{545EBB54-AEFD-4456-B61A-F60DB1E479ED}" presName="composite" presStyleCnt="0"/>
      <dgm:spPr/>
    </dgm:pt>
    <dgm:pt modelId="{8698DE66-6F93-4385-82A2-EA4FC49E96BE}" type="pres">
      <dgm:prSet presAssocID="{545EBB54-AEFD-4456-B61A-F60DB1E479ED}" presName="imgShp" presStyleLbl="fgImgPlace1" presStyleIdx="5" presStyleCnt="6"/>
      <dgm:spPr/>
    </dgm:pt>
    <dgm:pt modelId="{188B300F-1DFD-4D98-B742-1C2C90BB7718}" type="pres">
      <dgm:prSet presAssocID="{545EBB54-AEFD-4456-B61A-F60DB1E479E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9D3630B-AB07-448E-ADAC-7CFDACA7E8F7}" type="presOf" srcId="{BBA0F43D-DAC3-45A9-A6DB-E93323484D42}" destId="{5D98A9F4-C7F4-47A9-B592-74143FC06B28}" srcOrd="0" destOrd="0" presId="urn:microsoft.com/office/officeart/2005/8/layout/vList3"/>
    <dgm:cxn modelId="{85024B1B-91FC-4FBC-ACCF-863AD4714126}" type="presOf" srcId="{3479F267-EB55-4A77-8F53-AADFA62E9064}" destId="{10B24169-06AB-49DC-8520-344C1535B53A}" srcOrd="0" destOrd="0" presId="urn:microsoft.com/office/officeart/2005/8/layout/vList3"/>
    <dgm:cxn modelId="{CC3C4E29-95B0-4C2E-AFA8-DF8E28B04133}" srcId="{E96D23EF-8C31-4AD5-9FED-2048E35A5A0A}" destId="{0EBA546A-BF74-4249-AD82-D40757D61572}" srcOrd="4" destOrd="0" parTransId="{AFD2238A-F558-4B38-8C89-2F88C7F13CA9}" sibTransId="{C293134C-EC78-45C9-B672-D92C669A0924}"/>
    <dgm:cxn modelId="{B967BF2B-BB7B-4430-A961-62CDAC0D65B2}" type="presOf" srcId="{E96D23EF-8C31-4AD5-9FED-2048E35A5A0A}" destId="{D227FB5A-D676-4B52-ABD9-301E518215AF}" srcOrd="0" destOrd="0" presId="urn:microsoft.com/office/officeart/2005/8/layout/vList3"/>
    <dgm:cxn modelId="{DF8F1145-70F6-4586-91E4-7301B4A273F9}" type="presOf" srcId="{545EBB54-AEFD-4456-B61A-F60DB1E479ED}" destId="{188B300F-1DFD-4D98-B742-1C2C90BB7718}" srcOrd="0" destOrd="0" presId="urn:microsoft.com/office/officeart/2005/8/layout/vList3"/>
    <dgm:cxn modelId="{218EB84B-82AA-4162-A515-C9035F761A71}" srcId="{E96D23EF-8C31-4AD5-9FED-2048E35A5A0A}" destId="{DED199B3-C60E-4778-9BC8-02BB7D25E515}" srcOrd="2" destOrd="0" parTransId="{F55EE147-62A7-41DC-B17A-464329716D56}" sibTransId="{13ACBA32-ABC2-4D08-BC0C-F883A7E30F0D}"/>
    <dgm:cxn modelId="{9B60446C-5E10-4494-A4F8-1AC17B4B03B0}" srcId="{E96D23EF-8C31-4AD5-9FED-2048E35A5A0A}" destId="{BBA0F43D-DAC3-45A9-A6DB-E93323484D42}" srcOrd="0" destOrd="0" parTransId="{A0B26013-A6EC-4958-9153-BC41E0095D8A}" sibTransId="{8C66689C-9274-440C-97E0-CF1540886EB4}"/>
    <dgm:cxn modelId="{7C793758-A68E-43E9-85E9-89E4D732C55D}" type="presOf" srcId="{B161F798-DD29-4797-A63E-BE819403D9AE}" destId="{3D2F24C8-FDD8-473C-AA98-84C3FDAD52A3}" srcOrd="0" destOrd="0" presId="urn:microsoft.com/office/officeart/2005/8/layout/vList3"/>
    <dgm:cxn modelId="{64B637A6-DC8D-40C7-B63F-6CCC2CED43EE}" type="presOf" srcId="{DED199B3-C60E-4778-9BC8-02BB7D25E515}" destId="{C40B9EC3-B6E5-4674-A292-0D0B5D4FB648}" srcOrd="0" destOrd="0" presId="urn:microsoft.com/office/officeart/2005/8/layout/vList3"/>
    <dgm:cxn modelId="{D4F9EAB5-5E00-4875-9C06-57621536C4E8}" srcId="{E96D23EF-8C31-4AD5-9FED-2048E35A5A0A}" destId="{3479F267-EB55-4A77-8F53-AADFA62E9064}" srcOrd="1" destOrd="0" parTransId="{FC4EC0A2-8323-4D2F-ACC8-863CB6CB5BEF}" sibTransId="{837D266E-A34D-4769-A66C-ED33F7B9A773}"/>
    <dgm:cxn modelId="{D33A25C3-E922-460C-837A-9EF2CF1590DB}" type="presOf" srcId="{0EBA546A-BF74-4249-AD82-D40757D61572}" destId="{687A82D4-3ADE-4D27-A26E-3BE526E01DF7}" srcOrd="0" destOrd="0" presId="urn:microsoft.com/office/officeart/2005/8/layout/vList3"/>
    <dgm:cxn modelId="{E03B85D5-DB4F-48A2-B76A-00EE08E6AE7C}" srcId="{E96D23EF-8C31-4AD5-9FED-2048E35A5A0A}" destId="{545EBB54-AEFD-4456-B61A-F60DB1E479ED}" srcOrd="5" destOrd="0" parTransId="{D4D54B05-0EE4-4077-8065-87ABADE1BEBE}" sibTransId="{5C8D3D49-8470-48FF-A30C-EFB4768442CA}"/>
    <dgm:cxn modelId="{A1BC0BE2-23C9-4BF8-951E-B65275C65252}" srcId="{E96D23EF-8C31-4AD5-9FED-2048E35A5A0A}" destId="{B161F798-DD29-4797-A63E-BE819403D9AE}" srcOrd="3" destOrd="0" parTransId="{6EDC8108-632D-4572-B8FB-38C24ED1839A}" sibTransId="{7A64B4B7-496A-4214-AF34-6A045B021BB9}"/>
    <dgm:cxn modelId="{F37C12D6-C30D-4689-88D1-5DCF0B484FFE}" type="presParOf" srcId="{D227FB5A-D676-4B52-ABD9-301E518215AF}" destId="{F5B7FE04-4014-4716-8E07-F028073C060A}" srcOrd="0" destOrd="0" presId="urn:microsoft.com/office/officeart/2005/8/layout/vList3"/>
    <dgm:cxn modelId="{918CBFBE-027E-42A2-8FBA-40A09BF9CAA2}" type="presParOf" srcId="{F5B7FE04-4014-4716-8E07-F028073C060A}" destId="{7BA0644C-7C5F-4748-BC33-B08867468F56}" srcOrd="0" destOrd="0" presId="urn:microsoft.com/office/officeart/2005/8/layout/vList3"/>
    <dgm:cxn modelId="{0DF07C89-4D0E-4B50-AD21-1C0158DE7D68}" type="presParOf" srcId="{F5B7FE04-4014-4716-8E07-F028073C060A}" destId="{5D98A9F4-C7F4-47A9-B592-74143FC06B28}" srcOrd="1" destOrd="0" presId="urn:microsoft.com/office/officeart/2005/8/layout/vList3"/>
    <dgm:cxn modelId="{174D6818-FDEE-4B16-8454-0BF7FB5B5F78}" type="presParOf" srcId="{D227FB5A-D676-4B52-ABD9-301E518215AF}" destId="{E3D2CC63-56B9-4B4A-BA49-A3B785DBE7EE}" srcOrd="1" destOrd="0" presId="urn:microsoft.com/office/officeart/2005/8/layout/vList3"/>
    <dgm:cxn modelId="{40E83F30-333D-4E61-832F-E224903D0D69}" type="presParOf" srcId="{D227FB5A-D676-4B52-ABD9-301E518215AF}" destId="{932ED110-2FE6-4E25-B89A-C983CFB3A68B}" srcOrd="2" destOrd="0" presId="urn:microsoft.com/office/officeart/2005/8/layout/vList3"/>
    <dgm:cxn modelId="{0CCD4A9E-51B8-4327-882B-8618E0300755}" type="presParOf" srcId="{932ED110-2FE6-4E25-B89A-C983CFB3A68B}" destId="{2198BA70-3694-48F8-B269-C891A917CE28}" srcOrd="0" destOrd="0" presId="urn:microsoft.com/office/officeart/2005/8/layout/vList3"/>
    <dgm:cxn modelId="{E658DCF6-E131-45A1-9FBB-2340C9FF1A39}" type="presParOf" srcId="{932ED110-2FE6-4E25-B89A-C983CFB3A68B}" destId="{10B24169-06AB-49DC-8520-344C1535B53A}" srcOrd="1" destOrd="0" presId="urn:microsoft.com/office/officeart/2005/8/layout/vList3"/>
    <dgm:cxn modelId="{FA8AAADB-2547-43B1-95C7-B6F3F53CB3D8}" type="presParOf" srcId="{D227FB5A-D676-4B52-ABD9-301E518215AF}" destId="{4129C146-9F26-4CE6-A243-F64DAD9F49DD}" srcOrd="3" destOrd="0" presId="urn:microsoft.com/office/officeart/2005/8/layout/vList3"/>
    <dgm:cxn modelId="{04E2177A-7A5D-4756-85AD-889AC1FC5225}" type="presParOf" srcId="{D227FB5A-D676-4B52-ABD9-301E518215AF}" destId="{B4EA469D-DED6-4BFB-BC91-92FE994A81B3}" srcOrd="4" destOrd="0" presId="urn:microsoft.com/office/officeart/2005/8/layout/vList3"/>
    <dgm:cxn modelId="{33313D39-E52A-402A-87E4-7712DDFC04FE}" type="presParOf" srcId="{B4EA469D-DED6-4BFB-BC91-92FE994A81B3}" destId="{88EB2077-4D94-483A-8014-A442D65D90F6}" srcOrd="0" destOrd="0" presId="urn:microsoft.com/office/officeart/2005/8/layout/vList3"/>
    <dgm:cxn modelId="{DB7E2F25-2499-4171-946D-E644DECBAEE6}" type="presParOf" srcId="{B4EA469D-DED6-4BFB-BC91-92FE994A81B3}" destId="{C40B9EC3-B6E5-4674-A292-0D0B5D4FB648}" srcOrd="1" destOrd="0" presId="urn:microsoft.com/office/officeart/2005/8/layout/vList3"/>
    <dgm:cxn modelId="{E0F3F714-BD16-44FF-97B2-AE74E3556183}" type="presParOf" srcId="{D227FB5A-D676-4B52-ABD9-301E518215AF}" destId="{7F9F406F-A30C-4A30-8775-9F24B069B89D}" srcOrd="5" destOrd="0" presId="urn:microsoft.com/office/officeart/2005/8/layout/vList3"/>
    <dgm:cxn modelId="{B586B081-A132-43FE-9C3D-77DB6A87F1B2}" type="presParOf" srcId="{D227FB5A-D676-4B52-ABD9-301E518215AF}" destId="{651B165E-FA85-4141-8E68-713D5596CABB}" srcOrd="6" destOrd="0" presId="urn:microsoft.com/office/officeart/2005/8/layout/vList3"/>
    <dgm:cxn modelId="{A5C25D06-E4F0-4AF7-914C-4AFB7CD6AF88}" type="presParOf" srcId="{651B165E-FA85-4141-8E68-713D5596CABB}" destId="{27112735-276C-40F8-9DA1-35249D3A86EC}" srcOrd="0" destOrd="0" presId="urn:microsoft.com/office/officeart/2005/8/layout/vList3"/>
    <dgm:cxn modelId="{62D78516-1595-48BE-B9D5-EC8C25408AE8}" type="presParOf" srcId="{651B165E-FA85-4141-8E68-713D5596CABB}" destId="{3D2F24C8-FDD8-473C-AA98-84C3FDAD52A3}" srcOrd="1" destOrd="0" presId="urn:microsoft.com/office/officeart/2005/8/layout/vList3"/>
    <dgm:cxn modelId="{A84F36BC-D5C1-4E04-9E05-B8499147FCE3}" type="presParOf" srcId="{D227FB5A-D676-4B52-ABD9-301E518215AF}" destId="{05D3A7A2-0D33-47B5-B236-720DC01A5D63}" srcOrd="7" destOrd="0" presId="urn:microsoft.com/office/officeart/2005/8/layout/vList3"/>
    <dgm:cxn modelId="{1321E4B5-D30F-4D14-ADD8-1F2F240D7478}" type="presParOf" srcId="{D227FB5A-D676-4B52-ABD9-301E518215AF}" destId="{39CFF409-C208-418F-ADDE-761C13F3F296}" srcOrd="8" destOrd="0" presId="urn:microsoft.com/office/officeart/2005/8/layout/vList3"/>
    <dgm:cxn modelId="{12DB8931-D0FE-4E0C-869B-17508D42F6BB}" type="presParOf" srcId="{39CFF409-C208-418F-ADDE-761C13F3F296}" destId="{F053F779-5050-409B-8ECE-4406A0D2BE6B}" srcOrd="0" destOrd="0" presId="urn:microsoft.com/office/officeart/2005/8/layout/vList3"/>
    <dgm:cxn modelId="{96C49784-98D7-4AC5-8D73-C073A1A75F1F}" type="presParOf" srcId="{39CFF409-C208-418F-ADDE-761C13F3F296}" destId="{687A82D4-3ADE-4D27-A26E-3BE526E01DF7}" srcOrd="1" destOrd="0" presId="urn:microsoft.com/office/officeart/2005/8/layout/vList3"/>
    <dgm:cxn modelId="{442B8879-70D8-4B95-92E7-41AEB687C130}" type="presParOf" srcId="{D227FB5A-D676-4B52-ABD9-301E518215AF}" destId="{15E571F6-733C-4153-904F-083558B2440F}" srcOrd="9" destOrd="0" presId="urn:microsoft.com/office/officeart/2005/8/layout/vList3"/>
    <dgm:cxn modelId="{7F683EC3-E60B-4922-8064-1B5C8EDFECE1}" type="presParOf" srcId="{D227FB5A-D676-4B52-ABD9-301E518215AF}" destId="{3A9DD9E9-AD09-449D-A930-9289B8DC2F82}" srcOrd="10" destOrd="0" presId="urn:microsoft.com/office/officeart/2005/8/layout/vList3"/>
    <dgm:cxn modelId="{A9710B3C-D235-4519-A8E9-C1F7184AC656}" type="presParOf" srcId="{3A9DD9E9-AD09-449D-A930-9289B8DC2F82}" destId="{8698DE66-6F93-4385-82A2-EA4FC49E96BE}" srcOrd="0" destOrd="0" presId="urn:microsoft.com/office/officeart/2005/8/layout/vList3"/>
    <dgm:cxn modelId="{1AB2A19B-E749-4A4B-AFF2-63A5A27E3598}" type="presParOf" srcId="{3A9DD9E9-AD09-449D-A930-9289B8DC2F82}" destId="{188B300F-1DFD-4D98-B742-1C2C90BB771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9C025B-1C96-4C5D-BE2B-B5E2A39CBB0C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C935676-535B-4B1B-8B3B-F3C382BAE13A}">
      <dgm:prSet phldrT="[Text]"/>
      <dgm:spPr/>
      <dgm:t>
        <a:bodyPr/>
        <a:lstStyle/>
        <a:p>
          <a:r>
            <a:rPr lang="de-DE" b="1" dirty="0"/>
            <a:t>1. Aufgabenstellung</a:t>
          </a:r>
        </a:p>
      </dgm:t>
    </dgm:pt>
    <dgm:pt modelId="{B063D521-2EB8-46DC-89FA-FE412AA9D2B9}" type="parTrans" cxnId="{8F4D9B3B-5417-4132-8F49-C7B3D725E6D8}">
      <dgm:prSet/>
      <dgm:spPr/>
      <dgm:t>
        <a:bodyPr/>
        <a:lstStyle/>
        <a:p>
          <a:endParaRPr lang="de-DE"/>
        </a:p>
      </dgm:t>
    </dgm:pt>
    <dgm:pt modelId="{94DD2CC5-EB7F-4183-BF72-E05DBF80CEF5}" type="sibTrans" cxnId="{8F4D9B3B-5417-4132-8F49-C7B3D725E6D8}">
      <dgm:prSet/>
      <dgm:spPr/>
      <dgm:t>
        <a:bodyPr/>
        <a:lstStyle/>
        <a:p>
          <a:endParaRPr lang="de-DE"/>
        </a:p>
      </dgm:t>
    </dgm:pt>
    <dgm:pt modelId="{73B28D91-20CC-456C-8243-07CA3C6E4D1B}">
      <dgm:prSet/>
      <dgm:spPr/>
      <dgm:t>
        <a:bodyPr/>
        <a:lstStyle/>
        <a:p>
          <a:r>
            <a:rPr lang="de-DE" b="1"/>
            <a:t>2. Konzept</a:t>
          </a:r>
          <a:endParaRPr lang="en-US" dirty="0"/>
        </a:p>
      </dgm:t>
    </dgm:pt>
    <dgm:pt modelId="{0D95AEAD-DF7E-460D-BBF5-0BCDACF88AFD}" type="parTrans" cxnId="{42E4EE81-29FD-421F-BA1C-B5797A7C17F9}">
      <dgm:prSet/>
      <dgm:spPr/>
      <dgm:t>
        <a:bodyPr/>
        <a:lstStyle/>
        <a:p>
          <a:endParaRPr lang="de-DE"/>
        </a:p>
      </dgm:t>
    </dgm:pt>
    <dgm:pt modelId="{DCFD48E6-031C-40D6-9933-5CA8358790AB}" type="sibTrans" cxnId="{42E4EE81-29FD-421F-BA1C-B5797A7C17F9}">
      <dgm:prSet/>
      <dgm:spPr/>
      <dgm:t>
        <a:bodyPr/>
        <a:lstStyle/>
        <a:p>
          <a:endParaRPr lang="de-DE"/>
        </a:p>
      </dgm:t>
    </dgm:pt>
    <dgm:pt modelId="{CD6B19A0-2C42-4DBC-988B-50B3CFE90CC1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329EA2EC-DA5A-45C7-986E-D64D67045C0B}" type="parTrans" cxnId="{2B6439AA-7FBE-40C1-8298-89D71D4ECD45}">
      <dgm:prSet/>
      <dgm:spPr/>
      <dgm:t>
        <a:bodyPr/>
        <a:lstStyle/>
        <a:p>
          <a:endParaRPr lang="de-DE"/>
        </a:p>
      </dgm:t>
    </dgm:pt>
    <dgm:pt modelId="{56A9B197-4CE5-4C45-B36D-C7CB907E6F91}" type="sibTrans" cxnId="{2B6439AA-7FBE-40C1-8298-89D71D4ECD45}">
      <dgm:prSet/>
      <dgm:spPr/>
      <dgm:t>
        <a:bodyPr/>
        <a:lstStyle/>
        <a:p>
          <a:endParaRPr lang="de-DE"/>
        </a:p>
      </dgm:t>
    </dgm:pt>
    <dgm:pt modelId="{C8D5E708-3263-4441-9A7B-A6063E39C109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446C7B0F-2FF6-48D4-936B-7B3586177EFE}" type="parTrans" cxnId="{50A952DC-49E1-4C60-9B78-61AECE5892A0}">
      <dgm:prSet/>
      <dgm:spPr/>
      <dgm:t>
        <a:bodyPr/>
        <a:lstStyle/>
        <a:p>
          <a:endParaRPr lang="de-DE"/>
        </a:p>
      </dgm:t>
    </dgm:pt>
    <dgm:pt modelId="{705B064A-DC9E-42B6-9ED3-173D00C81799}" type="sibTrans" cxnId="{50A952DC-49E1-4C60-9B78-61AECE5892A0}">
      <dgm:prSet/>
      <dgm:spPr/>
      <dgm:t>
        <a:bodyPr/>
        <a:lstStyle/>
        <a:p>
          <a:endParaRPr lang="de-DE"/>
        </a:p>
      </dgm:t>
    </dgm:pt>
    <dgm:pt modelId="{7EF3F77F-4C7E-4D2F-9FFB-F4373850A873}">
      <dgm:prSet/>
      <dgm:spPr>
        <a:solidFill>
          <a:schemeClr val="tx1">
            <a:lumMod val="50000"/>
            <a:lumOff val="50000"/>
            <a:alpha val="24000"/>
          </a:schemeClr>
        </a:solidFill>
      </dgm:spPr>
      <dgm:t>
        <a:bodyPr/>
        <a:lstStyle/>
        <a:p>
          <a:r>
            <a:rPr lang="de-DE" b="1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dirty="0">
            <a:solidFill>
              <a:schemeClr val="lt1">
                <a:alpha val="24000"/>
              </a:schemeClr>
            </a:solidFill>
          </a:endParaRPr>
        </a:p>
      </dgm:t>
    </dgm:pt>
    <dgm:pt modelId="{E840ED91-645C-492D-A25B-64B7C0585DAC}" type="parTrans" cxnId="{4C6D3324-FDE4-47C1-B1B1-DA3C40E2F858}">
      <dgm:prSet/>
      <dgm:spPr/>
      <dgm:t>
        <a:bodyPr/>
        <a:lstStyle/>
        <a:p>
          <a:endParaRPr lang="de-DE"/>
        </a:p>
      </dgm:t>
    </dgm:pt>
    <dgm:pt modelId="{46D4AD07-5BBB-4528-80AF-17285A04E000}" type="sibTrans" cxnId="{4C6D3324-FDE4-47C1-B1B1-DA3C40E2F858}">
      <dgm:prSet/>
      <dgm:spPr/>
      <dgm:t>
        <a:bodyPr/>
        <a:lstStyle/>
        <a:p>
          <a:endParaRPr lang="de-DE"/>
        </a:p>
      </dgm:t>
    </dgm:pt>
    <dgm:pt modelId="{0BF15DCB-A16C-4667-BFB7-2306BE172865}" type="pres">
      <dgm:prSet presAssocID="{F09C025B-1C96-4C5D-BE2B-B5E2A39CBB0C}" presName="Name0" presStyleCnt="0">
        <dgm:presLayoutVars>
          <dgm:chMax val="7"/>
          <dgm:chPref val="7"/>
          <dgm:dir/>
        </dgm:presLayoutVars>
      </dgm:prSet>
      <dgm:spPr/>
    </dgm:pt>
    <dgm:pt modelId="{AD29BFA5-CB5E-480C-816F-95E3374C7C23}" type="pres">
      <dgm:prSet presAssocID="{F09C025B-1C96-4C5D-BE2B-B5E2A39CBB0C}" presName="Name1" presStyleCnt="0"/>
      <dgm:spPr/>
    </dgm:pt>
    <dgm:pt modelId="{7C6387F3-10BE-4ECB-AD01-E593870D5893}" type="pres">
      <dgm:prSet presAssocID="{F09C025B-1C96-4C5D-BE2B-B5E2A39CBB0C}" presName="cycle" presStyleCnt="0"/>
      <dgm:spPr/>
    </dgm:pt>
    <dgm:pt modelId="{165D24D8-B4EC-4DA6-AE35-DC2DEEE491F8}" type="pres">
      <dgm:prSet presAssocID="{F09C025B-1C96-4C5D-BE2B-B5E2A39CBB0C}" presName="srcNode" presStyleLbl="node1" presStyleIdx="0" presStyleCnt="5"/>
      <dgm:spPr/>
    </dgm:pt>
    <dgm:pt modelId="{6C76A5F9-B362-412A-BAD6-CAFA26A97436}" type="pres">
      <dgm:prSet presAssocID="{F09C025B-1C96-4C5D-BE2B-B5E2A39CBB0C}" presName="conn" presStyleLbl="parChTrans1D2" presStyleIdx="0" presStyleCnt="1"/>
      <dgm:spPr/>
    </dgm:pt>
    <dgm:pt modelId="{19347B76-634F-4758-B6DA-64D44E7CE546}" type="pres">
      <dgm:prSet presAssocID="{F09C025B-1C96-4C5D-BE2B-B5E2A39CBB0C}" presName="extraNode" presStyleLbl="node1" presStyleIdx="0" presStyleCnt="5"/>
      <dgm:spPr/>
    </dgm:pt>
    <dgm:pt modelId="{BFF9A096-13FB-4FB0-A431-0E4C5C0BB223}" type="pres">
      <dgm:prSet presAssocID="{F09C025B-1C96-4C5D-BE2B-B5E2A39CBB0C}" presName="dstNode" presStyleLbl="node1" presStyleIdx="0" presStyleCnt="5"/>
      <dgm:spPr/>
    </dgm:pt>
    <dgm:pt modelId="{ADE758A5-59B8-4403-BD6E-A34C618F0EF1}" type="pres">
      <dgm:prSet presAssocID="{EC935676-535B-4B1B-8B3B-F3C382BAE13A}" presName="text_1" presStyleLbl="node1" presStyleIdx="0" presStyleCnt="5">
        <dgm:presLayoutVars>
          <dgm:bulletEnabled val="1"/>
        </dgm:presLayoutVars>
      </dgm:prSet>
      <dgm:spPr/>
    </dgm:pt>
    <dgm:pt modelId="{B9AF99C9-768B-4B18-804E-D14C038C0D77}" type="pres">
      <dgm:prSet presAssocID="{EC935676-535B-4B1B-8B3B-F3C382BAE13A}" presName="accent_1" presStyleCnt="0"/>
      <dgm:spPr/>
    </dgm:pt>
    <dgm:pt modelId="{359B0E6B-4513-4098-AA54-91C13BF3795A}" type="pres">
      <dgm:prSet presAssocID="{EC935676-535B-4B1B-8B3B-F3C382BAE13A}" presName="accentRepeatNode" presStyleLbl="solidFgAcc1" presStyleIdx="0" presStyleCnt="5"/>
      <dgm:spPr/>
    </dgm:pt>
    <dgm:pt modelId="{D9963823-5D85-4F33-A439-9ACFE7071575}" type="pres">
      <dgm:prSet presAssocID="{73B28D91-20CC-456C-8243-07CA3C6E4D1B}" presName="text_2" presStyleLbl="node1" presStyleIdx="1" presStyleCnt="5">
        <dgm:presLayoutVars>
          <dgm:bulletEnabled val="1"/>
        </dgm:presLayoutVars>
      </dgm:prSet>
      <dgm:spPr/>
    </dgm:pt>
    <dgm:pt modelId="{4BC51008-939E-4F02-B81B-9D86804B1450}" type="pres">
      <dgm:prSet presAssocID="{73B28D91-20CC-456C-8243-07CA3C6E4D1B}" presName="accent_2" presStyleCnt="0"/>
      <dgm:spPr/>
    </dgm:pt>
    <dgm:pt modelId="{25C42E0B-B7F7-4DF6-BD0A-12F0A5C8C6B1}" type="pres">
      <dgm:prSet presAssocID="{73B28D91-20CC-456C-8243-07CA3C6E4D1B}" presName="accentRepeatNode" presStyleLbl="solidFgAcc1" presStyleIdx="1" presStyleCnt="5"/>
      <dgm:spPr>
        <a:solidFill>
          <a:schemeClr val="lt1">
            <a:hueOff val="0"/>
            <a:satOff val="0"/>
            <a:lumOff val="0"/>
          </a:schemeClr>
        </a:solidFill>
      </dgm:spPr>
    </dgm:pt>
    <dgm:pt modelId="{909F781D-2A10-43D3-937F-A8EF6C50203E}" type="pres">
      <dgm:prSet presAssocID="{CD6B19A0-2C42-4DBC-988B-50B3CFE90CC1}" presName="text_3" presStyleLbl="node1" presStyleIdx="2" presStyleCnt="5">
        <dgm:presLayoutVars>
          <dgm:bulletEnabled val="1"/>
        </dgm:presLayoutVars>
      </dgm:prSet>
      <dgm:spPr/>
    </dgm:pt>
    <dgm:pt modelId="{9394E180-4722-4AD4-813F-C1133A79A7D6}" type="pres">
      <dgm:prSet presAssocID="{CD6B19A0-2C42-4DBC-988B-50B3CFE90CC1}" presName="accent_3" presStyleCnt="0"/>
      <dgm:spPr/>
    </dgm:pt>
    <dgm:pt modelId="{4777CFCD-9573-41A8-A79E-48C779A69EE9}" type="pres">
      <dgm:prSet presAssocID="{CD6B19A0-2C42-4DBC-988B-50B3CFE90CC1}" presName="accentRepeatNode" presStyleLbl="solidFgAcc1" presStyleIdx="2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C0F90A7B-068A-49B3-B596-723F4A86224B}" type="pres">
      <dgm:prSet presAssocID="{C8D5E708-3263-4441-9A7B-A6063E39C109}" presName="text_4" presStyleLbl="node1" presStyleIdx="3" presStyleCnt="5">
        <dgm:presLayoutVars>
          <dgm:bulletEnabled val="1"/>
        </dgm:presLayoutVars>
      </dgm:prSet>
      <dgm:spPr/>
    </dgm:pt>
    <dgm:pt modelId="{3C95E84F-A3C6-4035-B16E-402EB2992950}" type="pres">
      <dgm:prSet presAssocID="{C8D5E708-3263-4441-9A7B-A6063E39C109}" presName="accent_4" presStyleCnt="0"/>
      <dgm:spPr/>
    </dgm:pt>
    <dgm:pt modelId="{D2649C5B-FF7A-4E2E-AAD4-0B9B7EC4C851}" type="pres">
      <dgm:prSet presAssocID="{C8D5E708-3263-4441-9A7B-A6063E39C109}" presName="accentRepeatNode" presStyleLbl="solidFgAcc1" presStyleIdx="3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  <dgm:pt modelId="{3A52842B-EECE-4F57-BC2B-D7C2D9084038}" type="pres">
      <dgm:prSet presAssocID="{7EF3F77F-4C7E-4D2F-9FFB-F4373850A873}" presName="text_5" presStyleLbl="node1" presStyleIdx="4" presStyleCnt="5">
        <dgm:presLayoutVars>
          <dgm:bulletEnabled val="1"/>
        </dgm:presLayoutVars>
      </dgm:prSet>
      <dgm:spPr/>
    </dgm:pt>
    <dgm:pt modelId="{AABE0911-DBCB-4E46-A85F-2E413784E4F2}" type="pres">
      <dgm:prSet presAssocID="{7EF3F77F-4C7E-4D2F-9FFB-F4373850A873}" presName="accent_5" presStyleCnt="0"/>
      <dgm:spPr/>
    </dgm:pt>
    <dgm:pt modelId="{FE899853-9AA6-4D73-B372-E45A8C0F52F6}" type="pres">
      <dgm:prSet presAssocID="{7EF3F77F-4C7E-4D2F-9FFB-F4373850A873}" presName="accentRepeatNode" presStyleLbl="solidFgAcc1" presStyleIdx="4" presStyleCnt="5"/>
      <dgm:spPr>
        <a:solidFill>
          <a:schemeClr val="lt1">
            <a:hueOff val="0"/>
            <a:satOff val="0"/>
            <a:lumOff val="0"/>
            <a:alpha val="49000"/>
          </a:schemeClr>
        </a:solidFill>
      </dgm:spPr>
    </dgm:pt>
  </dgm:ptLst>
  <dgm:cxnLst>
    <dgm:cxn modelId="{B616400A-2664-4E64-90EB-72B9CA75BA49}" type="presOf" srcId="{F09C025B-1C96-4C5D-BE2B-B5E2A39CBB0C}" destId="{0BF15DCB-A16C-4667-BFB7-2306BE172865}" srcOrd="0" destOrd="0" presId="urn:microsoft.com/office/officeart/2008/layout/VerticalCurvedList"/>
    <dgm:cxn modelId="{4C6D3324-FDE4-47C1-B1B1-DA3C40E2F858}" srcId="{F09C025B-1C96-4C5D-BE2B-B5E2A39CBB0C}" destId="{7EF3F77F-4C7E-4D2F-9FFB-F4373850A873}" srcOrd="4" destOrd="0" parTransId="{E840ED91-645C-492D-A25B-64B7C0585DAC}" sibTransId="{46D4AD07-5BBB-4528-80AF-17285A04E000}"/>
    <dgm:cxn modelId="{0C791929-471D-4488-BA7F-63415E963DA0}" type="presOf" srcId="{CD6B19A0-2C42-4DBC-988B-50B3CFE90CC1}" destId="{909F781D-2A10-43D3-937F-A8EF6C50203E}" srcOrd="0" destOrd="0" presId="urn:microsoft.com/office/officeart/2008/layout/VerticalCurvedList"/>
    <dgm:cxn modelId="{005A3331-E948-4A83-86A6-B535D6D6E81F}" type="presOf" srcId="{94DD2CC5-EB7F-4183-BF72-E05DBF80CEF5}" destId="{6C76A5F9-B362-412A-BAD6-CAFA26A97436}" srcOrd="0" destOrd="0" presId="urn:microsoft.com/office/officeart/2008/layout/VerticalCurvedList"/>
    <dgm:cxn modelId="{8F4D9B3B-5417-4132-8F49-C7B3D725E6D8}" srcId="{F09C025B-1C96-4C5D-BE2B-B5E2A39CBB0C}" destId="{EC935676-535B-4B1B-8B3B-F3C382BAE13A}" srcOrd="0" destOrd="0" parTransId="{B063D521-2EB8-46DC-89FA-FE412AA9D2B9}" sibTransId="{94DD2CC5-EB7F-4183-BF72-E05DBF80CEF5}"/>
    <dgm:cxn modelId="{DBF5DF4E-4D7E-4A7B-84F1-2C9AE99F446A}" type="presOf" srcId="{C8D5E708-3263-4441-9A7B-A6063E39C109}" destId="{C0F90A7B-068A-49B3-B596-723F4A86224B}" srcOrd="0" destOrd="0" presId="urn:microsoft.com/office/officeart/2008/layout/VerticalCurvedList"/>
    <dgm:cxn modelId="{42E4EE81-29FD-421F-BA1C-B5797A7C17F9}" srcId="{F09C025B-1C96-4C5D-BE2B-B5E2A39CBB0C}" destId="{73B28D91-20CC-456C-8243-07CA3C6E4D1B}" srcOrd="1" destOrd="0" parTransId="{0D95AEAD-DF7E-460D-BBF5-0BCDACF88AFD}" sibTransId="{DCFD48E6-031C-40D6-9933-5CA8358790AB}"/>
    <dgm:cxn modelId="{2B6439AA-7FBE-40C1-8298-89D71D4ECD45}" srcId="{F09C025B-1C96-4C5D-BE2B-B5E2A39CBB0C}" destId="{CD6B19A0-2C42-4DBC-988B-50B3CFE90CC1}" srcOrd="2" destOrd="0" parTransId="{329EA2EC-DA5A-45C7-986E-D64D67045C0B}" sibTransId="{56A9B197-4CE5-4C45-B36D-C7CB907E6F91}"/>
    <dgm:cxn modelId="{0EB788B6-0C5E-4373-A072-AE740F5DDA7C}" type="presOf" srcId="{7EF3F77F-4C7E-4D2F-9FFB-F4373850A873}" destId="{3A52842B-EECE-4F57-BC2B-D7C2D9084038}" srcOrd="0" destOrd="0" presId="urn:microsoft.com/office/officeart/2008/layout/VerticalCurvedList"/>
    <dgm:cxn modelId="{838DE1C0-5773-47AF-A272-66B3E1C122B1}" type="presOf" srcId="{EC935676-535B-4B1B-8B3B-F3C382BAE13A}" destId="{ADE758A5-59B8-4403-BD6E-A34C618F0EF1}" srcOrd="0" destOrd="0" presId="urn:microsoft.com/office/officeart/2008/layout/VerticalCurvedList"/>
    <dgm:cxn modelId="{50A952DC-49E1-4C60-9B78-61AECE5892A0}" srcId="{F09C025B-1C96-4C5D-BE2B-B5E2A39CBB0C}" destId="{C8D5E708-3263-4441-9A7B-A6063E39C109}" srcOrd="3" destOrd="0" parTransId="{446C7B0F-2FF6-48D4-936B-7B3586177EFE}" sibTransId="{705B064A-DC9E-42B6-9ED3-173D00C81799}"/>
    <dgm:cxn modelId="{845BAAFB-00BA-490D-817A-557A79434CB5}" type="presOf" srcId="{73B28D91-20CC-456C-8243-07CA3C6E4D1B}" destId="{D9963823-5D85-4F33-A439-9ACFE7071575}" srcOrd="0" destOrd="0" presId="urn:microsoft.com/office/officeart/2008/layout/VerticalCurvedList"/>
    <dgm:cxn modelId="{8CE0BCF5-C207-44D3-B3AF-7592E13CB5EB}" type="presParOf" srcId="{0BF15DCB-A16C-4667-BFB7-2306BE172865}" destId="{AD29BFA5-CB5E-480C-816F-95E3374C7C23}" srcOrd="0" destOrd="0" presId="urn:microsoft.com/office/officeart/2008/layout/VerticalCurvedList"/>
    <dgm:cxn modelId="{5C6CB1E7-7F55-4C2C-AF32-30EBDB77D737}" type="presParOf" srcId="{AD29BFA5-CB5E-480C-816F-95E3374C7C23}" destId="{7C6387F3-10BE-4ECB-AD01-E593870D5893}" srcOrd="0" destOrd="0" presId="urn:microsoft.com/office/officeart/2008/layout/VerticalCurvedList"/>
    <dgm:cxn modelId="{4D5A0084-B54B-4ED5-8ECB-17C0D270E520}" type="presParOf" srcId="{7C6387F3-10BE-4ECB-AD01-E593870D5893}" destId="{165D24D8-B4EC-4DA6-AE35-DC2DEEE491F8}" srcOrd="0" destOrd="0" presId="urn:microsoft.com/office/officeart/2008/layout/VerticalCurvedList"/>
    <dgm:cxn modelId="{D80C2F2F-C89E-40ED-B404-D434FCCE86C5}" type="presParOf" srcId="{7C6387F3-10BE-4ECB-AD01-E593870D5893}" destId="{6C76A5F9-B362-412A-BAD6-CAFA26A97436}" srcOrd="1" destOrd="0" presId="urn:microsoft.com/office/officeart/2008/layout/VerticalCurvedList"/>
    <dgm:cxn modelId="{86269F23-73F6-4B55-BB73-7BBA96AE5AE2}" type="presParOf" srcId="{7C6387F3-10BE-4ECB-AD01-E593870D5893}" destId="{19347B76-634F-4758-B6DA-64D44E7CE546}" srcOrd="2" destOrd="0" presId="urn:microsoft.com/office/officeart/2008/layout/VerticalCurvedList"/>
    <dgm:cxn modelId="{6EFBC919-4F28-46DA-AD4B-1F1C0328F0AA}" type="presParOf" srcId="{7C6387F3-10BE-4ECB-AD01-E593870D5893}" destId="{BFF9A096-13FB-4FB0-A431-0E4C5C0BB223}" srcOrd="3" destOrd="0" presId="urn:microsoft.com/office/officeart/2008/layout/VerticalCurvedList"/>
    <dgm:cxn modelId="{851FD436-4310-4EF9-A7F5-B39FC1BA4074}" type="presParOf" srcId="{AD29BFA5-CB5E-480C-816F-95E3374C7C23}" destId="{ADE758A5-59B8-4403-BD6E-A34C618F0EF1}" srcOrd="1" destOrd="0" presId="urn:microsoft.com/office/officeart/2008/layout/VerticalCurvedList"/>
    <dgm:cxn modelId="{AED2774B-CFA2-441C-ADDB-0AE90ED57120}" type="presParOf" srcId="{AD29BFA5-CB5E-480C-816F-95E3374C7C23}" destId="{B9AF99C9-768B-4B18-804E-D14C038C0D77}" srcOrd="2" destOrd="0" presId="urn:microsoft.com/office/officeart/2008/layout/VerticalCurvedList"/>
    <dgm:cxn modelId="{410A6490-04B2-4754-A167-D74001C5F664}" type="presParOf" srcId="{B9AF99C9-768B-4B18-804E-D14C038C0D77}" destId="{359B0E6B-4513-4098-AA54-91C13BF3795A}" srcOrd="0" destOrd="0" presId="urn:microsoft.com/office/officeart/2008/layout/VerticalCurvedList"/>
    <dgm:cxn modelId="{BD101F39-7270-401E-A56D-CA2A34289EE9}" type="presParOf" srcId="{AD29BFA5-CB5E-480C-816F-95E3374C7C23}" destId="{D9963823-5D85-4F33-A439-9ACFE7071575}" srcOrd="3" destOrd="0" presId="urn:microsoft.com/office/officeart/2008/layout/VerticalCurvedList"/>
    <dgm:cxn modelId="{1F5470EC-503F-41E5-8564-06897DA2E028}" type="presParOf" srcId="{AD29BFA5-CB5E-480C-816F-95E3374C7C23}" destId="{4BC51008-939E-4F02-B81B-9D86804B1450}" srcOrd="4" destOrd="0" presId="urn:microsoft.com/office/officeart/2008/layout/VerticalCurvedList"/>
    <dgm:cxn modelId="{6F93E5C7-CE14-4BB1-8D2A-14EA98220EF0}" type="presParOf" srcId="{4BC51008-939E-4F02-B81B-9D86804B1450}" destId="{25C42E0B-B7F7-4DF6-BD0A-12F0A5C8C6B1}" srcOrd="0" destOrd="0" presId="urn:microsoft.com/office/officeart/2008/layout/VerticalCurvedList"/>
    <dgm:cxn modelId="{21EE6F59-65D3-40E1-8DEB-BB2C298DA2DF}" type="presParOf" srcId="{AD29BFA5-CB5E-480C-816F-95E3374C7C23}" destId="{909F781D-2A10-43D3-937F-A8EF6C50203E}" srcOrd="5" destOrd="0" presId="urn:microsoft.com/office/officeart/2008/layout/VerticalCurvedList"/>
    <dgm:cxn modelId="{8B91056A-EB7B-4612-AB8A-A0296A3E8098}" type="presParOf" srcId="{AD29BFA5-CB5E-480C-816F-95E3374C7C23}" destId="{9394E180-4722-4AD4-813F-C1133A79A7D6}" srcOrd="6" destOrd="0" presId="urn:microsoft.com/office/officeart/2008/layout/VerticalCurvedList"/>
    <dgm:cxn modelId="{69D50816-C0C6-4B3D-A486-5386365172FF}" type="presParOf" srcId="{9394E180-4722-4AD4-813F-C1133A79A7D6}" destId="{4777CFCD-9573-41A8-A79E-48C779A69EE9}" srcOrd="0" destOrd="0" presId="urn:microsoft.com/office/officeart/2008/layout/VerticalCurvedList"/>
    <dgm:cxn modelId="{A74AFF2D-E668-49D6-9534-15814F632857}" type="presParOf" srcId="{AD29BFA5-CB5E-480C-816F-95E3374C7C23}" destId="{C0F90A7B-068A-49B3-B596-723F4A86224B}" srcOrd="7" destOrd="0" presId="urn:microsoft.com/office/officeart/2008/layout/VerticalCurvedList"/>
    <dgm:cxn modelId="{4B77408F-4934-4878-859D-AB4E849F5F60}" type="presParOf" srcId="{AD29BFA5-CB5E-480C-816F-95E3374C7C23}" destId="{3C95E84F-A3C6-4035-B16E-402EB2992950}" srcOrd="8" destOrd="0" presId="urn:microsoft.com/office/officeart/2008/layout/VerticalCurvedList"/>
    <dgm:cxn modelId="{E7A3579A-7CA1-43CC-981B-F46ACDDF7937}" type="presParOf" srcId="{3C95E84F-A3C6-4035-B16E-402EB2992950}" destId="{D2649C5B-FF7A-4E2E-AAD4-0B9B7EC4C851}" srcOrd="0" destOrd="0" presId="urn:microsoft.com/office/officeart/2008/layout/VerticalCurvedList"/>
    <dgm:cxn modelId="{78C20327-DD25-4457-A755-42FF0DE46C65}" type="presParOf" srcId="{AD29BFA5-CB5E-480C-816F-95E3374C7C23}" destId="{3A52842B-EECE-4F57-BC2B-D7C2D9084038}" srcOrd="9" destOrd="0" presId="urn:microsoft.com/office/officeart/2008/layout/VerticalCurvedList"/>
    <dgm:cxn modelId="{0979B11A-0CAD-4FB2-A818-7DC3CCFFDE84}" type="presParOf" srcId="{AD29BFA5-CB5E-480C-816F-95E3374C7C23}" destId="{AABE0911-DBCB-4E46-A85F-2E413784E4F2}" srcOrd="10" destOrd="0" presId="urn:microsoft.com/office/officeart/2008/layout/VerticalCurvedList"/>
    <dgm:cxn modelId="{7F1AEB4A-336E-47C4-BFA3-4D4CC64CC5E8}" type="presParOf" srcId="{AABE0911-DBCB-4E46-A85F-2E413784E4F2}" destId="{FE899853-9AA6-4D73-B372-E45A8C0F52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B8E3-E787-415E-A909-2E7231F82EE4}">
      <dsp:nvSpPr>
        <dsp:cNvPr id="0" name=""/>
        <dsp:cNvSpPr/>
      </dsp:nvSpPr>
      <dsp:spPr>
        <a:xfrm>
          <a:off x="793551" y="0"/>
          <a:ext cx="8993583" cy="346865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106045E-B44C-49EC-AAE0-21D065CA1205}">
      <dsp:nvSpPr>
        <dsp:cNvPr id="0" name=""/>
        <dsp:cNvSpPr/>
      </dsp:nvSpPr>
      <dsp:spPr>
        <a:xfrm>
          <a:off x="58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Literaturrecherche</a:t>
          </a:r>
        </a:p>
      </dsp:txBody>
      <dsp:txXfrm>
        <a:off x="68311" y="1108326"/>
        <a:ext cx="1540827" cy="1252002"/>
      </dsp:txXfrm>
    </dsp:sp>
    <dsp:sp modelId="{C669B76A-FBB6-42CA-9B29-F1BC9268DB99}">
      <dsp:nvSpPr>
        <dsp:cNvPr id="0" name=""/>
        <dsp:cNvSpPr/>
      </dsp:nvSpPr>
      <dsp:spPr>
        <a:xfrm>
          <a:off x="178122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Anforderungsanalyse</a:t>
          </a:r>
        </a:p>
      </dsp:txBody>
      <dsp:txXfrm>
        <a:off x="1848958" y="1108326"/>
        <a:ext cx="1540827" cy="1252002"/>
      </dsp:txXfrm>
    </dsp:sp>
    <dsp:sp modelId="{9342B729-9DAF-44B4-A656-5E7AA632C48F}">
      <dsp:nvSpPr>
        <dsp:cNvPr id="0" name=""/>
        <dsp:cNvSpPr/>
      </dsp:nvSpPr>
      <dsp:spPr>
        <a:xfrm>
          <a:off x="3561876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Node-Red als Werkzeug</a:t>
          </a:r>
        </a:p>
      </dsp:txBody>
      <dsp:txXfrm>
        <a:off x="3629606" y="1108326"/>
        <a:ext cx="1540827" cy="1252002"/>
      </dsp:txXfrm>
    </dsp:sp>
    <dsp:sp modelId="{C8735F93-EDDB-4C10-B0CC-3B018E4E132F}">
      <dsp:nvSpPr>
        <dsp:cNvPr id="0" name=""/>
        <dsp:cNvSpPr/>
      </dsp:nvSpPr>
      <dsp:spPr>
        <a:xfrm>
          <a:off x="5342523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Ausdenken von Beispielszenarien</a:t>
          </a:r>
        </a:p>
      </dsp:txBody>
      <dsp:txXfrm>
        <a:off x="5410253" y="1108326"/>
        <a:ext cx="1540827" cy="1252002"/>
      </dsp:txXfrm>
    </dsp:sp>
    <dsp:sp modelId="{8CD911A1-AF67-4ADC-A5E8-DBF71E7A6833}">
      <dsp:nvSpPr>
        <dsp:cNvPr id="0" name=""/>
        <dsp:cNvSpPr/>
      </dsp:nvSpPr>
      <dsp:spPr>
        <a:xfrm>
          <a:off x="7123171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Design eines Mockup für das SCADA System</a:t>
          </a:r>
        </a:p>
      </dsp:txBody>
      <dsp:txXfrm>
        <a:off x="7190901" y="1108326"/>
        <a:ext cx="1540827" cy="1252002"/>
      </dsp:txXfrm>
    </dsp:sp>
    <dsp:sp modelId="{9CDE135C-1BD3-4474-B854-E43655781D19}">
      <dsp:nvSpPr>
        <dsp:cNvPr id="0" name=""/>
        <dsp:cNvSpPr/>
      </dsp:nvSpPr>
      <dsp:spPr>
        <a:xfrm>
          <a:off x="8903818" y="1040596"/>
          <a:ext cx="1676287" cy="1387462"/>
        </a:xfrm>
        <a:prstGeom prst="roundRect">
          <a:avLst/>
        </a:prstGeom>
        <a:solidFill>
          <a:srgbClr val="00B1C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kern="1200" dirty="0"/>
            <a:t>Evaluation der Lösung</a:t>
          </a:r>
        </a:p>
      </dsp:txBody>
      <dsp:txXfrm>
        <a:off x="8971548" y="1108326"/>
        <a:ext cx="1540827" cy="1252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612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Vorgehen</a:t>
          </a:r>
        </a:p>
      </dsp:txBody>
      <dsp:txXfrm>
        <a:off x="15078" y="21198"/>
        <a:ext cx="3772420" cy="278723"/>
      </dsp:txXfrm>
    </dsp:sp>
    <dsp:sp modelId="{194B16E4-0737-497E-AB9C-3C02D85D1979}">
      <dsp:nvSpPr>
        <dsp:cNvPr id="0" name=""/>
        <dsp:cNvSpPr/>
      </dsp:nvSpPr>
      <dsp:spPr>
        <a:xfrm>
          <a:off x="0" y="349560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bg1">
                  <a:alpha val="30000"/>
                </a:schemeClr>
              </a:solidFill>
            </a:rPr>
            <a:t>Entwurf</a:t>
          </a:r>
        </a:p>
      </dsp:txBody>
      <dsp:txXfrm>
        <a:off x="15078" y="364638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693000"/>
          <a:ext cx="3802576" cy="308879"/>
        </a:xfrm>
        <a:prstGeom prst="roundRect">
          <a:avLst/>
        </a:prstGeom>
        <a:solidFill>
          <a:srgbClr val="02BDD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Varianten</a:t>
          </a:r>
        </a:p>
      </dsp:txBody>
      <dsp:txXfrm>
        <a:off x="15078" y="708078"/>
        <a:ext cx="3772420" cy="2787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2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Kommunikation Node.js </a:t>
          </a:r>
          <a:r>
            <a:rPr lang="de-DE" sz="1200" b="1" kern="1200" dirty="0">
              <a:sym typeface="Wingdings" panose="05000000000000000000" pitchFamily="2" charset="2"/>
            </a:rPr>
            <a:t> </a:t>
          </a:r>
          <a:r>
            <a:rPr lang="de-DE" sz="1200" b="1" kern="1200" dirty="0"/>
            <a:t>Node-Red</a:t>
          </a:r>
        </a:p>
      </dsp:txBody>
      <dsp:txXfrm>
        <a:off x="15078" y="23444"/>
        <a:ext cx="3772420" cy="278723"/>
      </dsp:txXfrm>
    </dsp:sp>
    <dsp:sp modelId="{A1E64066-943C-4E5C-A268-D35C0558A435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97979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Alarme</a:t>
          </a:r>
          <a:endParaRPr lang="de-DE" sz="1200" b="1" kern="1200" dirty="0"/>
        </a:p>
      </dsp:txBody>
      <dsp:txXfrm>
        <a:off x="15078" y="366884"/>
        <a:ext cx="3772420" cy="27872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Kommunikation Node.js </a:t>
          </a:r>
          <a:r>
            <a:rPr lang="de-DE" sz="1200" b="1" kern="1200" dirty="0">
              <a:solidFill>
                <a:schemeClr val="lt1">
                  <a:alpha val="30000"/>
                </a:schemeClr>
              </a:solidFill>
              <a:sym typeface="Wingdings" panose="05000000000000000000" pitchFamily="2" charset="2"/>
            </a:rPr>
            <a:t></a:t>
          </a: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 Node-Red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0BBAA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Alarme</a:t>
          </a:r>
        </a:p>
      </dsp:txBody>
      <dsp:txXfrm>
        <a:off x="15078" y="366884"/>
        <a:ext cx="3772420" cy="2787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1/3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88050" y="231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kern="1200" dirty="0"/>
            <a:t>Das Tool soll in industriellen Umgebungen lauffähig sein</a:t>
          </a:r>
        </a:p>
      </dsp:txBody>
      <dsp:txXfrm rot="10800000">
        <a:off x="1308354" y="231"/>
        <a:ext cx="4118808" cy="481215"/>
      </dsp:txXfrm>
    </dsp:sp>
    <dsp:sp modelId="{7BA0644C-7C5F-4748-BC33-B08867468F56}">
      <dsp:nvSpPr>
        <dsp:cNvPr id="0" name=""/>
        <dsp:cNvSpPr/>
      </dsp:nvSpPr>
      <dsp:spPr>
        <a:xfrm>
          <a:off x="947442" y="231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88050" y="625094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Das Tool soll 24/7, rund-um-die-Uhr lauffähig sein</a:t>
          </a:r>
        </a:p>
      </dsp:txBody>
      <dsp:txXfrm rot="10800000">
        <a:off x="1308354" y="625094"/>
        <a:ext cx="4118808" cy="481215"/>
      </dsp:txXfrm>
    </dsp:sp>
    <dsp:sp modelId="{2198BA70-3694-48F8-B269-C891A917CE28}">
      <dsp:nvSpPr>
        <dsp:cNvPr id="0" name=""/>
        <dsp:cNvSpPr/>
      </dsp:nvSpPr>
      <dsp:spPr>
        <a:xfrm>
          <a:off x="947442" y="625094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88050" y="1249956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einen hohen Grad an Interoperabilität besitzen</a:t>
          </a:r>
          <a:endParaRPr lang="de-DE" sz="1200" kern="1200" dirty="0"/>
        </a:p>
      </dsp:txBody>
      <dsp:txXfrm rot="10800000">
        <a:off x="1308354" y="1249956"/>
        <a:ext cx="4118808" cy="481215"/>
      </dsp:txXfrm>
    </dsp:sp>
    <dsp:sp modelId="{88EB2077-4D94-483A-8014-A442D65D90F6}">
      <dsp:nvSpPr>
        <dsp:cNvPr id="0" name=""/>
        <dsp:cNvSpPr/>
      </dsp:nvSpPr>
      <dsp:spPr>
        <a:xfrm>
          <a:off x="947442" y="1249956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88050" y="1874818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Analytics Funktionen effizient anbinden können</a:t>
          </a:r>
          <a:endParaRPr lang="de-DE" sz="1200" kern="1200" dirty="0"/>
        </a:p>
      </dsp:txBody>
      <dsp:txXfrm rot="10800000">
        <a:off x="1308354" y="1874818"/>
        <a:ext cx="4118808" cy="481215"/>
      </dsp:txXfrm>
    </dsp:sp>
    <dsp:sp modelId="{27112735-276C-40F8-9DA1-35249D3A86EC}">
      <dsp:nvSpPr>
        <dsp:cNvPr id="0" name=""/>
        <dsp:cNvSpPr/>
      </dsp:nvSpPr>
      <dsp:spPr>
        <a:xfrm>
          <a:off x="947442" y="1874818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88050" y="2499680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ergonomisch und anwendungsorientiert sein</a:t>
          </a:r>
          <a:endParaRPr lang="de-DE" sz="1200" kern="1200" dirty="0"/>
        </a:p>
      </dsp:txBody>
      <dsp:txXfrm rot="10800000">
        <a:off x="1308354" y="2499680"/>
        <a:ext cx="4118808" cy="481215"/>
      </dsp:txXfrm>
    </dsp:sp>
    <dsp:sp modelId="{F053F779-5050-409B-8ECE-4406A0D2BE6B}">
      <dsp:nvSpPr>
        <dsp:cNvPr id="0" name=""/>
        <dsp:cNvSpPr/>
      </dsp:nvSpPr>
      <dsp:spPr>
        <a:xfrm>
          <a:off x="947442" y="2499680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88050" y="3124543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mit älteren und neuen Maschinen kompatibel sein</a:t>
          </a:r>
          <a:endParaRPr lang="de-DE" sz="1200" kern="1200" dirty="0"/>
        </a:p>
      </dsp:txBody>
      <dsp:txXfrm rot="10800000">
        <a:off x="1308354" y="3124543"/>
        <a:ext cx="4118808" cy="481215"/>
      </dsp:txXfrm>
    </dsp:sp>
    <dsp:sp modelId="{8698DE66-6F93-4385-82A2-EA4FC49E96BE}">
      <dsp:nvSpPr>
        <dsp:cNvPr id="0" name=""/>
        <dsp:cNvSpPr/>
      </dsp:nvSpPr>
      <dsp:spPr>
        <a:xfrm>
          <a:off x="947442" y="3124543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2. Konzept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2/3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88050" y="231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kern="1200" dirty="0"/>
            <a:t>Das Tool soll in industriellen Umgebungen lauffähig sein</a:t>
          </a:r>
        </a:p>
      </dsp:txBody>
      <dsp:txXfrm rot="10800000">
        <a:off x="1308354" y="231"/>
        <a:ext cx="4118808" cy="481215"/>
      </dsp:txXfrm>
    </dsp:sp>
    <dsp:sp modelId="{7BA0644C-7C5F-4748-BC33-B08867468F56}">
      <dsp:nvSpPr>
        <dsp:cNvPr id="0" name=""/>
        <dsp:cNvSpPr/>
      </dsp:nvSpPr>
      <dsp:spPr>
        <a:xfrm>
          <a:off x="947442" y="231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88050" y="625094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Das Tool soll 24/7, rund-um-die-Uhr lauffähig sein</a:t>
          </a:r>
        </a:p>
      </dsp:txBody>
      <dsp:txXfrm rot="10800000">
        <a:off x="1308354" y="625094"/>
        <a:ext cx="4118808" cy="481215"/>
      </dsp:txXfrm>
    </dsp:sp>
    <dsp:sp modelId="{2198BA70-3694-48F8-B269-C891A917CE28}">
      <dsp:nvSpPr>
        <dsp:cNvPr id="0" name=""/>
        <dsp:cNvSpPr/>
      </dsp:nvSpPr>
      <dsp:spPr>
        <a:xfrm>
          <a:off x="947442" y="625094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88050" y="1249956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einen hohen Grad an Interoperabilität besitzen</a:t>
          </a:r>
          <a:endParaRPr lang="de-DE" sz="1200" kern="1200" dirty="0"/>
        </a:p>
      </dsp:txBody>
      <dsp:txXfrm rot="10800000">
        <a:off x="1308354" y="1249956"/>
        <a:ext cx="4118808" cy="481215"/>
      </dsp:txXfrm>
    </dsp:sp>
    <dsp:sp modelId="{88EB2077-4D94-483A-8014-A442D65D90F6}">
      <dsp:nvSpPr>
        <dsp:cNvPr id="0" name=""/>
        <dsp:cNvSpPr/>
      </dsp:nvSpPr>
      <dsp:spPr>
        <a:xfrm>
          <a:off x="947442" y="1249956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88050" y="1874818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Analytics Funktionen effizient anbinden können</a:t>
          </a:r>
          <a:endParaRPr lang="de-DE" sz="1200" kern="1200" dirty="0"/>
        </a:p>
      </dsp:txBody>
      <dsp:txXfrm rot="10800000">
        <a:off x="1308354" y="1874818"/>
        <a:ext cx="4118808" cy="481215"/>
      </dsp:txXfrm>
    </dsp:sp>
    <dsp:sp modelId="{27112735-276C-40F8-9DA1-35249D3A86EC}">
      <dsp:nvSpPr>
        <dsp:cNvPr id="0" name=""/>
        <dsp:cNvSpPr/>
      </dsp:nvSpPr>
      <dsp:spPr>
        <a:xfrm>
          <a:off x="947442" y="1874818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88050" y="2499680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ergonomisch und anwendungsorientiert sein</a:t>
          </a:r>
          <a:endParaRPr lang="de-DE" sz="1200" kern="1200" dirty="0"/>
        </a:p>
      </dsp:txBody>
      <dsp:txXfrm rot="10800000">
        <a:off x="1308354" y="2499680"/>
        <a:ext cx="4118808" cy="481215"/>
      </dsp:txXfrm>
    </dsp:sp>
    <dsp:sp modelId="{F053F779-5050-409B-8ECE-4406A0D2BE6B}">
      <dsp:nvSpPr>
        <dsp:cNvPr id="0" name=""/>
        <dsp:cNvSpPr/>
      </dsp:nvSpPr>
      <dsp:spPr>
        <a:xfrm>
          <a:off x="947442" y="2499680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88050" y="3124543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mit älteren und neuen Maschinen kompatibel sein</a:t>
          </a:r>
          <a:endParaRPr lang="de-DE" sz="1200" kern="1200" dirty="0"/>
        </a:p>
      </dsp:txBody>
      <dsp:txXfrm rot="10800000">
        <a:off x="1308354" y="3124543"/>
        <a:ext cx="4118808" cy="481215"/>
      </dsp:txXfrm>
    </dsp:sp>
    <dsp:sp modelId="{8698DE66-6F93-4385-82A2-EA4FC49E96BE}">
      <dsp:nvSpPr>
        <dsp:cNvPr id="0" name=""/>
        <dsp:cNvSpPr/>
      </dsp:nvSpPr>
      <dsp:spPr>
        <a:xfrm>
          <a:off x="947442" y="3124543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rgbClr val="0DA375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Node-Red in der Industrie? 3/3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188050" y="231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kern="1200" dirty="0"/>
            <a:t>Das Tool soll in industriellen Umgebungen lauffähig sein</a:t>
          </a:r>
        </a:p>
      </dsp:txBody>
      <dsp:txXfrm rot="10800000">
        <a:off x="1308354" y="231"/>
        <a:ext cx="4118808" cy="481215"/>
      </dsp:txXfrm>
    </dsp:sp>
    <dsp:sp modelId="{7BA0644C-7C5F-4748-BC33-B08867468F56}">
      <dsp:nvSpPr>
        <dsp:cNvPr id="0" name=""/>
        <dsp:cNvSpPr/>
      </dsp:nvSpPr>
      <dsp:spPr>
        <a:xfrm>
          <a:off x="947442" y="231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188050" y="625094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Das Tool soll 24/7, rund-um-die-Uhr lauffähig sein</a:t>
          </a:r>
        </a:p>
      </dsp:txBody>
      <dsp:txXfrm rot="10800000">
        <a:off x="1308354" y="625094"/>
        <a:ext cx="4118808" cy="481215"/>
      </dsp:txXfrm>
    </dsp:sp>
    <dsp:sp modelId="{2198BA70-3694-48F8-B269-C891A917CE28}">
      <dsp:nvSpPr>
        <dsp:cNvPr id="0" name=""/>
        <dsp:cNvSpPr/>
      </dsp:nvSpPr>
      <dsp:spPr>
        <a:xfrm>
          <a:off x="947442" y="625094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188050" y="1249956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einen hohen Grad an Interoperabilität besitzen</a:t>
          </a:r>
          <a:endParaRPr lang="de-DE" sz="1200" kern="1200" dirty="0"/>
        </a:p>
      </dsp:txBody>
      <dsp:txXfrm rot="10800000">
        <a:off x="1308354" y="1249956"/>
        <a:ext cx="4118808" cy="481215"/>
      </dsp:txXfrm>
    </dsp:sp>
    <dsp:sp modelId="{88EB2077-4D94-483A-8014-A442D65D90F6}">
      <dsp:nvSpPr>
        <dsp:cNvPr id="0" name=""/>
        <dsp:cNvSpPr/>
      </dsp:nvSpPr>
      <dsp:spPr>
        <a:xfrm>
          <a:off x="947442" y="1249956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188050" y="1874818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Analytics Funktionen effizient anbinden können</a:t>
          </a:r>
          <a:endParaRPr lang="de-DE" sz="1200" kern="1200" dirty="0"/>
        </a:p>
      </dsp:txBody>
      <dsp:txXfrm rot="10800000">
        <a:off x="1308354" y="1874818"/>
        <a:ext cx="4118808" cy="481215"/>
      </dsp:txXfrm>
    </dsp:sp>
    <dsp:sp modelId="{27112735-276C-40F8-9DA1-35249D3A86EC}">
      <dsp:nvSpPr>
        <dsp:cNvPr id="0" name=""/>
        <dsp:cNvSpPr/>
      </dsp:nvSpPr>
      <dsp:spPr>
        <a:xfrm>
          <a:off x="947442" y="1874818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188050" y="2499680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ergonomisch und anwendungsorientiert sein</a:t>
          </a:r>
          <a:endParaRPr lang="de-DE" sz="1200" kern="1200" dirty="0"/>
        </a:p>
      </dsp:txBody>
      <dsp:txXfrm rot="10800000">
        <a:off x="1308354" y="2499680"/>
        <a:ext cx="4118808" cy="481215"/>
      </dsp:txXfrm>
    </dsp:sp>
    <dsp:sp modelId="{F053F779-5050-409B-8ECE-4406A0D2BE6B}">
      <dsp:nvSpPr>
        <dsp:cNvPr id="0" name=""/>
        <dsp:cNvSpPr/>
      </dsp:nvSpPr>
      <dsp:spPr>
        <a:xfrm>
          <a:off x="947442" y="2499680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188050" y="3124543"/>
          <a:ext cx="4239112" cy="48121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2203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Das Tool soll mit älteren und neuen Maschinen kompatibel sein</a:t>
          </a:r>
          <a:endParaRPr lang="de-DE" sz="1200" kern="1200" dirty="0"/>
        </a:p>
      </dsp:txBody>
      <dsp:txXfrm rot="10800000">
        <a:off x="1308354" y="3124543"/>
        <a:ext cx="4118808" cy="481215"/>
      </dsp:txXfrm>
    </dsp:sp>
    <dsp:sp modelId="{8698DE66-6F93-4385-82A2-EA4FC49E96BE}">
      <dsp:nvSpPr>
        <dsp:cNvPr id="0" name=""/>
        <dsp:cNvSpPr/>
      </dsp:nvSpPr>
      <dsp:spPr>
        <a:xfrm>
          <a:off x="947442" y="3124543"/>
          <a:ext cx="481215" cy="48121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8366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Node-Red in der Industrie?</a:t>
          </a:r>
        </a:p>
      </dsp:txBody>
      <dsp:txXfrm>
        <a:off x="15078" y="23444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51806"/>
          <a:ext cx="3802576" cy="308879"/>
        </a:xfrm>
        <a:prstGeom prst="round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/>
              </a:solidFill>
            </a:rPr>
            <a:t>Ausblick</a:t>
          </a:r>
        </a:p>
      </dsp:txBody>
      <dsp:txXfrm>
        <a:off x="15078" y="366884"/>
        <a:ext cx="3772420" cy="278723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8978A-B6F8-4BC2-893E-284F23880ABE}">
      <dsp:nvSpPr>
        <dsp:cNvPr id="0" name=""/>
        <dsp:cNvSpPr/>
      </dsp:nvSpPr>
      <dsp:spPr>
        <a:xfrm>
          <a:off x="0" y="428451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Anhaltendes Wachstum des Tools</a:t>
          </a:r>
        </a:p>
      </dsp:txBody>
      <dsp:txXfrm>
        <a:off x="0" y="428451"/>
        <a:ext cx="2176363" cy="1305818"/>
      </dsp:txXfrm>
    </dsp:sp>
    <dsp:sp modelId="{8E67DF30-7451-495A-9022-F58862CB5401}">
      <dsp:nvSpPr>
        <dsp:cNvPr id="0" name=""/>
        <dsp:cNvSpPr/>
      </dsp:nvSpPr>
      <dsp:spPr>
        <a:xfrm>
          <a:off x="2394000" y="428451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Kommerzieller Bereich immer stärker</a:t>
          </a:r>
        </a:p>
      </dsp:txBody>
      <dsp:txXfrm>
        <a:off x="2394000" y="428451"/>
        <a:ext cx="2176363" cy="1305818"/>
      </dsp:txXfrm>
    </dsp:sp>
    <dsp:sp modelId="{1458F98A-B4EF-4651-894C-A2E6F3FB01E6}">
      <dsp:nvSpPr>
        <dsp:cNvPr id="0" name=""/>
        <dsp:cNvSpPr/>
      </dsp:nvSpPr>
      <dsp:spPr>
        <a:xfrm>
          <a:off x="4788000" y="428451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35.1 % in-</a:t>
          </a:r>
          <a:r>
            <a:rPr lang="de-DE" sz="1200" kern="1200" dirty="0" err="1"/>
            <a:t>production</a:t>
          </a:r>
          <a:endParaRPr lang="de-DE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16.1% </a:t>
          </a:r>
          <a:r>
            <a:rPr lang="de-DE" sz="1200" kern="1200" dirty="0" err="1"/>
            <a:t>commercial</a:t>
          </a:r>
          <a:endParaRPr lang="de-DE" sz="1200" kern="1200" dirty="0"/>
        </a:p>
      </dsp:txBody>
      <dsp:txXfrm>
        <a:off x="4788000" y="428451"/>
        <a:ext cx="2176363" cy="1305818"/>
      </dsp:txXfrm>
    </dsp:sp>
    <dsp:sp modelId="{DEF7D20E-EE5C-4008-850B-AAC729F21B2B}">
      <dsp:nvSpPr>
        <dsp:cNvPr id="0" name=""/>
        <dsp:cNvSpPr/>
      </dsp:nvSpPr>
      <dsp:spPr>
        <a:xfrm>
          <a:off x="0" y="1951905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Nahezu grenzenlose Verwendungsmöglichkeiten</a:t>
          </a:r>
        </a:p>
      </dsp:txBody>
      <dsp:txXfrm>
        <a:off x="0" y="1951905"/>
        <a:ext cx="2176363" cy="1305818"/>
      </dsp:txXfrm>
    </dsp:sp>
    <dsp:sp modelId="{CA5C43D2-D080-496F-8F19-38EEA180AFE3}">
      <dsp:nvSpPr>
        <dsp:cNvPr id="0" name=""/>
        <dsp:cNvSpPr/>
      </dsp:nvSpPr>
      <dsp:spPr>
        <a:xfrm>
          <a:off x="2394000" y="1951905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Große Online Community</a:t>
          </a:r>
        </a:p>
      </dsp:txBody>
      <dsp:txXfrm>
        <a:off x="2394000" y="1951905"/>
        <a:ext cx="2176363" cy="1305818"/>
      </dsp:txXfrm>
    </dsp:sp>
    <dsp:sp modelId="{4317ADE7-0C0F-4C2A-9236-12B9FD309F0E}">
      <dsp:nvSpPr>
        <dsp:cNvPr id="0" name=""/>
        <dsp:cNvSpPr/>
      </dsp:nvSpPr>
      <dsp:spPr>
        <a:xfrm>
          <a:off x="4788000" y="1951905"/>
          <a:ext cx="2176363" cy="1305818"/>
        </a:xfrm>
        <a:prstGeom prst="rect">
          <a:avLst/>
        </a:prstGeom>
        <a:solidFill>
          <a:srgbClr val="03A27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Noch lange Support und sicherheitskritische Updates durch Open-Source</a:t>
          </a:r>
        </a:p>
      </dsp:txBody>
      <dsp:txXfrm>
        <a:off x="4788000" y="1951905"/>
        <a:ext cx="2176363" cy="13058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gradFill rotWithShape="0">
          <a:gsLst>
            <a:gs pos="0">
              <a:schemeClr val="accent3">
                <a:hueOff val="-1397641"/>
                <a:satOff val="0"/>
                <a:lumOff val="-95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397641"/>
                <a:satOff val="0"/>
                <a:lumOff val="-95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397641"/>
                <a:satOff val="0"/>
                <a:lumOff val="-95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3. Implementation</a:t>
          </a:r>
          <a:endParaRPr lang="en-US" sz="2600" kern="1200" dirty="0"/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2096461"/>
                <a:satOff val="0"/>
                <a:lumOff val="-1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096461"/>
                <a:satOff val="0"/>
                <a:lumOff val="-1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096461"/>
                <a:satOff val="0"/>
                <a:lumOff val="-1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4. Diskussion</a:t>
          </a:r>
          <a:endParaRPr lang="en-US" sz="2600" kern="1200" dirty="0"/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-2795282"/>
                <a:satOff val="0"/>
                <a:lumOff val="-190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795282"/>
                <a:satOff val="0"/>
                <a:lumOff val="-190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795282"/>
                <a:satOff val="0"/>
                <a:lumOff val="-190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5. Vorstellung</a:t>
          </a:r>
          <a:endParaRPr lang="en-US" sz="2600" kern="1200" dirty="0"/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94F-9264-4449-B855-1016ED40BFDB}">
      <dsp:nvSpPr>
        <dsp:cNvPr id="0" name=""/>
        <dsp:cNvSpPr/>
      </dsp:nvSpPr>
      <dsp:spPr>
        <a:xfrm>
          <a:off x="784134" y="179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 dirty="0"/>
            <a:t>Fähigkeiten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 dirty="0"/>
            <a:t>Komponenten</a:t>
          </a:r>
        </a:p>
      </dsp:txBody>
      <dsp:txXfrm>
        <a:off x="784134" y="1795"/>
        <a:ext cx="2323128" cy="1393877"/>
      </dsp:txXfrm>
    </dsp:sp>
    <dsp:sp modelId="{B8EA2C2D-B8B5-4160-A2C2-26156B2DA11F}">
      <dsp:nvSpPr>
        <dsp:cNvPr id="0" name=""/>
        <dsp:cNvSpPr/>
      </dsp:nvSpPr>
      <dsp:spPr>
        <a:xfrm>
          <a:off x="3339575" y="179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/>
            <a:t>Komponenten</a:t>
          </a:r>
          <a:endParaRPr lang="de-DE" sz="2300" b="1" u="none" kern="1200" dirty="0"/>
        </a:p>
      </dsp:txBody>
      <dsp:txXfrm>
        <a:off x="3339575" y="1795"/>
        <a:ext cx="2323128" cy="1393877"/>
      </dsp:txXfrm>
    </dsp:sp>
    <dsp:sp modelId="{2333BF7E-197B-4082-8821-223AE4D730E5}">
      <dsp:nvSpPr>
        <dsp:cNvPr id="0" name=""/>
        <dsp:cNvSpPr/>
      </dsp:nvSpPr>
      <dsp:spPr>
        <a:xfrm>
          <a:off x="784134" y="162798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/>
            <a:t>Schnittstellen </a:t>
          </a:r>
          <a:endParaRPr lang="de-DE" sz="2300" b="1" u="none" kern="1200" dirty="0"/>
        </a:p>
      </dsp:txBody>
      <dsp:txXfrm>
        <a:off x="784134" y="1627985"/>
        <a:ext cx="2323128" cy="1393877"/>
      </dsp:txXfrm>
    </dsp:sp>
    <dsp:sp modelId="{667F1C5C-04C3-4DD6-B941-C78BB8235541}">
      <dsp:nvSpPr>
        <dsp:cNvPr id="0" name=""/>
        <dsp:cNvSpPr/>
      </dsp:nvSpPr>
      <dsp:spPr>
        <a:xfrm>
          <a:off x="3339575" y="162798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 dirty="0"/>
            <a:t>Eignung in der I-AT</a:t>
          </a:r>
        </a:p>
      </dsp:txBody>
      <dsp:txXfrm>
        <a:off x="3339575" y="1627985"/>
        <a:ext cx="2323128" cy="13938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94F-9264-4449-B855-1016ED40BFDB}">
      <dsp:nvSpPr>
        <dsp:cNvPr id="0" name=""/>
        <dsp:cNvSpPr/>
      </dsp:nvSpPr>
      <dsp:spPr>
        <a:xfrm>
          <a:off x="784134" y="179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 dirty="0"/>
            <a:t>Fähigkeiten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 dirty="0"/>
            <a:t>Komponenten</a:t>
          </a:r>
        </a:p>
      </dsp:txBody>
      <dsp:txXfrm>
        <a:off x="784134" y="1795"/>
        <a:ext cx="2323128" cy="1393877"/>
      </dsp:txXfrm>
    </dsp:sp>
    <dsp:sp modelId="{B8EA2C2D-B8B5-4160-A2C2-26156B2DA11F}">
      <dsp:nvSpPr>
        <dsp:cNvPr id="0" name=""/>
        <dsp:cNvSpPr/>
      </dsp:nvSpPr>
      <dsp:spPr>
        <a:xfrm>
          <a:off x="3339575" y="179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/>
            <a:t>Komponenten</a:t>
          </a:r>
          <a:endParaRPr lang="de-DE" sz="2300" b="1" u="none" kern="1200" dirty="0"/>
        </a:p>
      </dsp:txBody>
      <dsp:txXfrm>
        <a:off x="3339575" y="1795"/>
        <a:ext cx="2323128" cy="1393877"/>
      </dsp:txXfrm>
    </dsp:sp>
    <dsp:sp modelId="{2333BF7E-197B-4082-8821-223AE4D730E5}">
      <dsp:nvSpPr>
        <dsp:cNvPr id="0" name=""/>
        <dsp:cNvSpPr/>
      </dsp:nvSpPr>
      <dsp:spPr>
        <a:xfrm>
          <a:off x="784134" y="162798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/>
            <a:t>Schnittstellen </a:t>
          </a:r>
          <a:endParaRPr lang="de-DE" sz="2300" b="1" u="none" kern="1200" dirty="0"/>
        </a:p>
      </dsp:txBody>
      <dsp:txXfrm>
        <a:off x="784134" y="1627985"/>
        <a:ext cx="2323128" cy="1393877"/>
      </dsp:txXfrm>
    </dsp:sp>
    <dsp:sp modelId="{667F1C5C-04C3-4DD6-B941-C78BB8235541}">
      <dsp:nvSpPr>
        <dsp:cNvPr id="0" name=""/>
        <dsp:cNvSpPr/>
      </dsp:nvSpPr>
      <dsp:spPr>
        <a:xfrm>
          <a:off x="3339575" y="1627985"/>
          <a:ext cx="2323128" cy="1393877"/>
        </a:xfrm>
        <a:prstGeom prst="rect">
          <a:avLst/>
        </a:prstGeom>
        <a:solidFill>
          <a:srgbClr val="02A4E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u="none" kern="1200" dirty="0"/>
            <a:t>Eignung in der I-AT</a:t>
          </a:r>
        </a:p>
      </dsp:txBody>
      <dsp:txXfrm>
        <a:off x="3339575" y="1627985"/>
        <a:ext cx="2323128" cy="13938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/>
            <a:t>Motivation</a:t>
          </a:r>
          <a:endParaRPr lang="de-DE" sz="1200" b="1" kern="1200" dirty="0"/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1C4-A9F1-4453-8526-B619D6891AA0}">
      <dsp:nvSpPr>
        <dsp:cNvPr id="0" name=""/>
        <dsp:cNvSpPr/>
      </dsp:nvSpPr>
      <dsp:spPr>
        <a:xfrm>
          <a:off x="0" y="555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solidFill>
                <a:schemeClr val="lt1">
                  <a:alpha val="30000"/>
                </a:schemeClr>
              </a:solidFill>
            </a:rPr>
            <a:t>Einordnung</a:t>
          </a:r>
        </a:p>
      </dsp:txBody>
      <dsp:txXfrm>
        <a:off x="15078" y="20637"/>
        <a:ext cx="3772420" cy="278723"/>
      </dsp:txXfrm>
    </dsp:sp>
    <dsp:sp modelId="{E8E387A1-BFA5-417D-B7A8-3C9196CD79F8}">
      <dsp:nvSpPr>
        <dsp:cNvPr id="0" name=""/>
        <dsp:cNvSpPr/>
      </dsp:nvSpPr>
      <dsp:spPr>
        <a:xfrm>
          <a:off x="0" y="348999"/>
          <a:ext cx="3802576" cy="308879"/>
        </a:xfrm>
        <a:prstGeom prst="roundRect">
          <a:avLst/>
        </a:prstGeom>
        <a:solidFill>
          <a:schemeClr val="tx1">
            <a:lumMod val="50000"/>
            <a:lumOff val="50000"/>
            <a:alpha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solidFill>
                <a:schemeClr val="lt1">
                  <a:alpha val="30000"/>
                </a:schemeClr>
              </a:solidFill>
            </a:rPr>
            <a:t>Motivation</a:t>
          </a:r>
          <a:endParaRPr lang="de-DE" sz="1200" b="1" kern="1200" dirty="0">
            <a:solidFill>
              <a:schemeClr val="lt1">
                <a:alpha val="30000"/>
              </a:schemeClr>
            </a:solidFill>
          </a:endParaRPr>
        </a:p>
      </dsp:txBody>
      <dsp:txXfrm>
        <a:off x="15078" y="364077"/>
        <a:ext cx="3772420" cy="278723"/>
      </dsp:txXfrm>
    </dsp:sp>
    <dsp:sp modelId="{A22A70A7-3503-4F9F-B18F-6D70F83BD003}">
      <dsp:nvSpPr>
        <dsp:cNvPr id="0" name=""/>
        <dsp:cNvSpPr/>
      </dsp:nvSpPr>
      <dsp:spPr>
        <a:xfrm>
          <a:off x="0" y="692439"/>
          <a:ext cx="3802576" cy="3088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Anforderungen</a:t>
          </a:r>
        </a:p>
      </dsp:txBody>
      <dsp:txXfrm>
        <a:off x="15078" y="707517"/>
        <a:ext cx="3772420" cy="2787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8A9F4-C7F4-47A9-B592-74143FC06B28}">
      <dsp:nvSpPr>
        <dsp:cNvPr id="0" name=""/>
        <dsp:cNvSpPr/>
      </dsp:nvSpPr>
      <dsp:spPr>
        <a:xfrm rot="10800000">
          <a:off x="1896228" y="152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700" kern="1200"/>
            <a:t>Das Tool soll in industriellen Umgebungen lauffähig sein</a:t>
          </a:r>
          <a:endParaRPr lang="de-DE" sz="1700" kern="1200" dirty="0"/>
        </a:p>
      </dsp:txBody>
      <dsp:txXfrm rot="10800000">
        <a:off x="2020191" y="152"/>
        <a:ext cx="6912194" cy="495853"/>
      </dsp:txXfrm>
    </dsp:sp>
    <dsp:sp modelId="{7BA0644C-7C5F-4748-BC33-B08867468F56}">
      <dsp:nvSpPr>
        <dsp:cNvPr id="0" name=""/>
        <dsp:cNvSpPr/>
      </dsp:nvSpPr>
      <dsp:spPr>
        <a:xfrm>
          <a:off x="1648301" y="152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0B24169-06AB-49DC-8520-344C1535B53A}">
      <dsp:nvSpPr>
        <dsp:cNvPr id="0" name=""/>
        <dsp:cNvSpPr/>
      </dsp:nvSpPr>
      <dsp:spPr>
        <a:xfrm rot="10800000">
          <a:off x="1896228" y="622119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24/7, rund-um-die-Uhr lauffähig sein</a:t>
          </a:r>
        </a:p>
      </dsp:txBody>
      <dsp:txXfrm rot="10800000">
        <a:off x="2020191" y="622119"/>
        <a:ext cx="6912194" cy="495853"/>
      </dsp:txXfrm>
    </dsp:sp>
    <dsp:sp modelId="{2198BA70-3694-48F8-B269-C891A917CE28}">
      <dsp:nvSpPr>
        <dsp:cNvPr id="0" name=""/>
        <dsp:cNvSpPr/>
      </dsp:nvSpPr>
      <dsp:spPr>
        <a:xfrm>
          <a:off x="1648301" y="622119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40B9EC3-B6E5-4674-A292-0D0B5D4FB648}">
      <dsp:nvSpPr>
        <dsp:cNvPr id="0" name=""/>
        <dsp:cNvSpPr/>
      </dsp:nvSpPr>
      <dsp:spPr>
        <a:xfrm rot="10800000">
          <a:off x="1896228" y="1244085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einen hohen Grad an Interoperabilität besitzen</a:t>
          </a:r>
        </a:p>
      </dsp:txBody>
      <dsp:txXfrm rot="10800000">
        <a:off x="2020191" y="1244085"/>
        <a:ext cx="6912194" cy="495853"/>
      </dsp:txXfrm>
    </dsp:sp>
    <dsp:sp modelId="{88EB2077-4D94-483A-8014-A442D65D90F6}">
      <dsp:nvSpPr>
        <dsp:cNvPr id="0" name=""/>
        <dsp:cNvSpPr/>
      </dsp:nvSpPr>
      <dsp:spPr>
        <a:xfrm>
          <a:off x="1648301" y="1244085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D2F24C8-FDD8-473C-AA98-84C3FDAD52A3}">
      <dsp:nvSpPr>
        <dsp:cNvPr id="0" name=""/>
        <dsp:cNvSpPr/>
      </dsp:nvSpPr>
      <dsp:spPr>
        <a:xfrm rot="10800000">
          <a:off x="1896228" y="1866051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Das Tool soll Analytics Funktionen effizient anbinden können</a:t>
          </a:r>
          <a:endParaRPr lang="de-DE" sz="1700" kern="1200" dirty="0"/>
        </a:p>
      </dsp:txBody>
      <dsp:txXfrm rot="10800000">
        <a:off x="2020191" y="1866051"/>
        <a:ext cx="6912194" cy="495853"/>
      </dsp:txXfrm>
    </dsp:sp>
    <dsp:sp modelId="{27112735-276C-40F8-9DA1-35249D3A86EC}">
      <dsp:nvSpPr>
        <dsp:cNvPr id="0" name=""/>
        <dsp:cNvSpPr/>
      </dsp:nvSpPr>
      <dsp:spPr>
        <a:xfrm>
          <a:off x="1648301" y="1866051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87A82D4-3ADE-4D27-A26E-3BE526E01DF7}">
      <dsp:nvSpPr>
        <dsp:cNvPr id="0" name=""/>
        <dsp:cNvSpPr/>
      </dsp:nvSpPr>
      <dsp:spPr>
        <a:xfrm rot="10800000">
          <a:off x="1896228" y="2488018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ergonomisch und anwendungsorientiert sein</a:t>
          </a:r>
        </a:p>
      </dsp:txBody>
      <dsp:txXfrm rot="10800000">
        <a:off x="2020191" y="2488018"/>
        <a:ext cx="6912194" cy="495853"/>
      </dsp:txXfrm>
    </dsp:sp>
    <dsp:sp modelId="{F053F779-5050-409B-8ECE-4406A0D2BE6B}">
      <dsp:nvSpPr>
        <dsp:cNvPr id="0" name=""/>
        <dsp:cNvSpPr/>
      </dsp:nvSpPr>
      <dsp:spPr>
        <a:xfrm>
          <a:off x="1648301" y="2488018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88B300F-1DFD-4D98-B742-1C2C90BB7718}">
      <dsp:nvSpPr>
        <dsp:cNvPr id="0" name=""/>
        <dsp:cNvSpPr/>
      </dsp:nvSpPr>
      <dsp:spPr>
        <a:xfrm rot="10800000">
          <a:off x="1896228" y="3109984"/>
          <a:ext cx="7036157" cy="49585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8658" tIns="64770" rIns="120904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Das Tool soll mit älteren und neuen Maschinen kompatibel sein</a:t>
          </a:r>
        </a:p>
      </dsp:txBody>
      <dsp:txXfrm rot="10800000">
        <a:off x="2020191" y="3109984"/>
        <a:ext cx="6912194" cy="495853"/>
      </dsp:txXfrm>
    </dsp:sp>
    <dsp:sp modelId="{8698DE66-6F93-4385-82A2-EA4FC49E96BE}">
      <dsp:nvSpPr>
        <dsp:cNvPr id="0" name=""/>
        <dsp:cNvSpPr/>
      </dsp:nvSpPr>
      <dsp:spPr>
        <a:xfrm>
          <a:off x="1648301" y="3109984"/>
          <a:ext cx="495853" cy="49585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6A5F9-B362-412A-BAD6-CAFA26A97436}">
      <dsp:nvSpPr>
        <dsp:cNvPr id="0" name=""/>
        <dsp:cNvSpPr/>
      </dsp:nvSpPr>
      <dsp:spPr>
        <a:xfrm>
          <a:off x="-4974558" y="-762211"/>
          <a:ext cx="5924492" cy="5924492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758A5-59B8-4403-BD6E-A34C618F0EF1}">
      <dsp:nvSpPr>
        <dsp:cNvPr id="0" name=""/>
        <dsp:cNvSpPr/>
      </dsp:nvSpPr>
      <dsp:spPr>
        <a:xfrm>
          <a:off x="415593" y="274916"/>
          <a:ext cx="7651676" cy="55018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1. Aufgabenstellung</a:t>
          </a:r>
        </a:p>
      </dsp:txBody>
      <dsp:txXfrm>
        <a:off x="415593" y="274916"/>
        <a:ext cx="7651676" cy="550184"/>
      </dsp:txXfrm>
    </dsp:sp>
    <dsp:sp modelId="{359B0E6B-4513-4098-AA54-91C13BF3795A}">
      <dsp:nvSpPr>
        <dsp:cNvPr id="0" name=""/>
        <dsp:cNvSpPr/>
      </dsp:nvSpPr>
      <dsp:spPr>
        <a:xfrm>
          <a:off x="71727" y="206143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963823-5D85-4F33-A439-9ACFE7071575}">
      <dsp:nvSpPr>
        <dsp:cNvPr id="0" name=""/>
        <dsp:cNvSpPr/>
      </dsp:nvSpPr>
      <dsp:spPr>
        <a:xfrm>
          <a:off x="809839" y="1099929"/>
          <a:ext cx="7257430" cy="550184"/>
        </a:xfrm>
        <a:prstGeom prst="rect">
          <a:avLst/>
        </a:prstGeom>
        <a:gradFill rotWithShape="0">
          <a:gsLst>
            <a:gs pos="0">
              <a:schemeClr val="accent3">
                <a:hueOff val="-698820"/>
                <a:satOff val="0"/>
                <a:lumOff val="-47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698820"/>
                <a:satOff val="0"/>
                <a:lumOff val="-47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698820"/>
                <a:satOff val="0"/>
                <a:lumOff val="-47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/>
            <a:t>2. Konzept</a:t>
          </a:r>
          <a:endParaRPr lang="en-US" sz="2600" kern="1200" dirty="0"/>
        </a:p>
      </dsp:txBody>
      <dsp:txXfrm>
        <a:off x="809839" y="1099929"/>
        <a:ext cx="7257430" cy="550184"/>
      </dsp:txXfrm>
    </dsp:sp>
    <dsp:sp modelId="{25C42E0B-B7F7-4DF6-BD0A-12F0A5C8C6B1}">
      <dsp:nvSpPr>
        <dsp:cNvPr id="0" name=""/>
        <dsp:cNvSpPr/>
      </dsp:nvSpPr>
      <dsp:spPr>
        <a:xfrm>
          <a:off x="465973" y="1031156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3">
              <a:hueOff val="-698820"/>
              <a:satOff val="0"/>
              <a:lumOff val="-47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9F781D-2A10-43D3-937F-A8EF6C50203E}">
      <dsp:nvSpPr>
        <dsp:cNvPr id="0" name=""/>
        <dsp:cNvSpPr/>
      </dsp:nvSpPr>
      <dsp:spPr>
        <a:xfrm>
          <a:off x="930841" y="1924942"/>
          <a:ext cx="7136428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>
              <a:solidFill>
                <a:schemeClr val="lt1">
                  <a:alpha val="24000"/>
                </a:schemeClr>
              </a:solidFill>
            </a:rPr>
            <a:t>3. Implementation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930841" y="1924942"/>
        <a:ext cx="7136428" cy="550184"/>
      </dsp:txXfrm>
    </dsp:sp>
    <dsp:sp modelId="{4777CFCD-9573-41A8-A79E-48C779A69EE9}">
      <dsp:nvSpPr>
        <dsp:cNvPr id="0" name=""/>
        <dsp:cNvSpPr/>
      </dsp:nvSpPr>
      <dsp:spPr>
        <a:xfrm>
          <a:off x="586975" y="1856169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1397641"/>
              <a:satOff val="0"/>
              <a:lumOff val="-951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F90A7B-068A-49B3-B596-723F4A86224B}">
      <dsp:nvSpPr>
        <dsp:cNvPr id="0" name=""/>
        <dsp:cNvSpPr/>
      </dsp:nvSpPr>
      <dsp:spPr>
        <a:xfrm>
          <a:off x="809839" y="2749955"/>
          <a:ext cx="7257430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4. Diskussion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809839" y="2749955"/>
        <a:ext cx="7257430" cy="550184"/>
      </dsp:txXfrm>
    </dsp:sp>
    <dsp:sp modelId="{D2649C5B-FF7A-4E2E-AAD4-0B9B7EC4C851}">
      <dsp:nvSpPr>
        <dsp:cNvPr id="0" name=""/>
        <dsp:cNvSpPr/>
      </dsp:nvSpPr>
      <dsp:spPr>
        <a:xfrm>
          <a:off x="465973" y="2681182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096461"/>
              <a:satOff val="0"/>
              <a:lumOff val="-142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52842B-EECE-4F57-BC2B-D7C2D9084038}">
      <dsp:nvSpPr>
        <dsp:cNvPr id="0" name=""/>
        <dsp:cNvSpPr/>
      </dsp:nvSpPr>
      <dsp:spPr>
        <a:xfrm>
          <a:off x="415593" y="3574968"/>
          <a:ext cx="7651676" cy="550184"/>
        </a:xfrm>
        <a:prstGeom prst="rect">
          <a:avLst/>
        </a:prstGeom>
        <a:solidFill>
          <a:schemeClr val="tx1">
            <a:lumMod val="50000"/>
            <a:lumOff val="50000"/>
            <a:alpha val="24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6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lt1">
                  <a:alpha val="24000"/>
                </a:schemeClr>
              </a:solidFill>
            </a:rPr>
            <a:t>5. Vorstellung</a:t>
          </a:r>
          <a:endParaRPr lang="en-US" sz="2600" kern="1200" dirty="0">
            <a:solidFill>
              <a:schemeClr val="lt1">
                <a:alpha val="24000"/>
              </a:schemeClr>
            </a:solidFill>
          </a:endParaRPr>
        </a:p>
      </dsp:txBody>
      <dsp:txXfrm>
        <a:off x="415593" y="3574968"/>
        <a:ext cx="7651676" cy="550184"/>
      </dsp:txXfrm>
    </dsp:sp>
    <dsp:sp modelId="{FE899853-9AA6-4D73-B372-E45A8C0F52F6}">
      <dsp:nvSpPr>
        <dsp:cNvPr id="0" name=""/>
        <dsp:cNvSpPr/>
      </dsp:nvSpPr>
      <dsp:spPr>
        <a:xfrm>
          <a:off x="71727" y="3506194"/>
          <a:ext cx="687730" cy="687730"/>
        </a:xfrm>
        <a:prstGeom prst="ellipse">
          <a:avLst/>
        </a:prstGeom>
        <a:solidFill>
          <a:schemeClr val="lt1">
            <a:hueOff val="0"/>
            <a:satOff val="0"/>
            <a:lumOff val="0"/>
            <a:alpha val="49000"/>
          </a:schemeClr>
        </a:solidFill>
        <a:ln w="6350" cap="flat" cmpd="sng" algn="ctr">
          <a:solidFill>
            <a:schemeClr val="accent3">
              <a:hueOff val="-2795282"/>
              <a:satOff val="0"/>
              <a:lumOff val="-1902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Anforderungen bleiben offen zu beweisen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9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Vorstellung der entworfenen Softwarelösung unter Nutzung von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18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43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Das </a:t>
            </a:r>
            <a:r>
              <a:rPr lang="de-DE" b="0" i="0" dirty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BeagleBoard</a:t>
            </a:r>
            <a:r>
              <a:rPr lang="de-DE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ist ein kostengünstiger Einplatinencomputer, 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10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649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Testergebnisse und Auswertung der Lösung, ggf. Erkenntnisse oder Verbesserungsmöglichkeiten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4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7901"/>
            <a:ext cx="1468046" cy="548987"/>
          </a:xfrm>
          <a:prstGeom prst="rect">
            <a:avLst/>
          </a:prstGeom>
        </p:spPr>
      </p:pic>
      <p:pic>
        <p:nvPicPr>
          <p:cNvPr id="12" name="Grafik 1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2" name="Grafik 21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419044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21077"/>
            <a:ext cx="1468046" cy="548987"/>
          </a:xfrm>
          <a:prstGeom prst="rect">
            <a:avLst/>
          </a:prstGeom>
        </p:spPr>
      </p:pic>
      <p:pic>
        <p:nvPicPr>
          <p:cNvPr id="17" name="Grafik 16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5" name="Grafik 14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18" name="Grafik 17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528098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Samstag, 13. Januar 2021</a:t>
            </a:r>
          </a:p>
        </p:txBody>
      </p:sp>
      <p:pic>
        <p:nvPicPr>
          <p:cNvPr id="18" name="Grafik 17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48373"/>
            <a:ext cx="146804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8373"/>
            <a:ext cx="17640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</a:rPr>
              <a:t>Abschlusspräsentation I-AT – Node-Red</a:t>
            </a:r>
          </a:p>
          <a:p>
            <a:pPr algn="l"/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Institut für Automatisierungstechnik /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Rothhaupt, Marcus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Dresden, 04. Februar 2022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048"/>
            <a:ext cx="1116268" cy="324000"/>
          </a:xfrm>
          <a:prstGeom prst="rect">
            <a:avLst/>
          </a:prstGeom>
        </p:spPr>
      </p:pic>
      <p:pic>
        <p:nvPicPr>
          <p:cNvPr id="13" name="Grafik 12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30" y="6315776"/>
            <a:ext cx="972216" cy="360000"/>
          </a:xfrm>
          <a:prstGeom prst="rect">
            <a:avLst/>
          </a:prstGeom>
        </p:spPr>
      </p:pic>
      <p:pic>
        <p:nvPicPr>
          <p:cNvPr id="6" name="Grafik 5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C588CDA2-C0A2-40E9-BE5E-67DE64E8A22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591" y="41476"/>
            <a:ext cx="1217444" cy="12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36.svg"/><Relationship Id="rId7" Type="http://schemas.openxmlformats.org/officeDocument/2006/relationships/diagramColors" Target="../diagrams/colors1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26.svg"/><Relationship Id="rId3" Type="http://schemas.openxmlformats.org/officeDocument/2006/relationships/diagramLayout" Target="../diagrams/layout14.xml"/><Relationship Id="rId7" Type="http://schemas.openxmlformats.org/officeDocument/2006/relationships/image" Target="../media/image52.png"/><Relationship Id="rId12" Type="http://schemas.openxmlformats.org/officeDocument/2006/relationships/image" Target="../media/image25.png"/><Relationship Id="rId17" Type="http://schemas.openxmlformats.org/officeDocument/2006/relationships/image" Target="../media/image38.svg"/><Relationship Id="rId2" Type="http://schemas.openxmlformats.org/officeDocument/2006/relationships/diagramData" Target="../diagrams/data14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4.xml"/><Relationship Id="rId15" Type="http://schemas.openxmlformats.org/officeDocument/2006/relationships/image" Target="../media/image55.svg"/><Relationship Id="rId10" Type="http://schemas.openxmlformats.org/officeDocument/2006/relationships/image" Target="../media/image22.svg"/><Relationship Id="rId4" Type="http://schemas.openxmlformats.org/officeDocument/2006/relationships/diagramQuickStyle" Target="../diagrams/quickStyle14.xml"/><Relationship Id="rId9" Type="http://schemas.openxmlformats.org/officeDocument/2006/relationships/image" Target="../media/image2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56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5.xml"/><Relationship Id="rId11" Type="http://schemas.openxmlformats.org/officeDocument/2006/relationships/image" Target="../media/image59.jpg"/><Relationship Id="rId5" Type="http://schemas.openxmlformats.org/officeDocument/2006/relationships/image" Target="../media/image58.png"/><Relationship Id="rId10" Type="http://schemas.microsoft.com/office/2007/relationships/diagramDrawing" Target="../diagrams/drawing15.xml"/><Relationship Id="rId4" Type="http://schemas.openxmlformats.org/officeDocument/2006/relationships/image" Target="../media/image57.svg"/><Relationship Id="rId9" Type="http://schemas.openxmlformats.org/officeDocument/2006/relationships/diagramColors" Target="../diagrams/colors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56.pn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6.xml"/><Relationship Id="rId11" Type="http://schemas.openxmlformats.org/officeDocument/2006/relationships/image" Target="../media/image61.jpg"/><Relationship Id="rId5" Type="http://schemas.openxmlformats.org/officeDocument/2006/relationships/diagramData" Target="../diagrams/data16.xml"/><Relationship Id="rId10" Type="http://schemas.openxmlformats.org/officeDocument/2006/relationships/image" Target="../media/image60.png"/><Relationship Id="rId4" Type="http://schemas.openxmlformats.org/officeDocument/2006/relationships/image" Target="../media/image57.svg"/><Relationship Id="rId9" Type="http://schemas.microsoft.com/office/2007/relationships/diagramDrawing" Target="../diagrams/drawing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55.svg"/><Relationship Id="rId3" Type="http://schemas.openxmlformats.org/officeDocument/2006/relationships/diagramLayout" Target="../diagrams/layout17.xml"/><Relationship Id="rId7" Type="http://schemas.openxmlformats.org/officeDocument/2006/relationships/image" Target="../media/image62.png"/><Relationship Id="rId12" Type="http://schemas.openxmlformats.org/officeDocument/2006/relationships/image" Target="../media/image54.png"/><Relationship Id="rId17" Type="http://schemas.openxmlformats.org/officeDocument/2006/relationships/image" Target="../media/image38.svg"/><Relationship Id="rId2" Type="http://schemas.openxmlformats.org/officeDocument/2006/relationships/diagramData" Target="../diagrams/data17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17.xml"/><Relationship Id="rId11" Type="http://schemas.openxmlformats.org/officeDocument/2006/relationships/image" Target="../media/image26.svg"/><Relationship Id="rId5" Type="http://schemas.openxmlformats.org/officeDocument/2006/relationships/diagramColors" Target="../diagrams/colors17.xml"/><Relationship Id="rId15" Type="http://schemas.openxmlformats.org/officeDocument/2006/relationships/image" Target="../media/image65.svg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8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13" Type="http://schemas.openxmlformats.org/officeDocument/2006/relationships/diagramColors" Target="../diagrams/colors19.xml"/><Relationship Id="rId1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diagramQuickStyle" Target="../diagrams/quickStyle18.xml"/><Relationship Id="rId12" Type="http://schemas.openxmlformats.org/officeDocument/2006/relationships/diagramQuickStyle" Target="../diagrams/quickStyle19.xml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8.xml"/><Relationship Id="rId11" Type="http://schemas.openxmlformats.org/officeDocument/2006/relationships/diagramLayout" Target="../diagrams/layout19.xml"/><Relationship Id="rId5" Type="http://schemas.openxmlformats.org/officeDocument/2006/relationships/diagramData" Target="../diagrams/data18.xml"/><Relationship Id="rId15" Type="http://schemas.openxmlformats.org/officeDocument/2006/relationships/image" Target="../media/image33.png"/><Relationship Id="rId10" Type="http://schemas.openxmlformats.org/officeDocument/2006/relationships/diagramData" Target="../diagrams/data19.xml"/><Relationship Id="rId4" Type="http://schemas.openxmlformats.org/officeDocument/2006/relationships/image" Target="../media/image63.svg"/><Relationship Id="rId9" Type="http://schemas.microsoft.com/office/2007/relationships/diagramDrawing" Target="../diagrams/drawing18.xml"/><Relationship Id="rId14" Type="http://schemas.microsoft.com/office/2007/relationships/diagramDrawing" Target="../diagrams/drawing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0.xml"/><Relationship Id="rId13" Type="http://schemas.openxmlformats.org/officeDocument/2006/relationships/diagramColors" Target="../diagrams/colors21.xml"/><Relationship Id="rId1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diagramQuickStyle" Target="../diagrams/quickStyle20.xml"/><Relationship Id="rId12" Type="http://schemas.openxmlformats.org/officeDocument/2006/relationships/diagramQuickStyle" Target="../diagrams/quickStyle21.xml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0.xml"/><Relationship Id="rId11" Type="http://schemas.openxmlformats.org/officeDocument/2006/relationships/diagramLayout" Target="../diagrams/layout21.xml"/><Relationship Id="rId5" Type="http://schemas.openxmlformats.org/officeDocument/2006/relationships/diagramData" Target="../diagrams/data20.xml"/><Relationship Id="rId15" Type="http://schemas.openxmlformats.org/officeDocument/2006/relationships/image" Target="../media/image33.png"/><Relationship Id="rId10" Type="http://schemas.openxmlformats.org/officeDocument/2006/relationships/diagramData" Target="../diagrams/data21.xml"/><Relationship Id="rId4" Type="http://schemas.openxmlformats.org/officeDocument/2006/relationships/image" Target="../media/image63.svg"/><Relationship Id="rId9" Type="http://schemas.microsoft.com/office/2007/relationships/diagramDrawing" Target="../diagrams/drawing20.xml"/><Relationship Id="rId14" Type="http://schemas.microsoft.com/office/2007/relationships/diagramDrawing" Target="../diagrams/drawing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2.xml"/><Relationship Id="rId13" Type="http://schemas.openxmlformats.org/officeDocument/2006/relationships/diagramColors" Target="../diagrams/colors23.xml"/><Relationship Id="rId1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diagramQuickStyle" Target="../diagrams/quickStyle22.xml"/><Relationship Id="rId12" Type="http://schemas.openxmlformats.org/officeDocument/2006/relationships/diagramQuickStyle" Target="../diagrams/quickStyle23.xml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2.xml"/><Relationship Id="rId11" Type="http://schemas.openxmlformats.org/officeDocument/2006/relationships/diagramLayout" Target="../diagrams/layout23.xml"/><Relationship Id="rId5" Type="http://schemas.openxmlformats.org/officeDocument/2006/relationships/diagramData" Target="../diagrams/data22.xml"/><Relationship Id="rId15" Type="http://schemas.openxmlformats.org/officeDocument/2006/relationships/image" Target="../media/image33.png"/><Relationship Id="rId10" Type="http://schemas.openxmlformats.org/officeDocument/2006/relationships/diagramData" Target="../diagrams/data23.xml"/><Relationship Id="rId4" Type="http://schemas.openxmlformats.org/officeDocument/2006/relationships/image" Target="../media/image63.svg"/><Relationship Id="rId9" Type="http://schemas.microsoft.com/office/2007/relationships/diagramDrawing" Target="../diagrams/drawing22.xml"/><Relationship Id="rId14" Type="http://schemas.microsoft.com/office/2007/relationships/diagramDrawing" Target="../diagrams/drawing2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4.xml"/><Relationship Id="rId13" Type="http://schemas.openxmlformats.org/officeDocument/2006/relationships/diagramColors" Target="../diagrams/colors25.xml"/><Relationship Id="rId3" Type="http://schemas.openxmlformats.org/officeDocument/2006/relationships/image" Target="../media/image62.png"/><Relationship Id="rId7" Type="http://schemas.openxmlformats.org/officeDocument/2006/relationships/diagramQuickStyle" Target="../diagrams/quickStyle24.xml"/><Relationship Id="rId12" Type="http://schemas.openxmlformats.org/officeDocument/2006/relationships/diagramQuickStyle" Target="../diagrams/quickStyle2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24.xml"/><Relationship Id="rId11" Type="http://schemas.openxmlformats.org/officeDocument/2006/relationships/diagramLayout" Target="../diagrams/layout25.xml"/><Relationship Id="rId5" Type="http://schemas.openxmlformats.org/officeDocument/2006/relationships/diagramData" Target="../diagrams/data24.xml"/><Relationship Id="rId15" Type="http://schemas.openxmlformats.org/officeDocument/2006/relationships/image" Target="../media/image68.png"/><Relationship Id="rId10" Type="http://schemas.openxmlformats.org/officeDocument/2006/relationships/diagramData" Target="../diagrams/data25.xml"/><Relationship Id="rId4" Type="http://schemas.openxmlformats.org/officeDocument/2006/relationships/image" Target="../media/image63.svg"/><Relationship Id="rId9" Type="http://schemas.microsoft.com/office/2007/relationships/diagramDrawing" Target="../diagrams/drawing24.xml"/><Relationship Id="rId14" Type="http://schemas.microsoft.com/office/2007/relationships/diagramDrawing" Target="../diagrams/drawing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55.svg"/><Relationship Id="rId3" Type="http://schemas.openxmlformats.org/officeDocument/2006/relationships/diagramLayout" Target="../diagrams/layout26.xml"/><Relationship Id="rId7" Type="http://schemas.openxmlformats.org/officeDocument/2006/relationships/image" Target="../media/image8.png"/><Relationship Id="rId12" Type="http://schemas.openxmlformats.org/officeDocument/2006/relationships/image" Target="../media/image54.png"/><Relationship Id="rId17" Type="http://schemas.openxmlformats.org/officeDocument/2006/relationships/image" Target="../media/image74.svg"/><Relationship Id="rId2" Type="http://schemas.openxmlformats.org/officeDocument/2006/relationships/diagramData" Target="../diagrams/data26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6.xml"/><Relationship Id="rId11" Type="http://schemas.openxmlformats.org/officeDocument/2006/relationships/image" Target="../media/image72.svg"/><Relationship Id="rId5" Type="http://schemas.openxmlformats.org/officeDocument/2006/relationships/diagramColors" Target="../diagrams/colors26.xml"/><Relationship Id="rId15" Type="http://schemas.openxmlformats.org/officeDocument/2006/relationships/image" Target="../media/image65.svg"/><Relationship Id="rId10" Type="http://schemas.openxmlformats.org/officeDocument/2006/relationships/image" Target="../media/image71.png"/><Relationship Id="rId4" Type="http://schemas.openxmlformats.org/officeDocument/2006/relationships/diagramQuickStyle" Target="../diagrams/quickStyle26.xml"/><Relationship Id="rId9" Type="http://schemas.openxmlformats.org/officeDocument/2006/relationships/image" Target="../media/image70.sv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8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5.svg"/><Relationship Id="rId3" Type="http://schemas.openxmlformats.org/officeDocument/2006/relationships/diagramLayout" Target="../diagrams/layout27.xml"/><Relationship Id="rId7" Type="http://schemas.openxmlformats.org/officeDocument/2006/relationships/image" Target="../media/image8.png"/><Relationship Id="rId12" Type="http://schemas.openxmlformats.org/officeDocument/2006/relationships/image" Target="../media/image64.png"/><Relationship Id="rId17" Type="http://schemas.openxmlformats.org/officeDocument/2006/relationships/image" Target="../media/image76.svg"/><Relationship Id="rId2" Type="http://schemas.openxmlformats.org/officeDocument/2006/relationships/diagramData" Target="../diagrams/data27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7.xml"/><Relationship Id="rId11" Type="http://schemas.openxmlformats.org/officeDocument/2006/relationships/image" Target="../media/image55.svg"/><Relationship Id="rId5" Type="http://schemas.openxmlformats.org/officeDocument/2006/relationships/diagramColors" Target="../diagrams/colors27.xml"/><Relationship Id="rId15" Type="http://schemas.openxmlformats.org/officeDocument/2006/relationships/image" Target="../media/image74.svg"/><Relationship Id="rId10" Type="http://schemas.openxmlformats.org/officeDocument/2006/relationships/image" Target="../media/image54.png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72.svg"/><Relationship Id="rId1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4.svg"/><Relationship Id="rId10" Type="http://schemas.openxmlformats.org/officeDocument/2006/relationships/image" Target="../media/image20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18" Type="http://schemas.microsoft.com/office/2007/relationships/diagramDrawing" Target="../diagrams/drawing5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17" Type="http://schemas.openxmlformats.org/officeDocument/2006/relationships/diagramColors" Target="../diagrams/colors5.xml"/><Relationship Id="rId2" Type="http://schemas.openxmlformats.org/officeDocument/2006/relationships/image" Target="../media/image13.png"/><Relationship Id="rId16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5" Type="http://schemas.openxmlformats.org/officeDocument/2006/relationships/diagramLayout" Target="../diagrams/layout5.xml"/><Relationship Id="rId10" Type="http://schemas.openxmlformats.org/officeDocument/2006/relationships/diagramLayout" Target="../diagrams/layout4.xml"/><Relationship Id="rId19" Type="http://schemas.openxmlformats.org/officeDocument/2006/relationships/image" Target="../media/image27.png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diagramColors" Target="../diagrams/colors6.xml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6.xml"/><Relationship Id="rId11" Type="http://schemas.openxmlformats.org/officeDocument/2006/relationships/image" Target="../media/image30.svg"/><Relationship Id="rId5" Type="http://schemas.openxmlformats.org/officeDocument/2006/relationships/diagramLayout" Target="../diagrams/layout6.xml"/><Relationship Id="rId10" Type="http://schemas.openxmlformats.org/officeDocument/2006/relationships/image" Target="../media/image29.png"/><Relationship Id="rId4" Type="http://schemas.openxmlformats.org/officeDocument/2006/relationships/diagramData" Target="../diagrams/data6.xml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microsoft.com/office/2007/relationships/diagramDrawing" Target="../diagrams/drawing8.xml"/><Relationship Id="rId3" Type="http://schemas.openxmlformats.org/officeDocument/2006/relationships/image" Target="../media/image14.svg"/><Relationship Id="rId7" Type="http://schemas.openxmlformats.org/officeDocument/2006/relationships/diagramColors" Target="../diagrams/colors7.xml"/><Relationship Id="rId12" Type="http://schemas.openxmlformats.org/officeDocument/2006/relationships/diagramColors" Target="../diagrams/colors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7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7.xml"/><Relationship Id="rId15" Type="http://schemas.openxmlformats.org/officeDocument/2006/relationships/image" Target="../media/image34.svg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7.xml"/><Relationship Id="rId9" Type="http://schemas.openxmlformats.org/officeDocument/2006/relationships/diagramData" Target="../diagrams/data8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5.png"/><Relationship Id="rId18" Type="http://schemas.openxmlformats.org/officeDocument/2006/relationships/image" Target="../media/image38.sv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8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30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22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0.svg"/><Relationship Id="rId14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microsoft.com/office/2007/relationships/diagramDrawing" Target="../diagrams/drawing11.xml"/><Relationship Id="rId18" Type="http://schemas.openxmlformats.org/officeDocument/2006/relationships/image" Target="../media/image43.png"/><Relationship Id="rId3" Type="http://schemas.openxmlformats.org/officeDocument/2006/relationships/diagramLayout" Target="../diagrams/layout10.xml"/><Relationship Id="rId21" Type="http://schemas.openxmlformats.org/officeDocument/2006/relationships/image" Target="../media/image46.svg"/><Relationship Id="rId7" Type="http://schemas.openxmlformats.org/officeDocument/2006/relationships/image" Target="../media/image35.png"/><Relationship Id="rId12" Type="http://schemas.openxmlformats.org/officeDocument/2006/relationships/diagramColors" Target="../diagrams/colors11.xml"/><Relationship Id="rId17" Type="http://schemas.openxmlformats.org/officeDocument/2006/relationships/image" Target="../media/image42.svg"/><Relationship Id="rId2" Type="http://schemas.openxmlformats.org/officeDocument/2006/relationships/diagramData" Target="../diagrams/data10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openxmlformats.org/officeDocument/2006/relationships/diagramQuickStyle" Target="../diagrams/quickStyle11.xml"/><Relationship Id="rId24" Type="http://schemas.openxmlformats.org/officeDocument/2006/relationships/image" Target="../media/image49.png"/><Relationship Id="rId5" Type="http://schemas.openxmlformats.org/officeDocument/2006/relationships/diagramColors" Target="../diagrams/colors10.xml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10" Type="http://schemas.openxmlformats.org/officeDocument/2006/relationships/diagramLayout" Target="../diagrams/layout11.xml"/><Relationship Id="rId19" Type="http://schemas.openxmlformats.org/officeDocument/2006/relationships/image" Target="../media/image44.svg"/><Relationship Id="rId4" Type="http://schemas.openxmlformats.org/officeDocument/2006/relationships/diagramQuickStyle" Target="../diagrams/quickStyle10.xml"/><Relationship Id="rId9" Type="http://schemas.openxmlformats.org/officeDocument/2006/relationships/diagramData" Target="../diagrams/data11.xml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6.sv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51.png"/><Relationship Id="rId4" Type="http://schemas.openxmlformats.org/officeDocument/2006/relationships/diagramData" Target="../diagrams/data12.xml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7962116" cy="246221"/>
          </a:xfrm>
        </p:spPr>
        <p:txBody>
          <a:bodyPr/>
          <a:lstStyle/>
          <a:p>
            <a:r>
              <a:rPr lang="de-DE" dirty="0"/>
              <a:t>Institut für Automatisierungstechnik – Professur für Automatisierungstechnik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7928452" cy="492443"/>
          </a:xfrm>
        </p:spPr>
        <p:txBody>
          <a:bodyPr/>
          <a:lstStyle/>
          <a:p>
            <a:r>
              <a:rPr lang="de-DE" dirty="0"/>
              <a:t>Abschlusspräsentation I-AT - Node-Red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1846659" cy="246221"/>
          </a:xfrm>
        </p:spPr>
        <p:txBody>
          <a:bodyPr/>
          <a:lstStyle/>
          <a:p>
            <a:r>
              <a:rPr lang="de-DE" dirty="0"/>
              <a:t>Marcus Rothhaupt	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50687" cy="246221"/>
          </a:xfrm>
        </p:spPr>
        <p:txBody>
          <a:bodyPr/>
          <a:lstStyle/>
          <a:p>
            <a:r>
              <a:rPr lang="de-DE" dirty="0"/>
              <a:t>Industrielle Automatisierungstechnik - Basismodul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295267" cy="492443"/>
          </a:xfrm>
        </p:spPr>
        <p:txBody>
          <a:bodyPr/>
          <a:lstStyle/>
          <a:p>
            <a:r>
              <a:rPr lang="de-DE" dirty="0"/>
              <a:t>Projekt Teleautomation WS 2021/2022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527038" cy="246221"/>
          </a:xfrm>
        </p:spPr>
        <p:txBody>
          <a:bodyPr/>
          <a:lstStyle/>
          <a:p>
            <a:r>
              <a:rPr lang="de-DE" dirty="0"/>
              <a:t>Dresden, 04. Februar 2022</a:t>
            </a:r>
          </a:p>
        </p:txBody>
      </p:sp>
      <p:pic>
        <p:nvPicPr>
          <p:cNvPr id="7" name="Grafik 6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5DC4EE28-2416-4523-9E35-9CFDB904E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223" y="2303166"/>
            <a:ext cx="3312444" cy="33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A1B28-466B-434B-9FDB-E5EC4F2373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7250" y="7578934"/>
            <a:ext cx="10580688" cy="367688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Variante V3: Visualisierung der historischen Daten per Tabelle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1200150" lvl="2" indent="-285750"/>
            <a:r>
              <a:rPr lang="de-DE" dirty="0"/>
              <a:t>Einzelne Zahlenwerte können über einen langen Zeitraum eingesehen werden</a:t>
            </a:r>
          </a:p>
          <a:p>
            <a:pPr marL="1200150" lvl="2" indent="-285750"/>
            <a:r>
              <a:rPr lang="de-DE" dirty="0"/>
              <a:t>Einzelne Datenpunkte und deren zugehörige Attribute können direkt erkannt werden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1200150" lvl="2" indent="-285750"/>
            <a:r>
              <a:rPr lang="de-DE" dirty="0"/>
              <a:t>Ein Gefühl für die Entwicklung der Daten gegenüber der Zeit entsteht nicht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Variante V4: Visualisierung der historischen Daten per Liniengrafik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1200150" lvl="2" indent="-285750"/>
            <a:r>
              <a:rPr lang="de-DE" dirty="0"/>
              <a:t>Die Entwicklung der Daten gegenüber der Zeit kann leicht erkannt werden.</a:t>
            </a:r>
          </a:p>
          <a:p>
            <a:pPr marL="1200150" lvl="2" indent="-285750"/>
            <a:r>
              <a:rPr lang="de-DE" dirty="0"/>
              <a:t>Eine sprunghafte Veränderung wird sofort in der Grafik sichtbar</a:t>
            </a:r>
          </a:p>
          <a:p>
            <a:pPr marL="1200150" lvl="2" indent="-285750"/>
            <a:r>
              <a:rPr lang="de-DE" dirty="0"/>
              <a:t>Durch sinnvolle Anordnung der Grafiken kann die Übersichtlichkeit gewährleistet werden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marL="1200150" lvl="2" indent="-285750"/>
            <a:r>
              <a:rPr lang="de-DE" dirty="0"/>
              <a:t>Die Grafiken können viel Platz auf dem Dashboard des Bedieners einnehmen.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40C5931B-1D6E-4B57-BBEF-122E8FB11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369465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AA4351A8-D582-41BA-8390-3C3B4C8F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11404"/>
              </p:ext>
            </p:extLst>
          </p:nvPr>
        </p:nvGraphicFramePr>
        <p:xfrm>
          <a:off x="874712" y="2591690"/>
          <a:ext cx="10931805" cy="274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141047381"/>
                    </a:ext>
                  </a:extLst>
                </a:gridCol>
                <a:gridCol w="4527176">
                  <a:extLst>
                    <a:ext uri="{9D8B030D-6E8A-4147-A177-3AD203B41FA5}">
                      <a16:colId xmlns:a16="http://schemas.microsoft.com/office/drawing/2014/main" val="121965605"/>
                    </a:ext>
                  </a:extLst>
                </a:gridCol>
                <a:gridCol w="5199529">
                  <a:extLst>
                    <a:ext uri="{9D8B030D-6E8A-4147-A177-3AD203B41FA5}">
                      <a16:colId xmlns:a16="http://schemas.microsoft.com/office/drawing/2014/main" val="980244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1 : Kommunikation per HTTP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Variante 2 : Kommunikation per MQTT</a:t>
                      </a:r>
                    </a:p>
                  </a:txBody>
                  <a:tcPr>
                    <a:solidFill>
                      <a:srgbClr val="02BD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23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HTTP Funktionalität in Node-Red integriert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Publish/</a:t>
                      </a:r>
                      <a:r>
                        <a:rPr lang="de-DE" dirty="0" err="1"/>
                        <a:t>Subscribe</a:t>
                      </a:r>
                      <a:r>
                        <a:rPr lang="de-DE" dirty="0"/>
                        <a:t> Modell = kleine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Übertragung erfolgt als </a:t>
                      </a:r>
                      <a:r>
                        <a:rPr lang="de-DE" dirty="0" err="1"/>
                        <a:t>byte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array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3 Level Quality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Datenwiederherstellung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23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HTTP GET Request = große Pakete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Überlastung bei vielen </a:t>
                      </a:r>
                      <a:r>
                        <a:rPr lang="de-DE" dirty="0" err="1"/>
                        <a:t>Requests</a:t>
                      </a:r>
                      <a:r>
                        <a:rPr lang="de-DE" dirty="0"/>
                        <a:t> gleichzeitig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 Quality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MQTT muss erst nachinstalliert und speziell eingerichtet werden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62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753174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Sanduhr voll mit einfarbiger Füllung">
            <a:extLst>
              <a:ext uri="{FF2B5EF4-FFF2-40B4-BE49-F238E27FC236}">
                <a16:creationId xmlns:a16="http://schemas.microsoft.com/office/drawing/2014/main" id="{DC337114-97F4-4656-B141-6EEEAFBAB6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9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23AFC94-77BD-43FC-882A-8D9E80948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16" y="1692650"/>
            <a:ext cx="5329238" cy="263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C303470B-5B61-4052-B277-A3149FF23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682879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" name="Grafik 3" descr="Ein Bild, das Text, Anzeige enthält.&#10;&#10;Automatisch generierte Beschreibung">
            <a:extLst>
              <a:ext uri="{FF2B5EF4-FFF2-40B4-BE49-F238E27FC236}">
                <a16:creationId xmlns:a16="http://schemas.microsoft.com/office/drawing/2014/main" id="{507A3B6C-6305-4648-B538-03A00DC124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16" y="4671947"/>
            <a:ext cx="5329237" cy="111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D964D81B-6CB2-44B7-91A9-CFAB3CBC31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98015"/>
            <a:ext cx="5554664" cy="39312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Node.js</a:t>
            </a:r>
            <a:endParaRPr lang="de-DE" sz="1800" dirty="0">
              <a:effectLst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Schleife für Generierung der Simulationsdaten</a:t>
            </a:r>
            <a:endParaRPr lang="de-DE" sz="1800" dirty="0">
              <a:effectLst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Einfaches Lineares Wachstum</a:t>
            </a:r>
            <a:endParaRPr lang="de-DE" sz="1800" dirty="0">
              <a:effectLst/>
            </a:endParaRP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Publish to MQTT Topic with </a:t>
            </a:r>
            <a:r>
              <a:rPr lang="de-DE" sz="1800" kern="1200" dirty="0" err="1">
                <a:solidFill>
                  <a:srgbClr val="00305D"/>
                </a:solidFill>
                <a:effectLst/>
                <a:ea typeface="+mn-ea"/>
                <a:cs typeface="+mn-cs"/>
              </a:rPr>
              <a:t>name</a:t>
            </a: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305D"/>
                </a:solidFill>
                <a:effectLst/>
                <a:ea typeface="+mn-ea"/>
                <a:cs typeface="+mn-cs"/>
              </a:rPr>
              <a:t>of</a:t>
            </a: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305D"/>
                </a:solidFill>
                <a:effectLst/>
                <a:ea typeface="+mn-ea"/>
                <a:cs typeface="+mn-cs"/>
              </a:rPr>
              <a:t>the</a:t>
            </a: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305D"/>
                </a:solidFill>
                <a:effectLst/>
                <a:ea typeface="+mn-ea"/>
                <a:cs typeface="+mn-cs"/>
              </a:rPr>
              <a:t>sensor</a:t>
            </a:r>
            <a:endParaRPr lang="de-DE" sz="1800" kern="1200" dirty="0">
              <a:solidFill>
                <a:srgbClr val="00305D"/>
              </a:solidFill>
              <a:effectLst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1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Node-Red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00305D"/>
                </a:solidFill>
              </a:rPr>
              <a:t>Direkte Weiterleitung an Dashboard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„</a:t>
            </a:r>
            <a:r>
              <a:rPr lang="de-DE" sz="1800" kern="1200" dirty="0" err="1">
                <a:solidFill>
                  <a:srgbClr val="00305D"/>
                </a:solidFill>
                <a:effectLst/>
                <a:ea typeface="+mn-ea"/>
                <a:cs typeface="+mn-cs"/>
              </a:rPr>
              <a:t>Reset</a:t>
            </a: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 </a:t>
            </a:r>
            <a:r>
              <a:rPr lang="de-DE" sz="1800" kern="1200" dirty="0" err="1">
                <a:solidFill>
                  <a:srgbClr val="00305D"/>
                </a:solidFill>
                <a:effectLst/>
                <a:ea typeface="+mn-ea"/>
                <a:cs typeface="+mn-cs"/>
              </a:rPr>
              <a:t>chart</a:t>
            </a:r>
            <a:r>
              <a:rPr lang="de-DE" sz="1800" kern="1200" dirty="0">
                <a:solidFill>
                  <a:srgbClr val="00305D"/>
                </a:solidFill>
                <a:effectLst/>
                <a:ea typeface="+mn-ea"/>
                <a:cs typeface="+mn-cs"/>
              </a:rPr>
              <a:t>“ nur bei Neustart</a:t>
            </a:r>
          </a:p>
        </p:txBody>
      </p:sp>
    </p:spTree>
    <p:extLst>
      <p:ext uri="{BB962C8B-B14F-4D97-AF65-F5344CB8AC3E}">
        <p14:creationId xmlns:p14="http://schemas.microsoft.com/office/powerpoint/2010/main" val="23429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D12CFA2-07CF-45CA-ADF1-6C575C2979C0}"/>
              </a:ext>
            </a:extLst>
          </p:cNvPr>
          <p:cNvGrpSpPr/>
          <p:nvPr/>
        </p:nvGrpSpPr>
        <p:grpSpPr>
          <a:xfrm>
            <a:off x="1218577" y="414848"/>
            <a:ext cx="7136428" cy="550184"/>
            <a:chOff x="930841" y="1924942"/>
            <a:chExt cx="7136428" cy="55018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F537DC1-968E-491B-98AF-9979C364838B}"/>
                </a:ext>
              </a:extLst>
            </p:cNvPr>
            <p:cNvSpPr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1397641"/>
                <a:satOff val="0"/>
                <a:lumOff val="-9510"/>
                <a:alphaOff val="0"/>
              </a:schemeClr>
            </a:fillRef>
            <a:effectRef idx="3">
              <a:schemeClr val="accent3">
                <a:hueOff val="-1397641"/>
                <a:satOff val="0"/>
                <a:lumOff val="-951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54E4462-D480-4ED7-93C3-5B60415722C1}"/>
                </a:ext>
              </a:extLst>
            </p:cNvPr>
            <p:cNvSpPr txBox="1"/>
            <p:nvPr/>
          </p:nvSpPr>
          <p:spPr>
            <a:xfrm>
              <a:off x="930841" y="1924942"/>
              <a:ext cx="7136428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3. Implementation</a:t>
              </a:r>
              <a:endParaRPr lang="en-US" sz="2600" kern="1200" dirty="0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BED09911-C95A-4AA9-8A99-359332A9BE89}"/>
              </a:ext>
            </a:extLst>
          </p:cNvPr>
          <p:cNvSpPr/>
          <p:nvPr/>
        </p:nvSpPr>
        <p:spPr>
          <a:xfrm>
            <a:off x="874711" y="346075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1397641"/>
              <a:satOff val="0"/>
              <a:lumOff val="-9510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fik 10" descr="UI UX mit einfarbiger Füllung">
            <a:extLst>
              <a:ext uri="{FF2B5EF4-FFF2-40B4-BE49-F238E27FC236}">
                <a16:creationId xmlns:a16="http://schemas.microsoft.com/office/drawing/2014/main" id="{E481D702-F51A-470A-8E00-4C811CCC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6" y="450486"/>
            <a:ext cx="493200" cy="493200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618995A4-CAA6-47EB-A180-CE2CA7AD5C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96606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7BB886E5-533F-4A7E-9C05-0FFD89B592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80" y="1386699"/>
            <a:ext cx="3242070" cy="3248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44334596-DD7C-4515-9E83-9673AC53D9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85" y="4876800"/>
            <a:ext cx="8079529" cy="1121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FE3A07B-3B81-491F-BBC2-EF85EC4C6C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898015"/>
            <a:ext cx="5402264" cy="39312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Node.js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Generierung basierend auf Grenzwerten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/>
              <a:t>Lineares Ansteigen und Abfallen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/>
              <a:t>Handeln des Personal in realen Systemen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Generierung .</a:t>
            </a:r>
            <a:r>
              <a:rPr lang="de-DE" sz="1800" b="0" dirty="0" err="1"/>
              <a:t>csv</a:t>
            </a:r>
            <a:r>
              <a:rPr lang="de-DE" sz="1800" b="0" dirty="0"/>
              <a:t> Format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/>
              <a:t>Publish to MQTT „</a:t>
            </a:r>
            <a:r>
              <a:rPr lang="de-DE" sz="1800" dirty="0" err="1"/>
              <a:t>AlarmTopic</a:t>
            </a:r>
            <a:r>
              <a:rPr lang="de-DE" sz="1800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Node-Red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/>
              <a:t>Speichern in Datei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/>
              <a:t>Generierung Alarmnachricht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/>
              <a:t>Datei-Änderung erkannt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b="0" dirty="0"/>
              <a:t>Verarbeitung beginnt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sz="1800" dirty="0"/>
              <a:t>Einfügen in Tabelle</a:t>
            </a: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5125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788318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3" name="Grafik 2" descr="Sanduhr voll mit einfarbiger Füllung">
            <a:extLst>
              <a:ext uri="{FF2B5EF4-FFF2-40B4-BE49-F238E27FC236}">
                <a16:creationId xmlns:a16="http://schemas.microsoft.com/office/drawing/2014/main" id="{70203789-A0D0-4FE3-BA16-FE1C700D32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  <p:sp>
        <p:nvSpPr>
          <p:cNvPr id="6" name="Pfeil: 180-Grad 5">
            <a:extLst>
              <a:ext uri="{FF2B5EF4-FFF2-40B4-BE49-F238E27FC236}">
                <a16:creationId xmlns:a16="http://schemas.microsoft.com/office/drawing/2014/main" id="{82620CD9-A4F0-4A81-860B-E50E8A92BC53}"/>
              </a:ext>
            </a:extLst>
          </p:cNvPr>
          <p:cNvSpPr/>
          <p:nvPr/>
        </p:nvSpPr>
        <p:spPr>
          <a:xfrm rot="5400000" flipH="1">
            <a:off x="10219290" y="2286271"/>
            <a:ext cx="2811434" cy="791496"/>
          </a:xfrm>
          <a:prstGeom prst="uturnArrow">
            <a:avLst>
              <a:gd name="adj1" fmla="val 17779"/>
              <a:gd name="adj2" fmla="val 25000"/>
              <a:gd name="adj3" fmla="val 27407"/>
              <a:gd name="adj4" fmla="val 29309"/>
              <a:gd name="adj5" fmla="val 100000"/>
            </a:avLst>
          </a:prstGeom>
          <a:gradFill>
            <a:gsLst>
              <a:gs pos="29000">
                <a:srgbClr val="01A272"/>
              </a:gs>
              <a:gs pos="100000">
                <a:srgbClr val="0DA5EE"/>
              </a:gs>
            </a:gsLst>
            <a:lin ang="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7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489789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Installation von Node-Red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dirty="0"/>
              <a:t>alle Betriebssysteme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dirty="0"/>
              <a:t>Komplettlösung für Raspberry Pis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dirty="0"/>
              <a:t>Docker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dirty="0" err="1"/>
              <a:t>BeagleBone</a:t>
            </a:r>
            <a:r>
              <a:rPr lang="de-DE" dirty="0"/>
              <a:t> Boards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</a:p>
          <a:p>
            <a:pPr marL="537750" lvl="3" indent="-285750">
              <a:buFont typeface="Arial" panose="020B0604020202020204" pitchFamily="34" charset="0"/>
              <a:buChar char="•"/>
            </a:pPr>
            <a:r>
              <a:rPr lang="de-DE" dirty="0"/>
              <a:t>Cloudservices: IBM Cloud, Amazon Web Services, Microsoft Azure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b="1" dirty="0"/>
              <a:t>Speziell auf Raspberry Pi = 24/7 lauffähig</a:t>
            </a:r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AC260AB8-38D5-48D9-A9E1-9317E84B7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3518"/>
              </p:ext>
            </p:extLst>
          </p:nvPr>
        </p:nvGraphicFramePr>
        <p:xfrm>
          <a:off x="6007894" y="1987474"/>
          <a:ext cx="6374605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2" name="Grafik 41" descr="Marke Fragezeichen mit einfarbiger Füllung">
            <a:extLst>
              <a:ext uri="{FF2B5EF4-FFF2-40B4-BE49-F238E27FC236}">
                <a16:creationId xmlns:a16="http://schemas.microsoft.com/office/drawing/2014/main" id="{E36DBDB3-1ADA-47D6-8EE0-E7887179F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016049"/>
            <a:ext cx="412998" cy="412998"/>
          </a:xfrm>
          <a:prstGeom prst="rect">
            <a:avLst/>
          </a:prstGeom>
        </p:spPr>
      </p:pic>
      <p:pic>
        <p:nvPicPr>
          <p:cNvPr id="43" name="Grafik 42" descr="Marke Fragezeichen mit einfarbiger Füllung">
            <a:extLst>
              <a:ext uri="{FF2B5EF4-FFF2-40B4-BE49-F238E27FC236}">
                <a16:creationId xmlns:a16="http://schemas.microsoft.com/office/drawing/2014/main" id="{DD9456FE-EBE2-4056-8A72-ACFBE451C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634085"/>
            <a:ext cx="412998" cy="412998"/>
          </a:xfrm>
          <a:prstGeom prst="rect">
            <a:avLst/>
          </a:prstGeom>
        </p:spPr>
      </p:pic>
      <p:pic>
        <p:nvPicPr>
          <p:cNvPr id="44" name="Grafik 43" descr="Marke Fragezeichen mit einfarbiger Füllung">
            <a:extLst>
              <a:ext uri="{FF2B5EF4-FFF2-40B4-BE49-F238E27FC236}">
                <a16:creationId xmlns:a16="http://schemas.microsoft.com/office/drawing/2014/main" id="{5FC0914D-3466-4091-B68E-877D791181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270051"/>
            <a:ext cx="412998" cy="412998"/>
          </a:xfrm>
          <a:prstGeom prst="rect">
            <a:avLst/>
          </a:prstGeom>
        </p:spPr>
      </p:pic>
      <p:pic>
        <p:nvPicPr>
          <p:cNvPr id="45" name="Grafik 44" descr="Marke Fragezeichen mit einfarbiger Füllung">
            <a:extLst>
              <a:ext uri="{FF2B5EF4-FFF2-40B4-BE49-F238E27FC236}">
                <a16:creationId xmlns:a16="http://schemas.microsoft.com/office/drawing/2014/main" id="{B46D9DB7-FA60-48A9-87BA-DE7D61185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882743"/>
            <a:ext cx="412998" cy="412998"/>
          </a:xfrm>
          <a:prstGeom prst="rect">
            <a:avLst/>
          </a:prstGeom>
        </p:spPr>
      </p:pic>
      <p:pic>
        <p:nvPicPr>
          <p:cNvPr id="46" name="Grafik 45" descr="Marke Fragezeichen mit einfarbiger Füllung">
            <a:extLst>
              <a:ext uri="{FF2B5EF4-FFF2-40B4-BE49-F238E27FC236}">
                <a16:creationId xmlns:a16="http://schemas.microsoft.com/office/drawing/2014/main" id="{CD7EB79A-C761-476B-9F4D-6E9E456CF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4520766"/>
            <a:ext cx="412998" cy="412998"/>
          </a:xfrm>
          <a:prstGeom prst="rect">
            <a:avLst/>
          </a:prstGeom>
        </p:spPr>
      </p:pic>
      <p:pic>
        <p:nvPicPr>
          <p:cNvPr id="47" name="Grafik 46" descr="Marke Fragezeichen mit einfarbiger Füllung">
            <a:extLst>
              <a:ext uri="{FF2B5EF4-FFF2-40B4-BE49-F238E27FC236}">
                <a16:creationId xmlns:a16="http://schemas.microsoft.com/office/drawing/2014/main" id="{E6E39A4C-963F-4C8B-BA33-99C458047B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5141215"/>
            <a:ext cx="412998" cy="412998"/>
          </a:xfrm>
          <a:prstGeom prst="rect">
            <a:avLst/>
          </a:prstGeom>
        </p:spPr>
      </p:pic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D2B4F03-81F2-468A-BA01-61D542295DC5}"/>
              </a:ext>
            </a:extLst>
          </p:cNvPr>
          <p:cNvGrpSpPr/>
          <p:nvPr/>
        </p:nvGrpSpPr>
        <p:grpSpPr>
          <a:xfrm>
            <a:off x="6944310" y="1977120"/>
            <a:ext cx="502225" cy="502225"/>
            <a:chOff x="1114607" y="3620101"/>
            <a:chExt cx="702000" cy="702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5ADCDB5-01C3-49AA-A957-2CF95FFAC9C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 descr="Abzeichen Tick1 mit einfarbiger Füllung">
              <a:extLst>
                <a:ext uri="{FF2B5EF4-FFF2-40B4-BE49-F238E27FC236}">
                  <a16:creationId xmlns:a16="http://schemas.microsoft.com/office/drawing/2014/main" id="{46A23487-4A19-4E62-94C6-56D29782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601007B-BC8F-4608-91CD-A0052AD27E2F}"/>
              </a:ext>
            </a:extLst>
          </p:cNvPr>
          <p:cNvGrpSpPr/>
          <p:nvPr/>
        </p:nvGrpSpPr>
        <p:grpSpPr>
          <a:xfrm>
            <a:off x="6939644" y="2601973"/>
            <a:ext cx="502225" cy="502225"/>
            <a:chOff x="1114607" y="3620101"/>
            <a:chExt cx="702000" cy="702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514B134-C4D0-4313-98CB-5B37FA93BA06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5" name="Grafik 64" descr="Abzeichen Tick1 mit einfarbiger Füllung">
              <a:extLst>
                <a:ext uri="{FF2B5EF4-FFF2-40B4-BE49-F238E27FC236}">
                  <a16:creationId xmlns:a16="http://schemas.microsoft.com/office/drawing/2014/main" id="{A8477E21-C611-4DCE-8235-C81C3834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53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186204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Debug</a:t>
            </a:r>
            <a:r>
              <a:rPr lang="de-DE" dirty="0"/>
              <a:t> Tab in Node-Red als Analytics 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Verfolgbarkeit von Fehlern per </a:t>
            </a:r>
            <a:r>
              <a:rPr lang="de-DE" dirty="0" err="1"/>
              <a:t>Nodeabfrage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Graphische Oberfläche sehr ansprechend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Verbinden von Nodes ist selbsterklärend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Verwalten von Nodes ist anfängerfreundlich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Bedienung per Weboberfläche sehr ergonomisch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Anwendungsorientierte Entwicklung leicht möglich</a:t>
            </a:r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AC260AB8-38D5-48D9-A9E1-9317E84B7DEA}"/>
              </a:ext>
            </a:extLst>
          </p:cNvPr>
          <p:cNvGraphicFramePr/>
          <p:nvPr/>
        </p:nvGraphicFramePr>
        <p:xfrm>
          <a:off x="6007894" y="1987474"/>
          <a:ext cx="6374605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2" name="Grafik 41" descr="Marke Fragezeichen mit einfarbiger Füllung">
            <a:extLst>
              <a:ext uri="{FF2B5EF4-FFF2-40B4-BE49-F238E27FC236}">
                <a16:creationId xmlns:a16="http://schemas.microsoft.com/office/drawing/2014/main" id="{E36DBDB3-1ADA-47D6-8EE0-E7887179F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016049"/>
            <a:ext cx="412998" cy="412998"/>
          </a:xfrm>
          <a:prstGeom prst="rect">
            <a:avLst/>
          </a:prstGeom>
        </p:spPr>
      </p:pic>
      <p:pic>
        <p:nvPicPr>
          <p:cNvPr id="43" name="Grafik 42" descr="Marke Fragezeichen mit einfarbiger Füllung">
            <a:extLst>
              <a:ext uri="{FF2B5EF4-FFF2-40B4-BE49-F238E27FC236}">
                <a16:creationId xmlns:a16="http://schemas.microsoft.com/office/drawing/2014/main" id="{DD9456FE-EBE2-4056-8A72-ACFBE451C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634085"/>
            <a:ext cx="412998" cy="412998"/>
          </a:xfrm>
          <a:prstGeom prst="rect">
            <a:avLst/>
          </a:prstGeom>
        </p:spPr>
      </p:pic>
      <p:pic>
        <p:nvPicPr>
          <p:cNvPr id="44" name="Grafik 43" descr="Marke Fragezeichen mit einfarbiger Füllung">
            <a:extLst>
              <a:ext uri="{FF2B5EF4-FFF2-40B4-BE49-F238E27FC236}">
                <a16:creationId xmlns:a16="http://schemas.microsoft.com/office/drawing/2014/main" id="{5FC0914D-3466-4091-B68E-877D791181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270051"/>
            <a:ext cx="412998" cy="412998"/>
          </a:xfrm>
          <a:prstGeom prst="rect">
            <a:avLst/>
          </a:prstGeom>
        </p:spPr>
      </p:pic>
      <p:pic>
        <p:nvPicPr>
          <p:cNvPr id="45" name="Grafik 44" descr="Marke Fragezeichen mit einfarbiger Füllung">
            <a:extLst>
              <a:ext uri="{FF2B5EF4-FFF2-40B4-BE49-F238E27FC236}">
                <a16:creationId xmlns:a16="http://schemas.microsoft.com/office/drawing/2014/main" id="{B46D9DB7-FA60-48A9-87BA-DE7D61185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882743"/>
            <a:ext cx="412998" cy="412998"/>
          </a:xfrm>
          <a:prstGeom prst="rect">
            <a:avLst/>
          </a:prstGeom>
        </p:spPr>
      </p:pic>
      <p:pic>
        <p:nvPicPr>
          <p:cNvPr id="46" name="Grafik 45" descr="Marke Fragezeichen mit einfarbiger Füllung">
            <a:extLst>
              <a:ext uri="{FF2B5EF4-FFF2-40B4-BE49-F238E27FC236}">
                <a16:creationId xmlns:a16="http://schemas.microsoft.com/office/drawing/2014/main" id="{CD7EB79A-C761-476B-9F4D-6E9E456CF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4520766"/>
            <a:ext cx="412998" cy="412998"/>
          </a:xfrm>
          <a:prstGeom prst="rect">
            <a:avLst/>
          </a:prstGeom>
        </p:spPr>
      </p:pic>
      <p:pic>
        <p:nvPicPr>
          <p:cNvPr id="47" name="Grafik 46" descr="Marke Fragezeichen mit einfarbiger Füllung">
            <a:extLst>
              <a:ext uri="{FF2B5EF4-FFF2-40B4-BE49-F238E27FC236}">
                <a16:creationId xmlns:a16="http://schemas.microsoft.com/office/drawing/2014/main" id="{E6E39A4C-963F-4C8B-BA33-99C458047B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5141215"/>
            <a:ext cx="412998" cy="412998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47EAFAB-8D44-449C-9439-9341ACDF5FA2}"/>
              </a:ext>
            </a:extLst>
          </p:cNvPr>
          <p:cNvGrpSpPr/>
          <p:nvPr/>
        </p:nvGrpSpPr>
        <p:grpSpPr>
          <a:xfrm>
            <a:off x="6937434" y="1977785"/>
            <a:ext cx="502225" cy="502225"/>
            <a:chOff x="1114607" y="3620101"/>
            <a:chExt cx="702000" cy="702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049B852-A229-4543-8CB9-66ADF9A1489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Grafik 49" descr="Abzeichen Tick1 mit einfarbiger Füllung">
              <a:extLst>
                <a:ext uri="{FF2B5EF4-FFF2-40B4-BE49-F238E27FC236}">
                  <a16:creationId xmlns:a16="http://schemas.microsoft.com/office/drawing/2014/main" id="{5567A3A8-FFF5-45A1-AF0B-D32E2DCB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F9BF411-A3CE-4359-8EBA-19AE800E5BFD}"/>
              </a:ext>
            </a:extLst>
          </p:cNvPr>
          <p:cNvGrpSpPr/>
          <p:nvPr/>
        </p:nvGrpSpPr>
        <p:grpSpPr>
          <a:xfrm>
            <a:off x="6943784" y="2612258"/>
            <a:ext cx="502225" cy="502225"/>
            <a:chOff x="1114607" y="3620101"/>
            <a:chExt cx="702000" cy="702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B30F134-71C6-4735-A7F9-0A8C9E38EE2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Grafik 52" descr="Abzeichen Tick1 mit einfarbiger Füllung">
              <a:extLst>
                <a:ext uri="{FF2B5EF4-FFF2-40B4-BE49-F238E27FC236}">
                  <a16:creationId xmlns:a16="http://schemas.microsoft.com/office/drawing/2014/main" id="{823A3AD2-906C-4676-9D4B-351063B5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9CB34E-0BCB-46EC-9FA0-81B78B448B1A}"/>
              </a:ext>
            </a:extLst>
          </p:cNvPr>
          <p:cNvGrpSpPr/>
          <p:nvPr/>
        </p:nvGrpSpPr>
        <p:grpSpPr>
          <a:xfrm>
            <a:off x="6945561" y="3231495"/>
            <a:ext cx="502225" cy="502225"/>
            <a:chOff x="1114607" y="3620101"/>
            <a:chExt cx="702000" cy="702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92590DE-E7F9-44EC-9640-70254AEC4AEB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 descr="Abzeichen Tick1 mit einfarbiger Füllung">
              <a:extLst>
                <a:ext uri="{FF2B5EF4-FFF2-40B4-BE49-F238E27FC236}">
                  <a16:creationId xmlns:a16="http://schemas.microsoft.com/office/drawing/2014/main" id="{3C9622F4-4A86-4581-9694-16A8AC19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B8FA96B-C05D-4ECC-A6AA-E7712B3B9AFB}"/>
              </a:ext>
            </a:extLst>
          </p:cNvPr>
          <p:cNvGrpSpPr/>
          <p:nvPr/>
        </p:nvGrpSpPr>
        <p:grpSpPr>
          <a:xfrm>
            <a:off x="6939212" y="3848881"/>
            <a:ext cx="502225" cy="502225"/>
            <a:chOff x="1114607" y="3620101"/>
            <a:chExt cx="702000" cy="702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4937CA8-09D9-45C5-B62E-09F244EA7E6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 descr="Abzeichen Tick1 mit einfarbiger Füllung">
              <a:extLst>
                <a:ext uri="{FF2B5EF4-FFF2-40B4-BE49-F238E27FC236}">
                  <a16:creationId xmlns:a16="http://schemas.microsoft.com/office/drawing/2014/main" id="{9ACFD6E4-96B3-44DA-B49E-675516BF0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D2B4F03-81F2-468A-BA01-61D542295DC5}"/>
              </a:ext>
            </a:extLst>
          </p:cNvPr>
          <p:cNvGrpSpPr/>
          <p:nvPr/>
        </p:nvGrpSpPr>
        <p:grpSpPr>
          <a:xfrm>
            <a:off x="6943878" y="4475202"/>
            <a:ext cx="502225" cy="502225"/>
            <a:chOff x="1114607" y="3620101"/>
            <a:chExt cx="702000" cy="702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5ADCDB5-01C3-49AA-A957-2CF95FFAC9C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 descr="Abzeichen Tick1 mit einfarbiger Füllung">
              <a:extLst>
                <a:ext uri="{FF2B5EF4-FFF2-40B4-BE49-F238E27FC236}">
                  <a16:creationId xmlns:a16="http://schemas.microsoft.com/office/drawing/2014/main" id="{46A23487-4A19-4E62-94C6-56D29782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97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41" name="Diagramm 40">
            <a:extLst>
              <a:ext uri="{FF2B5EF4-FFF2-40B4-BE49-F238E27FC236}">
                <a16:creationId xmlns:a16="http://schemas.microsoft.com/office/drawing/2014/main" id="{956E8B7D-CED2-4507-A547-CDD918B3C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926579"/>
              </p:ext>
            </p:extLst>
          </p:nvPr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9079DD-A6BA-4F1B-AB5C-7226C687D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952625"/>
            <a:ext cx="5973764" cy="38766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Kompatibilität mit älteren Maschinen </a:t>
            </a:r>
          </a:p>
          <a:p>
            <a:r>
              <a:rPr lang="de-DE" dirty="0"/>
              <a:t>	= hohe Erweiterbarkeit des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Module erweitern Funktionsumfang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Online Community zur Verfügung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selbst entwickelt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Integration mittels Online-Modul-Katalog in Node-Red</a:t>
            </a:r>
          </a:p>
        </p:txBody>
      </p:sp>
      <p:graphicFrame>
        <p:nvGraphicFramePr>
          <p:cNvPr id="40" name="Diagramm 39">
            <a:extLst>
              <a:ext uri="{FF2B5EF4-FFF2-40B4-BE49-F238E27FC236}">
                <a16:creationId xmlns:a16="http://schemas.microsoft.com/office/drawing/2014/main" id="{AC260AB8-38D5-48D9-A9E1-9317E84B7DEA}"/>
              </a:ext>
            </a:extLst>
          </p:cNvPr>
          <p:cNvGraphicFramePr/>
          <p:nvPr/>
        </p:nvGraphicFramePr>
        <p:xfrm>
          <a:off x="6007894" y="1987474"/>
          <a:ext cx="6374605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42" name="Grafik 41" descr="Marke Fragezeichen mit einfarbiger Füllung">
            <a:extLst>
              <a:ext uri="{FF2B5EF4-FFF2-40B4-BE49-F238E27FC236}">
                <a16:creationId xmlns:a16="http://schemas.microsoft.com/office/drawing/2014/main" id="{E36DBDB3-1ADA-47D6-8EE0-E7887179FD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016049"/>
            <a:ext cx="412998" cy="412998"/>
          </a:xfrm>
          <a:prstGeom prst="rect">
            <a:avLst/>
          </a:prstGeom>
        </p:spPr>
      </p:pic>
      <p:pic>
        <p:nvPicPr>
          <p:cNvPr id="43" name="Grafik 42" descr="Marke Fragezeichen mit einfarbiger Füllung">
            <a:extLst>
              <a:ext uri="{FF2B5EF4-FFF2-40B4-BE49-F238E27FC236}">
                <a16:creationId xmlns:a16="http://schemas.microsoft.com/office/drawing/2014/main" id="{DD9456FE-EBE2-4056-8A72-ACFBE451C6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2634085"/>
            <a:ext cx="412998" cy="412998"/>
          </a:xfrm>
          <a:prstGeom prst="rect">
            <a:avLst/>
          </a:prstGeom>
        </p:spPr>
      </p:pic>
      <p:pic>
        <p:nvPicPr>
          <p:cNvPr id="44" name="Grafik 43" descr="Marke Fragezeichen mit einfarbiger Füllung">
            <a:extLst>
              <a:ext uri="{FF2B5EF4-FFF2-40B4-BE49-F238E27FC236}">
                <a16:creationId xmlns:a16="http://schemas.microsoft.com/office/drawing/2014/main" id="{5FC0914D-3466-4091-B68E-877D791181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270051"/>
            <a:ext cx="412998" cy="412998"/>
          </a:xfrm>
          <a:prstGeom prst="rect">
            <a:avLst/>
          </a:prstGeom>
        </p:spPr>
      </p:pic>
      <p:pic>
        <p:nvPicPr>
          <p:cNvPr id="45" name="Grafik 44" descr="Marke Fragezeichen mit einfarbiger Füllung">
            <a:extLst>
              <a:ext uri="{FF2B5EF4-FFF2-40B4-BE49-F238E27FC236}">
                <a16:creationId xmlns:a16="http://schemas.microsoft.com/office/drawing/2014/main" id="{B46D9DB7-FA60-48A9-87BA-DE7D61185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3882743"/>
            <a:ext cx="412998" cy="412998"/>
          </a:xfrm>
          <a:prstGeom prst="rect">
            <a:avLst/>
          </a:prstGeom>
        </p:spPr>
      </p:pic>
      <p:pic>
        <p:nvPicPr>
          <p:cNvPr id="46" name="Grafik 45" descr="Marke Fragezeichen mit einfarbiger Füllung">
            <a:extLst>
              <a:ext uri="{FF2B5EF4-FFF2-40B4-BE49-F238E27FC236}">
                <a16:creationId xmlns:a16="http://schemas.microsoft.com/office/drawing/2014/main" id="{CD7EB79A-C761-476B-9F4D-6E9E456CF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4520766"/>
            <a:ext cx="412998" cy="412998"/>
          </a:xfrm>
          <a:prstGeom prst="rect">
            <a:avLst/>
          </a:prstGeom>
        </p:spPr>
      </p:pic>
      <p:pic>
        <p:nvPicPr>
          <p:cNvPr id="47" name="Grafik 46" descr="Marke Fragezeichen mit einfarbiger Füllung">
            <a:extLst>
              <a:ext uri="{FF2B5EF4-FFF2-40B4-BE49-F238E27FC236}">
                <a16:creationId xmlns:a16="http://schemas.microsoft.com/office/drawing/2014/main" id="{E6E39A4C-963F-4C8B-BA33-99C458047B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90030" y="5141215"/>
            <a:ext cx="412998" cy="412998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47EAFAB-8D44-449C-9439-9341ACDF5FA2}"/>
              </a:ext>
            </a:extLst>
          </p:cNvPr>
          <p:cNvGrpSpPr/>
          <p:nvPr/>
        </p:nvGrpSpPr>
        <p:grpSpPr>
          <a:xfrm>
            <a:off x="6937434" y="1977785"/>
            <a:ext cx="502225" cy="502225"/>
            <a:chOff x="1114607" y="3620101"/>
            <a:chExt cx="702000" cy="702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5049B852-A229-4543-8CB9-66ADF9A1489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Grafik 49" descr="Abzeichen Tick1 mit einfarbiger Füllung">
              <a:extLst>
                <a:ext uri="{FF2B5EF4-FFF2-40B4-BE49-F238E27FC236}">
                  <a16:creationId xmlns:a16="http://schemas.microsoft.com/office/drawing/2014/main" id="{5567A3A8-FFF5-45A1-AF0B-D32E2DCB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F9BF411-A3CE-4359-8EBA-19AE800E5BFD}"/>
              </a:ext>
            </a:extLst>
          </p:cNvPr>
          <p:cNvGrpSpPr/>
          <p:nvPr/>
        </p:nvGrpSpPr>
        <p:grpSpPr>
          <a:xfrm>
            <a:off x="6943784" y="2612258"/>
            <a:ext cx="502225" cy="502225"/>
            <a:chOff x="1114607" y="3620101"/>
            <a:chExt cx="702000" cy="702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B30F134-71C6-4735-A7F9-0A8C9E38EE2F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Grafik 52" descr="Abzeichen Tick1 mit einfarbiger Füllung">
              <a:extLst>
                <a:ext uri="{FF2B5EF4-FFF2-40B4-BE49-F238E27FC236}">
                  <a16:creationId xmlns:a16="http://schemas.microsoft.com/office/drawing/2014/main" id="{823A3AD2-906C-4676-9D4B-351063B5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79CB34E-0BCB-46EC-9FA0-81B78B448B1A}"/>
              </a:ext>
            </a:extLst>
          </p:cNvPr>
          <p:cNvGrpSpPr/>
          <p:nvPr/>
        </p:nvGrpSpPr>
        <p:grpSpPr>
          <a:xfrm>
            <a:off x="6945561" y="3231495"/>
            <a:ext cx="502225" cy="502225"/>
            <a:chOff x="1114607" y="3620101"/>
            <a:chExt cx="702000" cy="702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92590DE-E7F9-44EC-9640-70254AEC4AEB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Grafik 55" descr="Abzeichen Tick1 mit einfarbiger Füllung">
              <a:extLst>
                <a:ext uri="{FF2B5EF4-FFF2-40B4-BE49-F238E27FC236}">
                  <a16:creationId xmlns:a16="http://schemas.microsoft.com/office/drawing/2014/main" id="{3C9622F4-4A86-4581-9694-16A8AC19C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B8FA96B-C05D-4ECC-A6AA-E7712B3B9AFB}"/>
              </a:ext>
            </a:extLst>
          </p:cNvPr>
          <p:cNvGrpSpPr/>
          <p:nvPr/>
        </p:nvGrpSpPr>
        <p:grpSpPr>
          <a:xfrm>
            <a:off x="6939212" y="3848881"/>
            <a:ext cx="502225" cy="502225"/>
            <a:chOff x="1114607" y="3620101"/>
            <a:chExt cx="702000" cy="702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4937CA8-09D9-45C5-B62E-09F244EA7E6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9" name="Grafik 58" descr="Abzeichen Tick1 mit einfarbiger Füllung">
              <a:extLst>
                <a:ext uri="{FF2B5EF4-FFF2-40B4-BE49-F238E27FC236}">
                  <a16:creationId xmlns:a16="http://schemas.microsoft.com/office/drawing/2014/main" id="{9ACFD6E4-96B3-44DA-B49E-675516BF0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D2B4F03-81F2-468A-BA01-61D542295DC5}"/>
              </a:ext>
            </a:extLst>
          </p:cNvPr>
          <p:cNvGrpSpPr/>
          <p:nvPr/>
        </p:nvGrpSpPr>
        <p:grpSpPr>
          <a:xfrm>
            <a:off x="6943878" y="4475202"/>
            <a:ext cx="502225" cy="502225"/>
            <a:chOff x="1114607" y="3620101"/>
            <a:chExt cx="702000" cy="702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5ADCDB5-01C3-49AA-A957-2CF95FFAC9C7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2" name="Grafik 61" descr="Abzeichen Tick1 mit einfarbiger Füllung">
              <a:extLst>
                <a:ext uri="{FF2B5EF4-FFF2-40B4-BE49-F238E27FC236}">
                  <a16:creationId xmlns:a16="http://schemas.microsoft.com/office/drawing/2014/main" id="{46A23487-4A19-4E62-94C6-56D29782D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221BBCA-E914-402F-AF4F-47DB749AE2E7}"/>
              </a:ext>
            </a:extLst>
          </p:cNvPr>
          <p:cNvGrpSpPr/>
          <p:nvPr/>
        </p:nvGrpSpPr>
        <p:grpSpPr>
          <a:xfrm>
            <a:off x="6948544" y="5094843"/>
            <a:ext cx="502225" cy="502225"/>
            <a:chOff x="1114607" y="3620101"/>
            <a:chExt cx="702000" cy="702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997B857-D01F-423E-B1B5-89A5531004BA}"/>
                </a:ext>
              </a:extLst>
            </p:cNvPr>
            <p:cNvSpPr/>
            <p:nvPr/>
          </p:nvSpPr>
          <p:spPr>
            <a:xfrm>
              <a:off x="1259108" y="3768483"/>
              <a:ext cx="412998" cy="412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5" name="Grafik 34" descr="Abzeichen Tick1 mit einfarbiger Füllung">
              <a:extLst>
                <a:ext uri="{FF2B5EF4-FFF2-40B4-BE49-F238E27FC236}">
                  <a16:creationId xmlns:a16="http://schemas.microsoft.com/office/drawing/2014/main" id="{ED4F7D12-46C6-4E72-AFB9-2D64B9CC6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14607" y="3620101"/>
              <a:ext cx="702000" cy="7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905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E3B0EEC-972A-48E8-AB79-D4143D34972E}"/>
              </a:ext>
            </a:extLst>
          </p:cNvPr>
          <p:cNvGrpSpPr/>
          <p:nvPr/>
        </p:nvGrpSpPr>
        <p:grpSpPr>
          <a:xfrm>
            <a:off x="1218577" y="409743"/>
            <a:ext cx="7257430" cy="550184"/>
            <a:chOff x="809839" y="2749955"/>
            <a:chExt cx="7257430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F5CE7CE-9D4D-4E3B-A2A1-48C4D0D53E74}"/>
                </a:ext>
              </a:extLst>
            </p:cNvPr>
            <p:cNvSpPr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096461"/>
                <a:satOff val="0"/>
                <a:lumOff val="-14265"/>
                <a:alphaOff val="0"/>
              </a:schemeClr>
            </a:fillRef>
            <a:effectRef idx="3">
              <a:schemeClr val="accent3">
                <a:hueOff val="-2096461"/>
                <a:satOff val="0"/>
                <a:lumOff val="-142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87E7DCF-EAFE-4579-BA80-99B2D06B432F}"/>
                </a:ext>
              </a:extLst>
            </p:cNvPr>
            <p:cNvSpPr txBox="1"/>
            <p:nvPr/>
          </p:nvSpPr>
          <p:spPr>
            <a:xfrm>
              <a:off x="809839" y="2749955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4. Diskussion</a:t>
              </a:r>
              <a:endParaRPr lang="en-US" sz="2600" kern="1200" dirty="0"/>
            </a:p>
          </p:txBody>
        </p:sp>
      </p:grpSp>
      <p:sp>
        <p:nvSpPr>
          <p:cNvPr id="10" name="Ellipse 9">
            <a:extLst>
              <a:ext uri="{FF2B5EF4-FFF2-40B4-BE49-F238E27FC236}">
                <a16:creationId xmlns:a16="http://schemas.microsoft.com/office/drawing/2014/main" id="{2B341BB0-F21B-47F5-991E-98926C5871A6}"/>
              </a:ext>
            </a:extLst>
          </p:cNvPr>
          <p:cNvSpPr/>
          <p:nvPr/>
        </p:nvSpPr>
        <p:spPr>
          <a:xfrm>
            <a:off x="874711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096461"/>
              <a:satOff val="0"/>
              <a:lumOff val="-1426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19C17247-46B6-4FFB-883A-01451BF18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39" name="Diagramm 38">
            <a:extLst>
              <a:ext uri="{FF2B5EF4-FFF2-40B4-BE49-F238E27FC236}">
                <a16:creationId xmlns:a16="http://schemas.microsoft.com/office/drawing/2014/main" id="{30A55290-ADDE-4B04-984C-7C7793D4EB6B}"/>
              </a:ext>
            </a:extLst>
          </p:cNvPr>
          <p:cNvGraphicFramePr/>
          <p:nvPr/>
        </p:nvGraphicFramePr>
        <p:xfrm>
          <a:off x="1979660" y="1052173"/>
          <a:ext cx="3802576" cy="669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21B57A1-64AF-49F8-8692-3FCA14882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130575"/>
              </p:ext>
            </p:extLst>
          </p:nvPr>
        </p:nvGraphicFramePr>
        <p:xfrm>
          <a:off x="874711" y="2143124"/>
          <a:ext cx="6964364" cy="368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41D6E764-296B-4428-BAB1-F86EE0D192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271" t="19450" r="11330" b="3734"/>
          <a:stretch/>
        </p:blipFill>
        <p:spPr>
          <a:xfrm>
            <a:off x="8267046" y="3038476"/>
            <a:ext cx="3679239" cy="1095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E1F6FFA-370D-4C41-8DD1-F51A4765A74E}"/>
              </a:ext>
            </a:extLst>
          </p:cNvPr>
          <p:cNvSpPr txBox="1"/>
          <p:nvPr/>
        </p:nvSpPr>
        <p:spPr>
          <a:xfrm>
            <a:off x="9497031" y="5897272"/>
            <a:ext cx="26949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https://nodered.org/about/community/survey/2019/</a:t>
            </a:r>
          </a:p>
        </p:txBody>
      </p:sp>
    </p:spTree>
    <p:extLst>
      <p:ext uri="{BB962C8B-B14F-4D97-AF65-F5344CB8AC3E}">
        <p14:creationId xmlns:p14="http://schemas.microsoft.com/office/powerpoint/2010/main" val="377959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149296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3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EBD35FB-9B0D-484D-AF77-EBB76276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9914687" cy="684213"/>
          </a:xfrm>
        </p:spPr>
        <p:txBody>
          <a:bodyPr anchor="t">
            <a:normAutofit/>
          </a:bodyPr>
          <a:lstStyle/>
          <a:p>
            <a:r>
              <a:rPr lang="de-DE" dirty="0"/>
              <a:t>Gliederung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3C60A14-F2EC-4C9D-9362-6050C8657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643310"/>
              </p:ext>
            </p:extLst>
          </p:nvPr>
        </p:nvGraphicFramePr>
        <p:xfrm>
          <a:off x="3076416" y="964301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hteck 13" descr="Glühlampe">
            <a:extLst>
              <a:ext uri="{FF2B5EF4-FFF2-40B4-BE49-F238E27FC236}">
                <a16:creationId xmlns:a16="http://schemas.microsoft.com/office/drawing/2014/main" id="{B7E0F861-64EC-462B-8750-402CDE6D3A18}"/>
              </a:ext>
            </a:extLst>
          </p:cNvPr>
          <p:cNvSpPr/>
          <p:nvPr/>
        </p:nvSpPr>
        <p:spPr>
          <a:xfrm>
            <a:off x="3243021" y="4598327"/>
            <a:ext cx="493200" cy="4932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Rechteck 16" descr="Head with Gears">
            <a:extLst>
              <a:ext uri="{FF2B5EF4-FFF2-40B4-BE49-F238E27FC236}">
                <a16:creationId xmlns:a16="http://schemas.microsoft.com/office/drawing/2014/main" id="{7A7E6E63-B276-444F-AF24-B1AB6FD0EAC5}"/>
              </a:ext>
            </a:extLst>
          </p:cNvPr>
          <p:cNvSpPr/>
          <p:nvPr/>
        </p:nvSpPr>
        <p:spPr>
          <a:xfrm>
            <a:off x="3657557" y="2114264"/>
            <a:ext cx="493200" cy="493200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hteck 17" descr="Prüfliste">
            <a:extLst>
              <a:ext uri="{FF2B5EF4-FFF2-40B4-BE49-F238E27FC236}">
                <a16:creationId xmlns:a16="http://schemas.microsoft.com/office/drawing/2014/main" id="{9BB27067-6C2B-46AB-BA4D-76B199886802}"/>
              </a:ext>
            </a:extLst>
          </p:cNvPr>
          <p:cNvSpPr/>
          <p:nvPr/>
        </p:nvSpPr>
        <p:spPr>
          <a:xfrm>
            <a:off x="3241744" y="1265806"/>
            <a:ext cx="494059" cy="494059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9" name="Grafik 18" descr="UI UX mit einfarbiger Füllung">
            <a:extLst>
              <a:ext uri="{FF2B5EF4-FFF2-40B4-BE49-F238E27FC236}">
                <a16:creationId xmlns:a16="http://schemas.microsoft.com/office/drawing/2014/main" id="{1733DFBB-60F5-4446-AA32-C1EB40C34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54509" y="2937359"/>
            <a:ext cx="493200" cy="493200"/>
          </a:xfrm>
          <a:prstGeom prst="rect">
            <a:avLst/>
          </a:prstGeom>
        </p:spPr>
      </p:pic>
      <p:pic>
        <p:nvPicPr>
          <p:cNvPr id="23" name="Grafik 22" descr="Recherche mit einfarbiger Füllung">
            <a:extLst>
              <a:ext uri="{FF2B5EF4-FFF2-40B4-BE49-F238E27FC236}">
                <a16:creationId xmlns:a16="http://schemas.microsoft.com/office/drawing/2014/main" id="{40DBB3ED-7DEA-44D8-96BD-854D2A9DA9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48413" y="3764161"/>
            <a:ext cx="493200" cy="493200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371D6E3D-FBC6-49A4-8F26-CBFD746B4D2C}"/>
              </a:ext>
            </a:extLst>
          </p:cNvPr>
          <p:cNvSpPr/>
          <p:nvPr/>
        </p:nvSpPr>
        <p:spPr>
          <a:xfrm>
            <a:off x="10896600" y="0"/>
            <a:ext cx="1295400" cy="13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BBAF8692-BB39-44FC-BE7E-5B8DC5155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7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61" y="1388847"/>
            <a:ext cx="4392664" cy="4392664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F9F2AD5-973A-4963-A455-41BD8D824310}"/>
              </a:ext>
            </a:extLst>
          </p:cNvPr>
          <p:cNvGrpSpPr/>
          <p:nvPr/>
        </p:nvGrpSpPr>
        <p:grpSpPr>
          <a:xfrm>
            <a:off x="1218578" y="414849"/>
            <a:ext cx="7651676" cy="550184"/>
            <a:chOff x="415593" y="3574968"/>
            <a:chExt cx="7651676" cy="55018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3E053DB-CAEC-4C46-84B3-C82D0A28FB55}"/>
                </a:ext>
              </a:extLst>
            </p:cNvPr>
            <p:cNvSpPr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2795282"/>
                <a:satOff val="0"/>
                <a:lumOff val="-19020"/>
                <a:alphaOff val="0"/>
              </a:schemeClr>
            </a:fillRef>
            <a:effectRef idx="3">
              <a:schemeClr val="accent3">
                <a:hueOff val="-2795282"/>
                <a:satOff val="0"/>
                <a:lumOff val="-1902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1F13366-F4BA-4B08-8E74-92AC4F770908}"/>
                </a:ext>
              </a:extLst>
            </p:cNvPr>
            <p:cNvSpPr txBox="1"/>
            <p:nvPr/>
          </p:nvSpPr>
          <p:spPr>
            <a:xfrm>
              <a:off x="415593" y="3574968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5. Vorstellung</a:t>
              </a:r>
              <a:endParaRPr lang="en-US" sz="2600" kern="1200" dirty="0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824932F5-7480-45CB-A418-60F2B2884C64}"/>
              </a:ext>
            </a:extLst>
          </p:cNvPr>
          <p:cNvSpPr/>
          <p:nvPr/>
        </p:nvSpPr>
        <p:spPr>
          <a:xfrm>
            <a:off x="874712" y="346075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-2795282"/>
              <a:satOff val="0"/>
              <a:lumOff val="-1902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" name="Grafik 19" descr="Glühlampe mit einfarbiger Füllung">
            <a:extLst>
              <a:ext uri="{FF2B5EF4-FFF2-40B4-BE49-F238E27FC236}">
                <a16:creationId xmlns:a16="http://schemas.microsoft.com/office/drawing/2014/main" id="{D766800D-1534-4E48-AA92-E5435764E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977" y="44334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9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/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0" name="Grafik 9" descr="Abzeichen Tick1 mit einfarbiger Füllung">
            <a:extLst>
              <a:ext uri="{FF2B5EF4-FFF2-40B4-BE49-F238E27FC236}">
                <a16:creationId xmlns:a16="http://schemas.microsoft.com/office/drawing/2014/main" id="{2B648F5A-94E4-490B-993D-0E568EA444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37609" y="1172824"/>
            <a:ext cx="702000" cy="702000"/>
          </a:xfrm>
          <a:prstGeom prst="rect">
            <a:avLst/>
          </a:prstGeom>
        </p:spPr>
      </p:pic>
      <p:pic>
        <p:nvPicPr>
          <p:cNvPr id="11" name="Grafik 10" descr="Abzeichen Tick1 mit einfarbiger Füllung">
            <a:extLst>
              <a:ext uri="{FF2B5EF4-FFF2-40B4-BE49-F238E27FC236}">
                <a16:creationId xmlns:a16="http://schemas.microsoft.com/office/drawing/2014/main" id="{3F424FEA-21B9-4E54-8623-6C15BEACD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7822" y="1992639"/>
            <a:ext cx="702000" cy="702000"/>
          </a:xfrm>
          <a:prstGeom prst="rect">
            <a:avLst/>
          </a:prstGeom>
        </p:spPr>
      </p:pic>
      <p:pic>
        <p:nvPicPr>
          <p:cNvPr id="15" name="Grafik 14" descr="Abzeichen Tick1 mit einfarbiger Füllung">
            <a:extLst>
              <a:ext uri="{FF2B5EF4-FFF2-40B4-BE49-F238E27FC236}">
                <a16:creationId xmlns:a16="http://schemas.microsoft.com/office/drawing/2014/main" id="{BBF47204-E512-4323-A5C0-B5A0572E76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57557" y="2826091"/>
            <a:ext cx="702000" cy="702000"/>
          </a:xfrm>
          <a:prstGeom prst="rect">
            <a:avLst/>
          </a:prstGeom>
        </p:spPr>
      </p:pic>
      <p:pic>
        <p:nvPicPr>
          <p:cNvPr id="12" name="Grafik 11" descr="Abzeichen Tick1 mit einfarbiger Füllung">
            <a:extLst>
              <a:ext uri="{FF2B5EF4-FFF2-40B4-BE49-F238E27FC236}">
                <a16:creationId xmlns:a16="http://schemas.microsoft.com/office/drawing/2014/main" id="{38DEEDBE-C044-4299-8522-FE7D627A3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37822" y="3640881"/>
            <a:ext cx="702000" cy="702000"/>
          </a:xfrm>
          <a:prstGeom prst="rect">
            <a:avLst/>
          </a:prstGeom>
        </p:spPr>
      </p:pic>
      <p:pic>
        <p:nvPicPr>
          <p:cNvPr id="13" name="Grafik 12" descr="Abzeichen Tick1 mit einfarbiger Füllung">
            <a:extLst>
              <a:ext uri="{FF2B5EF4-FFF2-40B4-BE49-F238E27FC236}">
                <a16:creationId xmlns:a16="http://schemas.microsoft.com/office/drawing/2014/main" id="{4576D085-8E36-4305-853C-2623999637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37609" y="4470613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803258" y="2936557"/>
            <a:ext cx="5113579" cy="984885"/>
          </a:xfrm>
        </p:spPr>
        <p:txBody>
          <a:bodyPr/>
          <a:lstStyle/>
          <a:p>
            <a:pPr algn="ctr"/>
            <a:r>
              <a:rPr lang="de-DE" dirty="0"/>
              <a:t>Vielen Dank </a:t>
            </a:r>
            <a:br>
              <a:rPr lang="de-DE" dirty="0"/>
            </a:br>
            <a:r>
              <a:rPr lang="de-DE" dirty="0"/>
              <a:t>für Ihre Aufmerksamkeit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6" y="1092739"/>
            <a:ext cx="4089826" cy="29542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901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883901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hteck 10" descr="Prüfliste">
            <a:extLst>
              <a:ext uri="{FF2B5EF4-FFF2-40B4-BE49-F238E27FC236}">
                <a16:creationId xmlns:a16="http://schemas.microsoft.com/office/drawing/2014/main" id="{E56FEB70-9098-410C-BDCB-17538D953333}"/>
              </a:ext>
            </a:extLst>
          </p:cNvPr>
          <p:cNvSpPr/>
          <p:nvPr/>
        </p:nvSpPr>
        <p:spPr>
          <a:xfrm>
            <a:off x="3241557" y="1252873"/>
            <a:ext cx="494059" cy="4940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48226" y="2120670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3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382C168-B311-48EB-9A3D-337E030D1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54652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6" name="Inhaltsplatzhalter 16">
            <a:extLst>
              <a:ext uri="{FF2B5EF4-FFF2-40B4-BE49-F238E27FC236}">
                <a16:creationId xmlns:a16="http://schemas.microsoft.com/office/drawing/2014/main" id="{8F4F7E72-2EBD-4DD6-9FE4-6F64C459067F}"/>
              </a:ext>
            </a:extLst>
          </p:cNvPr>
          <p:cNvSpPr txBox="1">
            <a:spLocks/>
          </p:cNvSpPr>
          <p:nvPr/>
        </p:nvSpPr>
        <p:spPr>
          <a:xfrm>
            <a:off x="874711" y="2232212"/>
            <a:ext cx="8439618" cy="35970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69" rtl="0" eaLnBrk="1" latinLnBrk="0" hangingPunct="1">
              <a:spcBef>
                <a:spcPts val="600"/>
              </a:spcBef>
              <a:buFont typeface="Open Sans" panose="020B0606030504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269" rtl="0" eaLnBrk="1" latinLnBrk="0" hangingPunct="1">
              <a:spcBef>
                <a:spcPts val="1200"/>
              </a:spcBef>
              <a:buFont typeface="Arial" panose="020B0604020202020204" pitchFamily="34" charset="0"/>
              <a:buChar char="—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52000" indent="-144000" algn="l" defTabSz="914269" rtl="0" eaLnBrk="1" latinLnBrk="0" hangingPunct="1">
              <a:spcBef>
                <a:spcPts val="0"/>
              </a:spcBef>
              <a:buFont typeface="Open Sans" panose="020B0606030504020204" pitchFamily="34" charset="0"/>
              <a:buChar char="–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69" rtl="0" eaLnBrk="1" latinLnBrk="0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52000" marR="0" indent="-252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52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–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96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aphicFrame>
        <p:nvGraphicFramePr>
          <p:cNvPr id="25" name="Diagramm 24">
            <a:extLst>
              <a:ext uri="{FF2B5EF4-FFF2-40B4-BE49-F238E27FC236}">
                <a16:creationId xmlns:a16="http://schemas.microsoft.com/office/drawing/2014/main" id="{7F6EF722-CDFE-4E3F-8C12-23A3B1670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257829"/>
              </p:ext>
            </p:extLst>
          </p:nvPr>
        </p:nvGraphicFramePr>
        <p:xfrm>
          <a:off x="1218578" y="2940359"/>
          <a:ext cx="6446839" cy="30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27" name="Textfeld 26">
            <a:extLst>
              <a:ext uri="{FF2B5EF4-FFF2-40B4-BE49-F238E27FC236}">
                <a16:creationId xmlns:a16="http://schemas.microsoft.com/office/drawing/2014/main" id="{49199955-82DD-42CF-AA58-C1C75DC7301C}"/>
              </a:ext>
            </a:extLst>
          </p:cNvPr>
          <p:cNvSpPr txBox="1"/>
          <p:nvPr/>
        </p:nvSpPr>
        <p:spPr>
          <a:xfrm>
            <a:off x="3880948" y="2286550"/>
            <a:ext cx="4433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Analyse des Tools Node-Red </a:t>
            </a:r>
          </a:p>
        </p:txBody>
      </p:sp>
      <p:graphicFrame>
        <p:nvGraphicFramePr>
          <p:cNvPr id="29" name="Diagramm 28">
            <a:extLst>
              <a:ext uri="{FF2B5EF4-FFF2-40B4-BE49-F238E27FC236}">
                <a16:creationId xmlns:a16="http://schemas.microsoft.com/office/drawing/2014/main" id="{C9C8A2BE-67AD-431C-A103-AA2CEF4D9D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157356"/>
              </p:ext>
            </p:extLst>
          </p:nvPr>
        </p:nvGraphicFramePr>
        <p:xfrm>
          <a:off x="4655718" y="2940359"/>
          <a:ext cx="6446839" cy="302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8" name="Rechteck 27">
            <a:extLst>
              <a:ext uri="{FF2B5EF4-FFF2-40B4-BE49-F238E27FC236}">
                <a16:creationId xmlns:a16="http://schemas.microsoft.com/office/drawing/2014/main" id="{BD1D3B62-FD9A-4E79-B22F-3FD6E2E0CF15}"/>
              </a:ext>
            </a:extLst>
          </p:cNvPr>
          <p:cNvSpPr/>
          <p:nvPr/>
        </p:nvSpPr>
        <p:spPr>
          <a:xfrm>
            <a:off x="4416004" y="2854363"/>
            <a:ext cx="3463133" cy="3244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38127-F997-440B-816B-9288D6AC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20" y="3383263"/>
            <a:ext cx="2007565" cy="20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61318E5-26B6-4FFF-9C7A-553AF9B75204}"/>
              </a:ext>
            </a:extLst>
          </p:cNvPr>
          <p:cNvSpPr txBox="1"/>
          <p:nvPr/>
        </p:nvSpPr>
        <p:spPr>
          <a:xfrm>
            <a:off x="5343794" y="5812983"/>
            <a:ext cx="1362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https://nodered.org/</a:t>
            </a:r>
          </a:p>
        </p:txBody>
      </p:sp>
    </p:spTree>
    <p:extLst>
      <p:ext uri="{BB962C8B-B14F-4D97-AF65-F5344CB8AC3E}">
        <p14:creationId xmlns:p14="http://schemas.microsoft.com/office/powerpoint/2010/main" val="215636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4770674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BF881C8C-7433-4C51-B0A8-538AD172A1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9" y="2324100"/>
            <a:ext cx="4071375" cy="302503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00790BC-8DD6-4A3F-8B87-23CCDE315BAC}"/>
              </a:ext>
            </a:extLst>
          </p:cNvPr>
          <p:cNvSpPr txBox="1"/>
          <p:nvPr/>
        </p:nvSpPr>
        <p:spPr>
          <a:xfrm>
            <a:off x="7809069" y="5891846"/>
            <a:ext cx="4382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/>
              <a:t>Quelle: https://de.statista.com/prognosen/885611/anzahl-der-smart-home-haushalte-in-deutschland</a:t>
            </a:r>
          </a:p>
        </p:txBody>
      </p:sp>
      <p:sp>
        <p:nvSpPr>
          <p:cNvPr id="10" name="Inhaltsplatzhalter 16">
            <a:extLst>
              <a:ext uri="{FF2B5EF4-FFF2-40B4-BE49-F238E27FC236}">
                <a16:creationId xmlns:a16="http://schemas.microsoft.com/office/drawing/2014/main" id="{5088C668-6D24-423D-A464-EBA1BA51D7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2324100"/>
            <a:ext cx="8439618" cy="35052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Home Automation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Smart Home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Internet of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</a:t>
            </a:r>
            <a:r>
              <a:rPr lang="en-US" dirty="0" err="1"/>
              <a:t>großes</a:t>
            </a:r>
            <a:r>
              <a:rPr lang="en-US" dirty="0"/>
              <a:t> Thema in der </a:t>
            </a:r>
            <a:r>
              <a:rPr lang="en-US" dirty="0" err="1"/>
              <a:t>Industrie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Suche</a:t>
            </a:r>
            <a:r>
              <a:rPr lang="en-US" b="1" dirty="0"/>
              <a:t> </a:t>
            </a:r>
            <a:r>
              <a:rPr lang="en-US" b="1" dirty="0" err="1"/>
              <a:t>nach</a:t>
            </a:r>
            <a:r>
              <a:rPr lang="en-US" dirty="0"/>
              <a:t> IoT-</a:t>
            </a:r>
            <a:r>
              <a:rPr lang="en-US" dirty="0" err="1"/>
              <a:t>Werkzeugen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Eigenschaften</a:t>
            </a:r>
            <a:r>
              <a:rPr lang="en-US" dirty="0"/>
              <a:t>: </a:t>
            </a:r>
            <a:r>
              <a:rPr lang="en-US" dirty="0" err="1"/>
              <a:t>Einfach</a:t>
            </a:r>
            <a:r>
              <a:rPr lang="en-US" dirty="0"/>
              <a:t>, </a:t>
            </a:r>
            <a:r>
              <a:rPr lang="en-US" dirty="0" err="1"/>
              <a:t>Benutzerfreundlich</a:t>
            </a:r>
            <a:r>
              <a:rPr lang="en-US" dirty="0"/>
              <a:t>, </a:t>
            </a:r>
            <a:r>
              <a:rPr lang="en-US" dirty="0" err="1"/>
              <a:t>Kompatibel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sz="2000" dirty="0">
                <a:sym typeface="Wingdings" panose="05000000000000000000" pitchFamily="2" charset="2"/>
              </a:rPr>
              <a:t> Node-Red</a:t>
            </a:r>
            <a:endParaRPr lang="de-DE" b="1" dirty="0"/>
          </a:p>
        </p:txBody>
      </p:sp>
      <p:pic>
        <p:nvPicPr>
          <p:cNvPr id="14" name="Grafik 13" descr="Internet der Dinge mit einfarbiger Füllung">
            <a:extLst>
              <a:ext uri="{FF2B5EF4-FFF2-40B4-BE49-F238E27FC236}">
                <a16:creationId xmlns:a16="http://schemas.microsoft.com/office/drawing/2014/main" id="{B83DD05A-00FF-4BF2-84A5-4744C329BF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07855" y="5053241"/>
            <a:ext cx="900000" cy="900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1105434-0A25-4C6D-948E-4C5706441558}"/>
              </a:ext>
            </a:extLst>
          </p:cNvPr>
          <p:cNvCxnSpPr>
            <a:cxnSpLocks/>
          </p:cNvCxnSpPr>
          <p:nvPr/>
        </p:nvCxnSpPr>
        <p:spPr>
          <a:xfrm>
            <a:off x="3974099" y="5503241"/>
            <a:ext cx="1066800" cy="0"/>
          </a:xfrm>
          <a:prstGeom prst="straightConnector1">
            <a:avLst/>
          </a:prstGeom>
          <a:ln w="76200">
            <a:solidFill>
              <a:srgbClr val="00A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Produktion mit einfarbiger Füllung">
            <a:extLst>
              <a:ext uri="{FF2B5EF4-FFF2-40B4-BE49-F238E27FC236}">
                <a16:creationId xmlns:a16="http://schemas.microsoft.com/office/drawing/2014/main" id="{2BA38B9C-C805-4184-BC70-18EE8F3B42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6000" y="5053241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F660E88-4A7C-4A5B-8430-728E7E136E21}"/>
              </a:ext>
            </a:extLst>
          </p:cNvPr>
          <p:cNvGrpSpPr/>
          <p:nvPr/>
        </p:nvGrpSpPr>
        <p:grpSpPr>
          <a:xfrm>
            <a:off x="1218578" y="409743"/>
            <a:ext cx="7651676" cy="550184"/>
            <a:chOff x="415593" y="274916"/>
            <a:chExt cx="7651676" cy="550184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672236-2003-4FCF-B9E8-551FEA8B8E20}"/>
                </a:ext>
              </a:extLst>
            </p:cNvPr>
            <p:cNvSpPr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B47103F-9775-4516-84A8-18EF5599FBFE}"/>
                </a:ext>
              </a:extLst>
            </p:cNvPr>
            <p:cNvSpPr txBox="1"/>
            <p:nvPr/>
          </p:nvSpPr>
          <p:spPr>
            <a:xfrm>
              <a:off x="415593" y="274916"/>
              <a:ext cx="7651676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 dirty="0"/>
                <a:t>1. Aufgabenstellung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944194DA-8E9B-415F-B91B-7BA0822EB474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hteck 12" descr="Prüfliste">
            <a:extLst>
              <a:ext uri="{FF2B5EF4-FFF2-40B4-BE49-F238E27FC236}">
                <a16:creationId xmlns:a16="http://schemas.microsoft.com/office/drawing/2014/main" id="{C3EAD339-0448-4DAF-A4CE-8A4B6CFDF3CB}"/>
              </a:ext>
            </a:extLst>
          </p:cNvPr>
          <p:cNvSpPr/>
          <p:nvPr/>
        </p:nvSpPr>
        <p:spPr>
          <a:xfrm>
            <a:off x="971548" y="446645"/>
            <a:ext cx="494059" cy="49405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4172DCAA-ED31-44F5-A730-126B0D2113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91351"/>
              </p:ext>
            </p:extLst>
          </p:nvPr>
        </p:nvGraphicFramePr>
        <p:xfrm>
          <a:off x="1979660" y="1052172"/>
          <a:ext cx="3802576" cy="1006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237D8550-E711-4643-BAC0-988903A35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890493"/>
              </p:ext>
            </p:extLst>
          </p:nvPr>
        </p:nvGraphicFramePr>
        <p:xfrm>
          <a:off x="874711" y="2328084"/>
          <a:ext cx="10580688" cy="360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1" name="Grafik 20" descr="Marke Fragezeichen mit einfarbiger Füllung">
            <a:extLst>
              <a:ext uri="{FF2B5EF4-FFF2-40B4-BE49-F238E27FC236}">
                <a16:creationId xmlns:a16="http://schemas.microsoft.com/office/drawing/2014/main" id="{72EA1F58-783D-4BD3-9861-626DE7AFEA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2360407"/>
            <a:ext cx="412998" cy="412998"/>
          </a:xfrm>
          <a:prstGeom prst="rect">
            <a:avLst/>
          </a:prstGeom>
        </p:spPr>
      </p:pic>
      <p:pic>
        <p:nvPicPr>
          <p:cNvPr id="22" name="Grafik 21" descr="Marke Fragezeichen mit einfarbiger Füllung">
            <a:extLst>
              <a:ext uri="{FF2B5EF4-FFF2-40B4-BE49-F238E27FC236}">
                <a16:creationId xmlns:a16="http://schemas.microsoft.com/office/drawing/2014/main" id="{DE1DE153-4AF3-448B-A015-DF1CA36E78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2978443"/>
            <a:ext cx="412998" cy="412998"/>
          </a:xfrm>
          <a:prstGeom prst="rect">
            <a:avLst/>
          </a:prstGeom>
        </p:spPr>
      </p:pic>
      <p:pic>
        <p:nvPicPr>
          <p:cNvPr id="23" name="Grafik 22" descr="Marke Fragezeichen mit einfarbiger Füllung">
            <a:extLst>
              <a:ext uri="{FF2B5EF4-FFF2-40B4-BE49-F238E27FC236}">
                <a16:creationId xmlns:a16="http://schemas.microsoft.com/office/drawing/2014/main" id="{EDCFA2D7-DC5E-4F02-BBF9-9C169709F4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3614409"/>
            <a:ext cx="412998" cy="412998"/>
          </a:xfrm>
          <a:prstGeom prst="rect">
            <a:avLst/>
          </a:prstGeom>
        </p:spPr>
      </p:pic>
      <p:pic>
        <p:nvPicPr>
          <p:cNvPr id="24" name="Grafik 23" descr="Marke Fragezeichen mit einfarbiger Füllung">
            <a:extLst>
              <a:ext uri="{FF2B5EF4-FFF2-40B4-BE49-F238E27FC236}">
                <a16:creationId xmlns:a16="http://schemas.microsoft.com/office/drawing/2014/main" id="{1F1DCDA8-FE32-4A7B-B29C-9C5227F30A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4227101"/>
            <a:ext cx="412998" cy="412998"/>
          </a:xfrm>
          <a:prstGeom prst="rect">
            <a:avLst/>
          </a:prstGeom>
        </p:spPr>
      </p:pic>
      <p:pic>
        <p:nvPicPr>
          <p:cNvPr id="25" name="Grafik 24" descr="Marke Fragezeichen mit einfarbiger Füllung">
            <a:extLst>
              <a:ext uri="{FF2B5EF4-FFF2-40B4-BE49-F238E27FC236}">
                <a16:creationId xmlns:a16="http://schemas.microsoft.com/office/drawing/2014/main" id="{4868F04E-7080-46E7-B12E-92C2EB0397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4865124"/>
            <a:ext cx="412998" cy="412998"/>
          </a:xfrm>
          <a:prstGeom prst="rect">
            <a:avLst/>
          </a:prstGeom>
        </p:spPr>
      </p:pic>
      <p:pic>
        <p:nvPicPr>
          <p:cNvPr id="26" name="Grafik 25" descr="Marke Fragezeichen mit einfarbiger Füllung">
            <a:extLst>
              <a:ext uri="{FF2B5EF4-FFF2-40B4-BE49-F238E27FC236}">
                <a16:creationId xmlns:a16="http://schemas.microsoft.com/office/drawing/2014/main" id="{416C08BF-9969-406B-8B07-094CCC1DE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3285" y="5485573"/>
            <a:ext cx="412998" cy="4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DC02A38-0C06-4ECB-B1E5-9F4C0E71E63A}"/>
              </a:ext>
            </a:extLst>
          </p:cNvPr>
          <p:cNvSpPr/>
          <p:nvPr/>
        </p:nvSpPr>
        <p:spPr>
          <a:xfrm>
            <a:off x="-8965" y="-8965"/>
            <a:ext cx="12200966" cy="61208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B59AA39A-9A95-43BF-8F51-431081A36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2285462"/>
              </p:ext>
            </p:extLst>
          </p:nvPr>
        </p:nvGraphicFramePr>
        <p:xfrm>
          <a:off x="3076416" y="964302"/>
          <a:ext cx="8127764" cy="440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fik 11" descr="UI UX mit einfarbiger Füllung">
            <a:extLst>
              <a:ext uri="{FF2B5EF4-FFF2-40B4-BE49-F238E27FC236}">
                <a16:creationId xmlns:a16="http://schemas.microsoft.com/office/drawing/2014/main" id="{8E3B77A2-AC53-4359-A0B0-CFEA672F4B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4322" y="2924426"/>
            <a:ext cx="493200" cy="493200"/>
          </a:xfrm>
          <a:prstGeom prst="rect">
            <a:avLst/>
          </a:prstGeom>
        </p:spPr>
      </p:pic>
      <p:pic>
        <p:nvPicPr>
          <p:cNvPr id="13" name="Grafik 12" descr="Recherche mit einfarbiger Füllung">
            <a:extLst>
              <a:ext uri="{FF2B5EF4-FFF2-40B4-BE49-F238E27FC236}">
                <a16:creationId xmlns:a16="http://schemas.microsoft.com/office/drawing/2014/main" id="{D1EDDB2C-11A7-49FD-8BB3-4DF122794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8226" y="3751228"/>
            <a:ext cx="493200" cy="493200"/>
          </a:xfrm>
          <a:prstGeom prst="rect">
            <a:avLst/>
          </a:prstGeom>
        </p:spPr>
      </p:pic>
      <p:pic>
        <p:nvPicPr>
          <p:cNvPr id="14" name="Grafik 13" descr="Ein Bild, das Text, Galerie, Schild, Raum enthält.&#10;&#10;Automatisch generierte Beschreibung">
            <a:extLst>
              <a:ext uri="{FF2B5EF4-FFF2-40B4-BE49-F238E27FC236}">
                <a16:creationId xmlns:a16="http://schemas.microsoft.com/office/drawing/2014/main" id="{A5CFC9D1-CFF5-45BB-94D5-6B1E348D8F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5" y="1629180"/>
            <a:ext cx="3070312" cy="3070312"/>
          </a:xfrm>
          <a:prstGeom prst="rect">
            <a:avLst/>
          </a:prstGeom>
        </p:spPr>
      </p:pic>
      <p:pic>
        <p:nvPicPr>
          <p:cNvPr id="16" name="Grafik 15" descr="Kopf mit Zahnrädern mit einfarbiger Füllung">
            <a:extLst>
              <a:ext uri="{FF2B5EF4-FFF2-40B4-BE49-F238E27FC236}">
                <a16:creationId xmlns:a16="http://schemas.microsoft.com/office/drawing/2014/main" id="{7C6CB1E0-E412-4FB7-9099-EA727E8579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48226" y="2097624"/>
            <a:ext cx="493200" cy="493200"/>
          </a:xfrm>
          <a:prstGeom prst="rect">
            <a:avLst/>
          </a:prstGeom>
        </p:spPr>
      </p:pic>
      <p:pic>
        <p:nvPicPr>
          <p:cNvPr id="18" name="Grafik 17" descr="Glühlampe mit einfarbiger Füllung">
            <a:extLst>
              <a:ext uri="{FF2B5EF4-FFF2-40B4-BE49-F238E27FC236}">
                <a16:creationId xmlns:a16="http://schemas.microsoft.com/office/drawing/2014/main" id="{49310AAF-2E22-4FC1-9422-B9114EA9A1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41557" y="4578030"/>
            <a:ext cx="493200" cy="493200"/>
          </a:xfrm>
          <a:prstGeom prst="rect">
            <a:avLst/>
          </a:prstGeom>
        </p:spPr>
      </p:pic>
      <p:pic>
        <p:nvPicPr>
          <p:cNvPr id="15" name="Grafik 14" descr="Sanduhr voll mit einfarbiger Füllung">
            <a:extLst>
              <a:ext uri="{FF2B5EF4-FFF2-40B4-BE49-F238E27FC236}">
                <a16:creationId xmlns:a16="http://schemas.microsoft.com/office/drawing/2014/main" id="{359CB9CC-C2E3-4893-B822-24DFEE24BC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241557" y="1276302"/>
            <a:ext cx="493200" cy="4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9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Inhaltsplatzhalter 26">
            <a:extLst>
              <a:ext uri="{FF2B5EF4-FFF2-40B4-BE49-F238E27FC236}">
                <a16:creationId xmlns:a16="http://schemas.microsoft.com/office/drawing/2014/main" id="{9F10207B-8448-4D50-A8C2-A118C50F127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9414787"/>
              </p:ext>
            </p:extLst>
          </p:nvPr>
        </p:nvGraphicFramePr>
        <p:xfrm>
          <a:off x="874713" y="2360645"/>
          <a:ext cx="10580687" cy="346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26" name="Diagramm 25">
            <a:extLst>
              <a:ext uri="{FF2B5EF4-FFF2-40B4-BE49-F238E27FC236}">
                <a16:creationId xmlns:a16="http://schemas.microsoft.com/office/drawing/2014/main" id="{3A41BBEB-AC3A-48F0-9241-C646F9C1B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159384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9" name="Grafik 28" descr="Geöffnetes Buch Silhouette">
            <a:extLst>
              <a:ext uri="{FF2B5EF4-FFF2-40B4-BE49-F238E27FC236}">
                <a16:creationId xmlns:a16="http://schemas.microsoft.com/office/drawing/2014/main" id="{E068B2DC-417E-485C-91F5-C94748415D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11613" y="3461780"/>
            <a:ext cx="720000" cy="720000"/>
          </a:xfrm>
          <a:prstGeom prst="rect">
            <a:avLst/>
          </a:prstGeom>
        </p:spPr>
      </p:pic>
      <p:pic>
        <p:nvPicPr>
          <p:cNvPr id="31" name="Grafik 30" descr="Recherche Silhouette">
            <a:extLst>
              <a:ext uri="{FF2B5EF4-FFF2-40B4-BE49-F238E27FC236}">
                <a16:creationId xmlns:a16="http://schemas.microsoft.com/office/drawing/2014/main" id="{2257A044-60C4-4661-B253-51480472DF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0948" y="3490821"/>
            <a:ext cx="720000" cy="720000"/>
          </a:xfrm>
          <a:prstGeom prst="rect">
            <a:avLst/>
          </a:prstGeom>
        </p:spPr>
      </p:pic>
      <p:pic>
        <p:nvPicPr>
          <p:cNvPr id="32" name="Grafik 31" descr="UI UX mit einfarbiger Füllung">
            <a:extLst>
              <a:ext uri="{FF2B5EF4-FFF2-40B4-BE49-F238E27FC236}">
                <a16:creationId xmlns:a16="http://schemas.microsoft.com/office/drawing/2014/main" id="{42019A6E-B0F4-47A2-A0B1-F0B6C3D403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95485" y="3478348"/>
            <a:ext cx="720000" cy="720000"/>
          </a:xfrm>
          <a:prstGeom prst="rect">
            <a:avLst/>
          </a:prstGeom>
        </p:spPr>
      </p:pic>
      <p:pic>
        <p:nvPicPr>
          <p:cNvPr id="33" name="Grafik 32" descr="Klemmbrett abgehakt mit einfarbiger Füllung">
            <a:extLst>
              <a:ext uri="{FF2B5EF4-FFF2-40B4-BE49-F238E27FC236}">
                <a16:creationId xmlns:a16="http://schemas.microsoft.com/office/drawing/2014/main" id="{E6816993-5A1F-451B-A12B-3F795F1DF0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77917" y="3482344"/>
            <a:ext cx="720000" cy="720000"/>
          </a:xfrm>
          <a:prstGeom prst="rect">
            <a:avLst/>
          </a:prstGeom>
        </p:spPr>
      </p:pic>
      <p:pic>
        <p:nvPicPr>
          <p:cNvPr id="36" name="Grafik 35" descr="Brainstorming mit einfarbiger Füllung">
            <a:extLst>
              <a:ext uri="{FF2B5EF4-FFF2-40B4-BE49-F238E27FC236}">
                <a16:creationId xmlns:a16="http://schemas.microsoft.com/office/drawing/2014/main" id="{5E23D276-89A4-4C28-A394-12B4C17B1C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49053" y="3490821"/>
            <a:ext cx="684000" cy="68400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FC1A190-459B-434C-941E-24B2AF6936A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022" y="3460891"/>
            <a:ext cx="62319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B9A484E-941A-4785-8935-A4497BD31ECF}"/>
              </a:ext>
            </a:extLst>
          </p:cNvPr>
          <p:cNvGrpSpPr/>
          <p:nvPr/>
        </p:nvGrpSpPr>
        <p:grpSpPr>
          <a:xfrm>
            <a:off x="1218578" y="409743"/>
            <a:ext cx="7257430" cy="550184"/>
            <a:chOff x="809839" y="1099929"/>
            <a:chExt cx="7257430" cy="55018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38B81DD-2E8D-450B-8686-B844D40452AD}"/>
                </a:ext>
              </a:extLst>
            </p:cNvPr>
            <p:cNvSpPr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-698820"/>
                <a:satOff val="0"/>
                <a:lumOff val="-4755"/>
                <a:alphaOff val="0"/>
              </a:schemeClr>
            </a:fillRef>
            <a:effectRef idx="3">
              <a:schemeClr val="accent3">
                <a:hueOff val="-698820"/>
                <a:satOff val="0"/>
                <a:lumOff val="-47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206EE6-D13B-46E4-AF09-DFBEB8B46ACC}"/>
                </a:ext>
              </a:extLst>
            </p:cNvPr>
            <p:cNvSpPr txBox="1"/>
            <p:nvPr/>
          </p:nvSpPr>
          <p:spPr>
            <a:xfrm>
              <a:off x="809839" y="1099929"/>
              <a:ext cx="7257430" cy="550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6709" tIns="66040" rIns="66040" bIns="66040" numCol="1" spcCol="1270" anchor="ctr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600" b="1" kern="1200"/>
                <a:t>2. Konzept</a:t>
              </a:r>
              <a:endParaRPr lang="en-US" sz="2600" kern="1200" dirty="0"/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33B63495-1B47-48DF-9EC0-7748067CD549}"/>
              </a:ext>
            </a:extLst>
          </p:cNvPr>
          <p:cNvSpPr/>
          <p:nvPr/>
        </p:nvSpPr>
        <p:spPr>
          <a:xfrm>
            <a:off x="874712" y="340970"/>
            <a:ext cx="687730" cy="68773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</a:schemeClr>
          </a:solidFill>
        </p:spPr>
        <p:style>
          <a:lnRef idx="1">
            <a:schemeClr val="accent3">
              <a:hueOff val="-698820"/>
              <a:satOff val="0"/>
              <a:lumOff val="-4755"/>
              <a:alphaOff val="0"/>
            </a:schemeClr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Grafik 11" descr="Kopf mit Zahnrädern mit einfarbiger Füllung">
            <a:extLst>
              <a:ext uri="{FF2B5EF4-FFF2-40B4-BE49-F238E27FC236}">
                <a16:creationId xmlns:a16="http://schemas.microsoft.com/office/drawing/2014/main" id="{555CF208-D648-41A1-86B6-05FA1547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77" y="447934"/>
            <a:ext cx="493200" cy="493200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A5B7B11-D140-429F-870F-A869652E7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7760291"/>
              </p:ext>
            </p:extLst>
          </p:nvPr>
        </p:nvGraphicFramePr>
        <p:xfrm>
          <a:off x="1979660" y="1052173"/>
          <a:ext cx="3802576" cy="100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Grafik 13">
            <a:extLst>
              <a:ext uri="{FF2B5EF4-FFF2-40B4-BE49-F238E27FC236}">
                <a16:creationId xmlns:a16="http://schemas.microsoft.com/office/drawing/2014/main" id="{D4E60827-D45E-4BD3-A6BD-E8BFE1C6BA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7" y="2459856"/>
            <a:ext cx="3517547" cy="2812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508FF9C-E1D1-4186-AABC-309C20166BB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77" y="2722455"/>
            <a:ext cx="7211007" cy="1675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CF4574B-CC5B-43BE-918C-D16C07EE2865}"/>
              </a:ext>
            </a:extLst>
          </p:cNvPr>
          <p:cNvSpPr txBox="1"/>
          <p:nvPr/>
        </p:nvSpPr>
        <p:spPr>
          <a:xfrm>
            <a:off x="727879" y="5459386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Mockup des SCADA Systems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8FAEF1-6DDA-46C4-9DB4-0C1182517808}"/>
              </a:ext>
            </a:extLst>
          </p:cNvPr>
          <p:cNvSpPr txBox="1"/>
          <p:nvPr/>
        </p:nvSpPr>
        <p:spPr>
          <a:xfrm>
            <a:off x="6298072" y="4607226"/>
            <a:ext cx="4355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Kommunikationsveranschaulichung</a:t>
            </a:r>
          </a:p>
        </p:txBody>
      </p:sp>
    </p:spTree>
    <p:extLst>
      <p:ext uri="{BB962C8B-B14F-4D97-AF65-F5344CB8AC3E}">
        <p14:creationId xmlns:p14="http://schemas.microsoft.com/office/powerpoint/2010/main" val="274729214"/>
      </p:ext>
    </p:extLst>
  </p:cSld>
  <p:clrMapOvr>
    <a:masterClrMapping/>
  </p:clrMapOvr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n.pptx" id="{7DC3B4C7-6028-4665-8BA0-8DF4A2C03040}" vid="{451B395B-7275-40E1-ADA9-DC5A9D87C16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I-AT Abschlusspräsentation Node-Red Marcus Rothhaupt</Template>
  <TotalTime>0</TotalTime>
  <Words>969</Words>
  <Application>Microsoft Office PowerPoint</Application>
  <PresentationFormat>Breitbild</PresentationFormat>
  <Paragraphs>242</Paragraphs>
  <Slides>22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Arial</vt:lpstr>
      <vt:lpstr>Wingdings</vt:lpstr>
      <vt:lpstr>Open Sans</vt:lpstr>
      <vt:lpstr>Symbol</vt:lpstr>
      <vt:lpstr>TUD_2018_16zu9</vt:lpstr>
      <vt:lpstr>Abschlusspräsentation I-AT - Node-Red</vt:lpstr>
      <vt:lpstr>Gliederung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Node-Red</dc:title>
  <dc:subject>Präsentationsvorlage</dc:subject>
  <dc:creator>Marcus Rothhaupt</dc:creator>
  <cp:lastModifiedBy>Marcus Rothhaupt</cp:lastModifiedBy>
  <cp:revision>27</cp:revision>
  <dcterms:created xsi:type="dcterms:W3CDTF">2022-01-26T19:42:05Z</dcterms:created>
  <dcterms:modified xsi:type="dcterms:W3CDTF">2022-01-30T18:03:08Z</dcterms:modified>
</cp:coreProperties>
</file>