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8" r:id="rId3"/>
    <p:sldId id="316" r:id="rId4"/>
    <p:sldId id="309" r:id="rId5"/>
    <p:sldId id="327" r:id="rId6"/>
    <p:sldId id="328" r:id="rId7"/>
    <p:sldId id="317" r:id="rId8"/>
    <p:sldId id="312" r:id="rId9"/>
    <p:sldId id="331" r:id="rId10"/>
    <p:sldId id="330" r:id="rId11"/>
    <p:sldId id="321" r:id="rId12"/>
    <p:sldId id="314" r:id="rId13"/>
    <p:sldId id="329" r:id="rId14"/>
    <p:sldId id="322" r:id="rId15"/>
    <p:sldId id="315" r:id="rId16"/>
    <p:sldId id="323" r:id="rId17"/>
    <p:sldId id="324" r:id="rId18"/>
    <p:sldId id="325" r:id="rId19"/>
    <p:sldId id="307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16"/>
            <p14:sldId id="309"/>
            <p14:sldId id="327"/>
            <p14:sldId id="328"/>
            <p14:sldId id="317"/>
            <p14:sldId id="312"/>
            <p14:sldId id="331"/>
            <p14:sldId id="330"/>
            <p14:sldId id="321"/>
            <p14:sldId id="314"/>
            <p14:sldId id="329"/>
            <p14:sldId id="322"/>
            <p14:sldId id="315"/>
            <p14:sldId id="323"/>
            <p14:sldId id="324"/>
            <p14:sldId id="32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00"/>
    <a:srgbClr val="ECFAFC"/>
    <a:srgbClr val="00B1C8"/>
    <a:srgbClr val="02BDD5"/>
    <a:srgbClr val="00BBAA"/>
    <a:srgbClr val="02BBAA"/>
    <a:srgbClr val="04BDD5"/>
    <a:srgbClr val="0BBED5"/>
    <a:srgbClr val="04A5EE"/>
    <a:srgbClr val="078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283" autoAdjust="0"/>
  </p:normalViewPr>
  <p:slideViewPr>
    <p:cSldViewPr snapToGrid="0" snapToObjects="1">
      <p:cViewPr varScale="1">
        <p:scale>
          <a:sx n="103" d="100"/>
          <a:sy n="103" d="100"/>
        </p:scale>
        <p:origin x="138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 dirty="0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 dirty="0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 dirty="0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2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bg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BAA"/>
        </a:solidFill>
      </dgm:spPr>
      <dgm:t>
        <a:bodyPr/>
        <a:lstStyle/>
        <a:p>
          <a:r>
            <a:rPr lang="de-DE" b="1" dirty="0"/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BBAA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/>
      <dgm:t>
        <a:bodyPr/>
        <a:lstStyle/>
        <a:p>
          <a:r>
            <a:rPr lang="de-DE" b="1" dirty="0"/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/>
      <dgm:t>
        <a:bodyPr/>
        <a:lstStyle/>
        <a:p>
          <a:r>
            <a:rPr lang="de-DE" b="1"/>
            <a:t>Motivation</a:t>
          </a:r>
          <a:endParaRPr lang="de-DE" b="1" dirty="0"/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/>
      <dgm:t>
        <a:bodyPr/>
        <a:lstStyle/>
        <a:p>
          <a:r>
            <a:rPr lang="de-DE" b="1" dirty="0"/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9B5736-257E-40E2-BD41-C36833F8E182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319DA23C-D87F-4D45-9070-78D5A9C88AE7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Literaturrecherche</a:t>
          </a:r>
        </a:p>
      </dgm:t>
    </dgm:pt>
    <dgm:pt modelId="{7EA32253-EA2B-40C4-9867-54B7E042D496}" type="parTrans" cxnId="{7C62CE34-3B2C-4D9C-9556-A0F5BB29D2E8}">
      <dgm:prSet/>
      <dgm:spPr/>
      <dgm:t>
        <a:bodyPr/>
        <a:lstStyle/>
        <a:p>
          <a:endParaRPr lang="de-DE"/>
        </a:p>
      </dgm:t>
    </dgm:pt>
    <dgm:pt modelId="{8DCA7C02-76FE-48B8-9C5A-E6F1CDDCAE1C}" type="sibTrans" cxnId="{7C62CE34-3B2C-4D9C-9556-A0F5BB29D2E8}">
      <dgm:prSet/>
      <dgm:spPr/>
      <dgm:t>
        <a:bodyPr/>
        <a:lstStyle/>
        <a:p>
          <a:endParaRPr lang="de-DE"/>
        </a:p>
      </dgm:t>
    </dgm:pt>
    <dgm:pt modelId="{FC104D2E-0EE0-40BD-A4C7-4DEB4927859A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Anforderungsanalyse</a:t>
          </a:r>
        </a:p>
      </dgm:t>
    </dgm:pt>
    <dgm:pt modelId="{CA99EFE1-6FA9-4C60-902C-C98C1475D920}" type="parTrans" cxnId="{55F7D9E0-45F1-4CCB-89E1-758805F19A6A}">
      <dgm:prSet/>
      <dgm:spPr/>
      <dgm:t>
        <a:bodyPr/>
        <a:lstStyle/>
        <a:p>
          <a:endParaRPr lang="de-DE"/>
        </a:p>
      </dgm:t>
    </dgm:pt>
    <dgm:pt modelId="{CA9F1C54-02EB-4472-94A7-123E1F3AFE96}" type="sibTrans" cxnId="{55F7D9E0-45F1-4CCB-89E1-758805F19A6A}">
      <dgm:prSet/>
      <dgm:spPr/>
      <dgm:t>
        <a:bodyPr/>
        <a:lstStyle/>
        <a:p>
          <a:endParaRPr lang="de-DE"/>
        </a:p>
      </dgm:t>
    </dgm:pt>
    <dgm:pt modelId="{A5E7115C-720F-4B35-8E73-1877DC802F22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Node-Red als Werkzeug</a:t>
          </a:r>
        </a:p>
      </dgm:t>
    </dgm:pt>
    <dgm:pt modelId="{FF1F3957-2D05-462C-B9D9-90F9A87EC35A}" type="parTrans" cxnId="{FF0AD1E8-6E74-4C10-92A6-B7FDDEB82733}">
      <dgm:prSet/>
      <dgm:spPr/>
      <dgm:t>
        <a:bodyPr/>
        <a:lstStyle/>
        <a:p>
          <a:endParaRPr lang="de-DE"/>
        </a:p>
      </dgm:t>
    </dgm:pt>
    <dgm:pt modelId="{DD009F95-7DBC-45E6-B76C-974E17C66031}" type="sibTrans" cxnId="{FF0AD1E8-6E74-4C10-92A6-B7FDDEB82733}">
      <dgm:prSet/>
      <dgm:spPr/>
      <dgm:t>
        <a:bodyPr/>
        <a:lstStyle/>
        <a:p>
          <a:endParaRPr lang="de-DE"/>
        </a:p>
      </dgm:t>
    </dgm:pt>
    <dgm:pt modelId="{E2F85896-1C16-4DD0-972A-56FEE33EECD8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Ausdenken von Beispielszenarien</a:t>
          </a:r>
        </a:p>
      </dgm:t>
    </dgm:pt>
    <dgm:pt modelId="{F742CF5E-773D-4E74-AFF1-021AADDC264F}" type="parTrans" cxnId="{E3FF1F0B-1E44-414A-992C-0B840A4AD1D5}">
      <dgm:prSet/>
      <dgm:spPr/>
      <dgm:t>
        <a:bodyPr/>
        <a:lstStyle/>
        <a:p>
          <a:endParaRPr lang="de-DE"/>
        </a:p>
      </dgm:t>
    </dgm:pt>
    <dgm:pt modelId="{37423514-51CE-4375-A241-26BC8FEE520E}" type="sibTrans" cxnId="{E3FF1F0B-1E44-414A-992C-0B840A4AD1D5}">
      <dgm:prSet/>
      <dgm:spPr/>
      <dgm:t>
        <a:bodyPr/>
        <a:lstStyle/>
        <a:p>
          <a:endParaRPr lang="de-DE"/>
        </a:p>
      </dgm:t>
    </dgm:pt>
    <dgm:pt modelId="{725B23F0-8234-41D9-933E-B6F3AE3E33BC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Design eines Mockup für das SCADA System</a:t>
          </a:r>
        </a:p>
      </dgm:t>
    </dgm:pt>
    <dgm:pt modelId="{4D2E4B27-55E9-4FB9-BFE0-03AB0F26FE39}" type="parTrans" cxnId="{C87840E6-7A72-49AA-9411-047DCC48128B}">
      <dgm:prSet/>
      <dgm:spPr/>
      <dgm:t>
        <a:bodyPr/>
        <a:lstStyle/>
        <a:p>
          <a:endParaRPr lang="de-DE"/>
        </a:p>
      </dgm:t>
    </dgm:pt>
    <dgm:pt modelId="{03A63F3D-6D3F-4827-8CEC-2F923BC95809}" type="sibTrans" cxnId="{C87840E6-7A72-49AA-9411-047DCC48128B}">
      <dgm:prSet/>
      <dgm:spPr/>
      <dgm:t>
        <a:bodyPr/>
        <a:lstStyle/>
        <a:p>
          <a:endParaRPr lang="de-DE"/>
        </a:p>
      </dgm:t>
    </dgm:pt>
    <dgm:pt modelId="{60BB0A42-4367-4E8D-BA9C-BAF1F6FDD78E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Evaluation der Lösung</a:t>
          </a:r>
        </a:p>
      </dgm:t>
    </dgm:pt>
    <dgm:pt modelId="{8F4C1631-A263-459D-A459-4174493CC789}" type="parTrans" cxnId="{56D3CE9C-E2F2-476A-AC3A-6D301251F589}">
      <dgm:prSet/>
      <dgm:spPr/>
      <dgm:t>
        <a:bodyPr/>
        <a:lstStyle/>
        <a:p>
          <a:endParaRPr lang="de-DE"/>
        </a:p>
      </dgm:t>
    </dgm:pt>
    <dgm:pt modelId="{B9C483A8-5365-4B92-9F1E-8F9A8361E3E6}" type="sibTrans" cxnId="{56D3CE9C-E2F2-476A-AC3A-6D301251F589}">
      <dgm:prSet/>
      <dgm:spPr/>
      <dgm:t>
        <a:bodyPr/>
        <a:lstStyle/>
        <a:p>
          <a:endParaRPr lang="de-DE"/>
        </a:p>
      </dgm:t>
    </dgm:pt>
    <dgm:pt modelId="{5AA9E53D-C764-4FBA-BD42-2B543298CB0A}" type="pres">
      <dgm:prSet presAssocID="{F19B5736-257E-40E2-BD41-C36833F8E182}" presName="CompostProcess" presStyleCnt="0">
        <dgm:presLayoutVars>
          <dgm:dir/>
          <dgm:resizeHandles val="exact"/>
        </dgm:presLayoutVars>
      </dgm:prSet>
      <dgm:spPr/>
    </dgm:pt>
    <dgm:pt modelId="{F5C4B8E3-E787-415E-A909-2E7231F82EE4}" type="pres">
      <dgm:prSet presAssocID="{F19B5736-257E-40E2-BD41-C36833F8E182}" presName="arrow" presStyleLbl="bgShp" presStyleIdx="0" presStyleCnt="1"/>
      <dgm:spPr/>
    </dgm:pt>
    <dgm:pt modelId="{04AC73E0-8E16-4106-82EA-A99CDB4A1065}" type="pres">
      <dgm:prSet presAssocID="{F19B5736-257E-40E2-BD41-C36833F8E182}" presName="linearProcess" presStyleCnt="0"/>
      <dgm:spPr/>
    </dgm:pt>
    <dgm:pt modelId="{B106045E-B44C-49EC-AAE0-21D065CA1205}" type="pres">
      <dgm:prSet presAssocID="{319DA23C-D87F-4D45-9070-78D5A9C88AE7}" presName="textNode" presStyleLbl="node1" presStyleIdx="0" presStyleCnt="6">
        <dgm:presLayoutVars>
          <dgm:bulletEnabled val="1"/>
        </dgm:presLayoutVars>
      </dgm:prSet>
      <dgm:spPr/>
    </dgm:pt>
    <dgm:pt modelId="{5BBE2A77-D274-485E-84C3-6067236301F5}" type="pres">
      <dgm:prSet presAssocID="{8DCA7C02-76FE-48B8-9C5A-E6F1CDDCAE1C}" presName="sibTrans" presStyleCnt="0"/>
      <dgm:spPr/>
    </dgm:pt>
    <dgm:pt modelId="{C669B76A-FBB6-42CA-9B29-F1BC9268DB99}" type="pres">
      <dgm:prSet presAssocID="{FC104D2E-0EE0-40BD-A4C7-4DEB4927859A}" presName="textNode" presStyleLbl="node1" presStyleIdx="1" presStyleCnt="6">
        <dgm:presLayoutVars>
          <dgm:bulletEnabled val="1"/>
        </dgm:presLayoutVars>
      </dgm:prSet>
      <dgm:spPr/>
    </dgm:pt>
    <dgm:pt modelId="{A7D41723-41FF-4B4C-9959-D2D3795B5F63}" type="pres">
      <dgm:prSet presAssocID="{CA9F1C54-02EB-4472-94A7-123E1F3AFE96}" presName="sibTrans" presStyleCnt="0"/>
      <dgm:spPr/>
    </dgm:pt>
    <dgm:pt modelId="{9342B729-9DAF-44B4-A656-5E7AA632C48F}" type="pres">
      <dgm:prSet presAssocID="{A5E7115C-720F-4B35-8E73-1877DC802F22}" presName="textNode" presStyleLbl="node1" presStyleIdx="2" presStyleCnt="6">
        <dgm:presLayoutVars>
          <dgm:bulletEnabled val="1"/>
        </dgm:presLayoutVars>
      </dgm:prSet>
      <dgm:spPr/>
    </dgm:pt>
    <dgm:pt modelId="{82F8FEF3-571B-4A09-880D-EE082402B751}" type="pres">
      <dgm:prSet presAssocID="{DD009F95-7DBC-45E6-B76C-974E17C66031}" presName="sibTrans" presStyleCnt="0"/>
      <dgm:spPr/>
    </dgm:pt>
    <dgm:pt modelId="{C8735F93-EDDB-4C10-B0CC-3B018E4E132F}" type="pres">
      <dgm:prSet presAssocID="{E2F85896-1C16-4DD0-972A-56FEE33EECD8}" presName="textNode" presStyleLbl="node1" presStyleIdx="3" presStyleCnt="6">
        <dgm:presLayoutVars>
          <dgm:bulletEnabled val="1"/>
        </dgm:presLayoutVars>
      </dgm:prSet>
      <dgm:spPr/>
    </dgm:pt>
    <dgm:pt modelId="{DA60DB3B-51B5-4583-9208-D75166C88BE5}" type="pres">
      <dgm:prSet presAssocID="{37423514-51CE-4375-A241-26BC8FEE520E}" presName="sibTrans" presStyleCnt="0"/>
      <dgm:spPr/>
    </dgm:pt>
    <dgm:pt modelId="{8CD911A1-AF67-4ADC-A5E8-DBF71E7A6833}" type="pres">
      <dgm:prSet presAssocID="{725B23F0-8234-41D9-933E-B6F3AE3E33BC}" presName="textNode" presStyleLbl="node1" presStyleIdx="4" presStyleCnt="6">
        <dgm:presLayoutVars>
          <dgm:bulletEnabled val="1"/>
        </dgm:presLayoutVars>
      </dgm:prSet>
      <dgm:spPr/>
    </dgm:pt>
    <dgm:pt modelId="{36A8BD3D-0A8A-4419-9DE7-E4DE49338833}" type="pres">
      <dgm:prSet presAssocID="{03A63F3D-6D3F-4827-8CEC-2F923BC95809}" presName="sibTrans" presStyleCnt="0"/>
      <dgm:spPr/>
    </dgm:pt>
    <dgm:pt modelId="{9CDE135C-1BD3-4474-B854-E43655781D19}" type="pres">
      <dgm:prSet presAssocID="{60BB0A42-4367-4E8D-BA9C-BAF1F6FDD78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3FF1F0B-1E44-414A-992C-0B840A4AD1D5}" srcId="{F19B5736-257E-40E2-BD41-C36833F8E182}" destId="{E2F85896-1C16-4DD0-972A-56FEE33EECD8}" srcOrd="3" destOrd="0" parTransId="{F742CF5E-773D-4E74-AFF1-021AADDC264F}" sibTransId="{37423514-51CE-4375-A241-26BC8FEE520E}"/>
    <dgm:cxn modelId="{7C62CE34-3B2C-4D9C-9556-A0F5BB29D2E8}" srcId="{F19B5736-257E-40E2-BD41-C36833F8E182}" destId="{319DA23C-D87F-4D45-9070-78D5A9C88AE7}" srcOrd="0" destOrd="0" parTransId="{7EA32253-EA2B-40C4-9867-54B7E042D496}" sibTransId="{8DCA7C02-76FE-48B8-9C5A-E6F1CDDCAE1C}"/>
    <dgm:cxn modelId="{A81B5962-7761-445E-9C2D-7F0EBF1878FD}" type="presOf" srcId="{E2F85896-1C16-4DD0-972A-56FEE33EECD8}" destId="{C8735F93-EDDB-4C10-B0CC-3B018E4E132F}" srcOrd="0" destOrd="0" presId="urn:microsoft.com/office/officeart/2005/8/layout/hProcess9"/>
    <dgm:cxn modelId="{CF573C55-4B15-48A7-AC66-6D7A621FE3A8}" type="presOf" srcId="{319DA23C-D87F-4D45-9070-78D5A9C88AE7}" destId="{B106045E-B44C-49EC-AAE0-21D065CA1205}" srcOrd="0" destOrd="0" presId="urn:microsoft.com/office/officeart/2005/8/layout/hProcess9"/>
    <dgm:cxn modelId="{56D3CE9C-E2F2-476A-AC3A-6D301251F589}" srcId="{F19B5736-257E-40E2-BD41-C36833F8E182}" destId="{60BB0A42-4367-4E8D-BA9C-BAF1F6FDD78E}" srcOrd="5" destOrd="0" parTransId="{8F4C1631-A263-459D-A459-4174493CC789}" sibTransId="{B9C483A8-5365-4B92-9F1E-8F9A8361E3E6}"/>
    <dgm:cxn modelId="{BF6D42AF-2D05-4E2E-B7C3-1A385C94A9B1}" type="presOf" srcId="{60BB0A42-4367-4E8D-BA9C-BAF1F6FDD78E}" destId="{9CDE135C-1BD3-4474-B854-E43655781D19}" srcOrd="0" destOrd="0" presId="urn:microsoft.com/office/officeart/2005/8/layout/hProcess9"/>
    <dgm:cxn modelId="{AA28F8B5-02DE-4EF9-BA17-9437F1C0DEF2}" type="presOf" srcId="{FC104D2E-0EE0-40BD-A4C7-4DEB4927859A}" destId="{C669B76A-FBB6-42CA-9B29-F1BC9268DB99}" srcOrd="0" destOrd="0" presId="urn:microsoft.com/office/officeart/2005/8/layout/hProcess9"/>
    <dgm:cxn modelId="{1E33F2D3-17B7-464E-98B6-5CC7F7216285}" type="presOf" srcId="{A5E7115C-720F-4B35-8E73-1877DC802F22}" destId="{9342B729-9DAF-44B4-A656-5E7AA632C48F}" srcOrd="0" destOrd="0" presId="urn:microsoft.com/office/officeart/2005/8/layout/hProcess9"/>
    <dgm:cxn modelId="{55F7D9E0-45F1-4CCB-89E1-758805F19A6A}" srcId="{F19B5736-257E-40E2-BD41-C36833F8E182}" destId="{FC104D2E-0EE0-40BD-A4C7-4DEB4927859A}" srcOrd="1" destOrd="0" parTransId="{CA99EFE1-6FA9-4C60-902C-C98C1475D920}" sibTransId="{CA9F1C54-02EB-4472-94A7-123E1F3AFE96}"/>
    <dgm:cxn modelId="{C87840E6-7A72-49AA-9411-047DCC48128B}" srcId="{F19B5736-257E-40E2-BD41-C36833F8E182}" destId="{725B23F0-8234-41D9-933E-B6F3AE3E33BC}" srcOrd="4" destOrd="0" parTransId="{4D2E4B27-55E9-4FB9-BFE0-03AB0F26FE39}" sibTransId="{03A63F3D-6D3F-4827-8CEC-2F923BC95809}"/>
    <dgm:cxn modelId="{FF0AD1E8-6E74-4C10-92A6-B7FDDEB82733}" srcId="{F19B5736-257E-40E2-BD41-C36833F8E182}" destId="{A5E7115C-720F-4B35-8E73-1877DC802F22}" srcOrd="2" destOrd="0" parTransId="{FF1F3957-2D05-462C-B9D9-90F9A87EC35A}" sibTransId="{DD009F95-7DBC-45E6-B76C-974E17C66031}"/>
    <dgm:cxn modelId="{3B438BF6-DF3A-4B95-87B6-DD16BC6DDDAE}" type="presOf" srcId="{725B23F0-8234-41D9-933E-B6F3AE3E33BC}" destId="{8CD911A1-AF67-4ADC-A5E8-DBF71E7A6833}" srcOrd="0" destOrd="0" presId="urn:microsoft.com/office/officeart/2005/8/layout/hProcess9"/>
    <dgm:cxn modelId="{8798EDF8-8EA5-4F71-97F1-EE336B1F0780}" type="presOf" srcId="{F19B5736-257E-40E2-BD41-C36833F8E182}" destId="{5AA9E53D-C764-4FBA-BD42-2B543298CB0A}" srcOrd="0" destOrd="0" presId="urn:microsoft.com/office/officeart/2005/8/layout/hProcess9"/>
    <dgm:cxn modelId="{FB989D51-E4C6-4F20-A932-B612E7C09190}" type="presParOf" srcId="{5AA9E53D-C764-4FBA-BD42-2B543298CB0A}" destId="{F5C4B8E3-E787-415E-A909-2E7231F82EE4}" srcOrd="0" destOrd="0" presId="urn:microsoft.com/office/officeart/2005/8/layout/hProcess9"/>
    <dgm:cxn modelId="{6C2BB9CC-E5E3-42F5-AF53-01D87CB597C3}" type="presParOf" srcId="{5AA9E53D-C764-4FBA-BD42-2B543298CB0A}" destId="{04AC73E0-8E16-4106-82EA-A99CDB4A1065}" srcOrd="1" destOrd="0" presId="urn:microsoft.com/office/officeart/2005/8/layout/hProcess9"/>
    <dgm:cxn modelId="{B9BA128E-90AD-4929-8DB8-DF6E4EC057C8}" type="presParOf" srcId="{04AC73E0-8E16-4106-82EA-A99CDB4A1065}" destId="{B106045E-B44C-49EC-AAE0-21D065CA1205}" srcOrd="0" destOrd="0" presId="urn:microsoft.com/office/officeart/2005/8/layout/hProcess9"/>
    <dgm:cxn modelId="{086E6A91-B7B2-4228-BADC-1E9655447DED}" type="presParOf" srcId="{04AC73E0-8E16-4106-82EA-A99CDB4A1065}" destId="{5BBE2A77-D274-485E-84C3-6067236301F5}" srcOrd="1" destOrd="0" presId="urn:microsoft.com/office/officeart/2005/8/layout/hProcess9"/>
    <dgm:cxn modelId="{B295CB35-663B-4895-B254-71B0ECA6CEBB}" type="presParOf" srcId="{04AC73E0-8E16-4106-82EA-A99CDB4A1065}" destId="{C669B76A-FBB6-42CA-9B29-F1BC9268DB99}" srcOrd="2" destOrd="0" presId="urn:microsoft.com/office/officeart/2005/8/layout/hProcess9"/>
    <dgm:cxn modelId="{571C6BAC-C44C-4C3C-A333-8B24E2B6A2C5}" type="presParOf" srcId="{04AC73E0-8E16-4106-82EA-A99CDB4A1065}" destId="{A7D41723-41FF-4B4C-9959-D2D3795B5F63}" srcOrd="3" destOrd="0" presId="urn:microsoft.com/office/officeart/2005/8/layout/hProcess9"/>
    <dgm:cxn modelId="{2E5D7823-E3B5-469E-8878-BA4664F2E4A1}" type="presParOf" srcId="{04AC73E0-8E16-4106-82EA-A99CDB4A1065}" destId="{9342B729-9DAF-44B4-A656-5E7AA632C48F}" srcOrd="4" destOrd="0" presId="urn:microsoft.com/office/officeart/2005/8/layout/hProcess9"/>
    <dgm:cxn modelId="{748E0059-7579-4974-8C54-2CF7250552BE}" type="presParOf" srcId="{04AC73E0-8E16-4106-82EA-A99CDB4A1065}" destId="{82F8FEF3-571B-4A09-880D-EE082402B751}" srcOrd="5" destOrd="0" presId="urn:microsoft.com/office/officeart/2005/8/layout/hProcess9"/>
    <dgm:cxn modelId="{841FE35C-C3FB-4018-92B3-BA5560B64BB8}" type="presParOf" srcId="{04AC73E0-8E16-4106-82EA-A99CDB4A1065}" destId="{C8735F93-EDDB-4C10-B0CC-3B018E4E132F}" srcOrd="6" destOrd="0" presId="urn:microsoft.com/office/officeart/2005/8/layout/hProcess9"/>
    <dgm:cxn modelId="{F682DD9A-7215-419A-B638-FECEE70F520C}" type="presParOf" srcId="{04AC73E0-8E16-4106-82EA-A99CDB4A1065}" destId="{DA60DB3B-51B5-4583-9208-D75166C88BE5}" srcOrd="7" destOrd="0" presId="urn:microsoft.com/office/officeart/2005/8/layout/hProcess9"/>
    <dgm:cxn modelId="{9BA1C3EA-87EE-47C1-B44C-E4951F7E7162}" type="presParOf" srcId="{04AC73E0-8E16-4106-82EA-A99CDB4A1065}" destId="{8CD911A1-AF67-4ADC-A5E8-DBF71E7A6833}" srcOrd="8" destOrd="0" presId="urn:microsoft.com/office/officeart/2005/8/layout/hProcess9"/>
    <dgm:cxn modelId="{93EDF038-8921-4C7D-8A38-A404A3650432}" type="presParOf" srcId="{04AC73E0-8E16-4106-82EA-A99CDB4A1065}" destId="{36A8BD3D-0A8A-4419-9DE7-E4DE49338833}" srcOrd="9" destOrd="0" presId="urn:microsoft.com/office/officeart/2005/8/layout/hProcess9"/>
    <dgm:cxn modelId="{51D0CCEB-AB93-4DAA-98D9-200DC376D777}" type="presParOf" srcId="{04AC73E0-8E16-4106-82EA-A99CDB4A1065}" destId="{9CDE135C-1BD3-4474-B854-E43655781D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/>
            <a:t>Motivation</a:t>
          </a:r>
          <a:endParaRPr lang="de-DE" sz="1200" b="1" kern="1200" dirty="0"/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B8E3-E787-415E-A909-2E7231F82EE4}">
      <dsp:nvSpPr>
        <dsp:cNvPr id="0" name=""/>
        <dsp:cNvSpPr/>
      </dsp:nvSpPr>
      <dsp:spPr>
        <a:xfrm>
          <a:off x="793551" y="0"/>
          <a:ext cx="8993583" cy="34686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6045E-B44C-49EC-AAE0-21D065CA1205}">
      <dsp:nvSpPr>
        <dsp:cNvPr id="0" name=""/>
        <dsp:cNvSpPr/>
      </dsp:nvSpPr>
      <dsp:spPr>
        <a:xfrm>
          <a:off x="58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Literaturrecherche</a:t>
          </a:r>
        </a:p>
      </dsp:txBody>
      <dsp:txXfrm>
        <a:off x="68311" y="1108326"/>
        <a:ext cx="1540827" cy="1252002"/>
      </dsp:txXfrm>
    </dsp:sp>
    <dsp:sp modelId="{C669B76A-FBB6-42CA-9B29-F1BC9268DB99}">
      <dsp:nvSpPr>
        <dsp:cNvPr id="0" name=""/>
        <dsp:cNvSpPr/>
      </dsp:nvSpPr>
      <dsp:spPr>
        <a:xfrm>
          <a:off x="178122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Anforderungsanalyse</a:t>
          </a:r>
        </a:p>
      </dsp:txBody>
      <dsp:txXfrm>
        <a:off x="1848958" y="1108326"/>
        <a:ext cx="1540827" cy="1252002"/>
      </dsp:txXfrm>
    </dsp:sp>
    <dsp:sp modelId="{9342B729-9DAF-44B4-A656-5E7AA632C48F}">
      <dsp:nvSpPr>
        <dsp:cNvPr id="0" name=""/>
        <dsp:cNvSpPr/>
      </dsp:nvSpPr>
      <dsp:spPr>
        <a:xfrm>
          <a:off x="3561876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Node-Red als Werkzeug</a:t>
          </a:r>
        </a:p>
      </dsp:txBody>
      <dsp:txXfrm>
        <a:off x="3629606" y="1108326"/>
        <a:ext cx="1540827" cy="1252002"/>
      </dsp:txXfrm>
    </dsp:sp>
    <dsp:sp modelId="{C8735F93-EDDB-4C10-B0CC-3B018E4E132F}">
      <dsp:nvSpPr>
        <dsp:cNvPr id="0" name=""/>
        <dsp:cNvSpPr/>
      </dsp:nvSpPr>
      <dsp:spPr>
        <a:xfrm>
          <a:off x="5342523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Ausdenken von Beispielszenarien</a:t>
          </a:r>
        </a:p>
      </dsp:txBody>
      <dsp:txXfrm>
        <a:off x="5410253" y="1108326"/>
        <a:ext cx="1540827" cy="1252002"/>
      </dsp:txXfrm>
    </dsp:sp>
    <dsp:sp modelId="{8CD911A1-AF67-4ADC-A5E8-DBF71E7A6833}">
      <dsp:nvSpPr>
        <dsp:cNvPr id="0" name=""/>
        <dsp:cNvSpPr/>
      </dsp:nvSpPr>
      <dsp:spPr>
        <a:xfrm>
          <a:off x="712317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Design eines Mockup für das SCADA System</a:t>
          </a:r>
        </a:p>
      </dsp:txBody>
      <dsp:txXfrm>
        <a:off x="7190901" y="1108326"/>
        <a:ext cx="1540827" cy="1252002"/>
      </dsp:txXfrm>
    </dsp:sp>
    <dsp:sp modelId="{9CDE135C-1BD3-4474-B854-E43655781D19}">
      <dsp:nvSpPr>
        <dsp:cNvPr id="0" name=""/>
        <dsp:cNvSpPr/>
      </dsp:nvSpPr>
      <dsp:spPr>
        <a:xfrm>
          <a:off x="890381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Evaluation der Lösung</a:t>
          </a:r>
        </a:p>
      </dsp:txBody>
      <dsp:txXfrm>
        <a:off x="8971548" y="1108326"/>
        <a:ext cx="1540827" cy="1252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91" y="41476"/>
            <a:ext cx="1217444" cy="12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5.png"/><Relationship Id="rId12" Type="http://schemas.openxmlformats.org/officeDocument/2006/relationships/image" Target="../media/image25.png"/><Relationship Id="rId17" Type="http://schemas.openxmlformats.org/officeDocument/2006/relationships/image" Target="../media/image48.svg"/><Relationship Id="rId2" Type="http://schemas.openxmlformats.org/officeDocument/2006/relationships/diagramData" Target="../diagrams/data11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1.xml"/><Relationship Id="rId15" Type="http://schemas.openxmlformats.org/officeDocument/2006/relationships/image" Target="../media/image32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50.sv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51.png"/><Relationship Id="rId9" Type="http://schemas.microsoft.com/office/2007/relationships/diagramDrawing" Target="../diagrams/drawing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50.svg"/><Relationship Id="rId7" Type="http://schemas.openxmlformats.org/officeDocument/2006/relationships/diagramColors" Target="../diagrams/colors1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32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53.png"/><Relationship Id="rId12" Type="http://schemas.openxmlformats.org/officeDocument/2006/relationships/image" Target="../media/image31.png"/><Relationship Id="rId17" Type="http://schemas.openxmlformats.org/officeDocument/2006/relationships/image" Target="../media/image56.svg"/><Relationship Id="rId2" Type="http://schemas.openxmlformats.org/officeDocument/2006/relationships/diagramData" Target="../diagrams/data1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4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48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8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48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12" Type="http://schemas.openxmlformats.org/officeDocument/2006/relationships/image" Target="../media/image47.png"/><Relationship Id="rId17" Type="http://schemas.openxmlformats.org/officeDocument/2006/relationships/image" Target="../media/image60.svg"/><Relationship Id="rId2" Type="http://schemas.openxmlformats.org/officeDocument/2006/relationships/diagramData" Target="../diagrams/data15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5.xml"/><Relationship Id="rId11" Type="http://schemas.openxmlformats.org/officeDocument/2006/relationships/image" Target="../media/image32.svg"/><Relationship Id="rId5" Type="http://schemas.openxmlformats.org/officeDocument/2006/relationships/diagramColors" Target="../diagrams/colors15.xml"/><Relationship Id="rId15" Type="http://schemas.openxmlformats.org/officeDocument/2006/relationships/image" Target="../media/image56.svg"/><Relationship Id="rId10" Type="http://schemas.openxmlformats.org/officeDocument/2006/relationships/image" Target="../media/image31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58.sv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5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8.png"/><Relationship Id="rId12" Type="http://schemas.openxmlformats.org/officeDocument/2006/relationships/image" Target="../media/image55.png"/><Relationship Id="rId17" Type="http://schemas.openxmlformats.org/officeDocument/2006/relationships/image" Target="../media/image63.svg"/><Relationship Id="rId2" Type="http://schemas.openxmlformats.org/officeDocument/2006/relationships/diagramData" Target="../diagrams/data16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6.xml"/><Relationship Id="rId11" Type="http://schemas.openxmlformats.org/officeDocument/2006/relationships/image" Target="../media/image48.svg"/><Relationship Id="rId5" Type="http://schemas.openxmlformats.org/officeDocument/2006/relationships/diagramColors" Target="../diagrams/colors16.xml"/><Relationship Id="rId15" Type="http://schemas.openxmlformats.org/officeDocument/2006/relationships/image" Target="../media/image60.svg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32.sv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4.sv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0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17" Type="http://schemas.openxmlformats.org/officeDocument/2006/relationships/image" Target="../media/image32.svg"/><Relationship Id="rId2" Type="http://schemas.openxmlformats.org/officeDocument/2006/relationships/diagramData" Target="../diagrams/data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26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microsoft.com/office/2007/relationships/diagramDrawing" Target="../diagrams/drawing8.xml"/><Relationship Id="rId18" Type="http://schemas.openxmlformats.org/officeDocument/2006/relationships/image" Target="../media/image37.png"/><Relationship Id="rId3" Type="http://schemas.openxmlformats.org/officeDocument/2006/relationships/diagramLayout" Target="../diagrams/layout7.xml"/><Relationship Id="rId21" Type="http://schemas.openxmlformats.org/officeDocument/2006/relationships/image" Target="../media/image40.svg"/><Relationship Id="rId7" Type="http://schemas.openxmlformats.org/officeDocument/2006/relationships/image" Target="../media/image29.png"/><Relationship Id="rId12" Type="http://schemas.openxmlformats.org/officeDocument/2006/relationships/diagramColors" Target="../diagrams/colors8.xml"/><Relationship Id="rId17" Type="http://schemas.openxmlformats.org/officeDocument/2006/relationships/image" Target="../media/image36.svg"/><Relationship Id="rId2" Type="http://schemas.openxmlformats.org/officeDocument/2006/relationships/diagramData" Target="../diagrams/data7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QuickStyle" Target="../diagrams/quickStyle8.xml"/><Relationship Id="rId5" Type="http://schemas.openxmlformats.org/officeDocument/2006/relationships/diagramColors" Target="../diagrams/colors7.xml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diagramLayout" Target="../diagrams/layout8.xml"/><Relationship Id="rId19" Type="http://schemas.openxmlformats.org/officeDocument/2006/relationships/image" Target="../media/image38.svg"/><Relationship Id="rId4" Type="http://schemas.openxmlformats.org/officeDocument/2006/relationships/diagramQuickStyle" Target="../diagrams/quickStyle7.xml"/><Relationship Id="rId9" Type="http://schemas.openxmlformats.org/officeDocument/2006/relationships/diagramData" Target="../diagrams/data8.xml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44.png"/><Relationship Id="rId4" Type="http://schemas.openxmlformats.org/officeDocument/2006/relationships/diagramData" Target="../diagrams/data9.xml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152418"/>
            <a:ext cx="10580688" cy="3676881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0C5931B-1D6E-4B57-BBEF-122E8FB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369465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753174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3AFC94-77BD-43FC-882A-8D9E8094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8" y="2986288"/>
            <a:ext cx="4673608" cy="2306637"/>
          </a:xfrm>
          <a:prstGeom prst="rect">
            <a:avLst/>
          </a:prstGeom>
        </p:spPr>
      </p:pic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303470B-5B61-4052-B277-A3149FF23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989977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429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618995A4-CAA6-47EB-A180-CE2CA7AD5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43252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BB886E5-533F-4A7E-9C05-0FFD89B59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96" y="2382028"/>
            <a:ext cx="3229279" cy="3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788318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450A4-F8AC-43D3-89E4-EB1A5BABD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149296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36" y="1746791"/>
            <a:ext cx="3924893" cy="392489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9F2AD5-973A-4963-A455-41BD8D824310}"/>
              </a:ext>
            </a:extLst>
          </p:cNvPr>
          <p:cNvGrpSpPr/>
          <p:nvPr/>
        </p:nvGrpSpPr>
        <p:grpSpPr>
          <a:xfrm>
            <a:off x="1218578" y="414849"/>
            <a:ext cx="7651676" cy="550184"/>
            <a:chOff x="415593" y="3574968"/>
            <a:chExt cx="7651676" cy="55018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E053DB-CAEC-4C46-84B3-C82D0A28FB55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1F13366-F4BA-4B08-8E74-92AC4F770908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5. Vorstellung</a:t>
              </a:r>
              <a:endParaRPr lang="en-US" sz="2600" kern="12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24932F5-7480-45CB-A418-60F2B2884C64}"/>
              </a:ext>
            </a:extLst>
          </p:cNvPr>
          <p:cNvSpPr/>
          <p:nvPr/>
        </p:nvSpPr>
        <p:spPr>
          <a:xfrm>
            <a:off x="874712" y="346075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Grafik 19" descr="Glühlampe mit einfarbiger Füllung">
            <a:extLst>
              <a:ext uri="{FF2B5EF4-FFF2-40B4-BE49-F238E27FC236}">
                <a16:creationId xmlns:a16="http://schemas.microsoft.com/office/drawing/2014/main" id="{D766800D-1534-4E48-AA92-E5435764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EA09285-3B79-4ADC-924D-BE1E8715B0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5" y="2562901"/>
            <a:ext cx="7453701" cy="1732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27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/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4576D085-8E36-4305-853C-2623999637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4470613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C60A14-F2EC-4C9D-9362-6050C8657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43310"/>
              </p:ext>
            </p:extLst>
          </p:nvPr>
        </p:nvGraphicFramePr>
        <p:xfrm>
          <a:off x="3076416" y="964301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hteck 13" descr="Glühlampe">
            <a:extLst>
              <a:ext uri="{FF2B5EF4-FFF2-40B4-BE49-F238E27FC236}">
                <a16:creationId xmlns:a16="http://schemas.microsoft.com/office/drawing/2014/main" id="{B7E0F861-64EC-462B-8750-402CDE6D3A18}"/>
              </a:ext>
            </a:extLst>
          </p:cNvPr>
          <p:cNvSpPr/>
          <p:nvPr/>
        </p:nvSpPr>
        <p:spPr>
          <a:xfrm>
            <a:off x="3243021" y="4598327"/>
            <a:ext cx="493200" cy="4932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hteck 16" descr="Head with Gears">
            <a:extLst>
              <a:ext uri="{FF2B5EF4-FFF2-40B4-BE49-F238E27FC236}">
                <a16:creationId xmlns:a16="http://schemas.microsoft.com/office/drawing/2014/main" id="{7A7E6E63-B276-444F-AF24-B1AB6FD0EAC5}"/>
              </a:ext>
            </a:extLst>
          </p:cNvPr>
          <p:cNvSpPr/>
          <p:nvPr/>
        </p:nvSpPr>
        <p:spPr>
          <a:xfrm>
            <a:off x="3657557" y="2114264"/>
            <a:ext cx="493200" cy="4932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Prüfliste">
            <a:extLst>
              <a:ext uri="{FF2B5EF4-FFF2-40B4-BE49-F238E27FC236}">
                <a16:creationId xmlns:a16="http://schemas.microsoft.com/office/drawing/2014/main" id="{9BB27067-6C2B-46AB-BA4D-76B199886802}"/>
              </a:ext>
            </a:extLst>
          </p:cNvPr>
          <p:cNvSpPr/>
          <p:nvPr/>
        </p:nvSpPr>
        <p:spPr>
          <a:xfrm>
            <a:off x="3241744" y="1265806"/>
            <a:ext cx="494059" cy="4940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 descr="UI UX mit einfarbiger Füllung">
            <a:extLst>
              <a:ext uri="{FF2B5EF4-FFF2-40B4-BE49-F238E27FC236}">
                <a16:creationId xmlns:a16="http://schemas.microsoft.com/office/drawing/2014/main" id="{1733DFBB-60F5-4446-AA32-C1EB40C34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4509" y="2937359"/>
            <a:ext cx="493200" cy="493200"/>
          </a:xfrm>
          <a:prstGeom prst="rect">
            <a:avLst/>
          </a:prstGeom>
        </p:spPr>
      </p:pic>
      <p:pic>
        <p:nvPicPr>
          <p:cNvPr id="23" name="Grafik 22" descr="Recherche mit einfarbiger Füllung">
            <a:extLst>
              <a:ext uri="{FF2B5EF4-FFF2-40B4-BE49-F238E27FC236}">
                <a16:creationId xmlns:a16="http://schemas.microsoft.com/office/drawing/2014/main" id="{40DBB3ED-7DEA-44D8-96BD-854D2A9DA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48413" y="3764161"/>
            <a:ext cx="493200" cy="4932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71D6E3D-FBC6-49A4-8F26-CBFD746B4D2C}"/>
              </a:ext>
            </a:extLst>
          </p:cNvPr>
          <p:cNvSpPr/>
          <p:nvPr/>
        </p:nvSpPr>
        <p:spPr>
          <a:xfrm>
            <a:off x="10896600" y="0"/>
            <a:ext cx="1295400" cy="13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BBAF8692-BB39-44FC-BE7E-5B8DC5155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390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 descr="Prüfliste">
            <a:extLst>
              <a:ext uri="{FF2B5EF4-FFF2-40B4-BE49-F238E27FC236}">
                <a16:creationId xmlns:a16="http://schemas.microsoft.com/office/drawing/2014/main" id="{E56FEB70-9098-410C-BDCB-17538D953333}"/>
              </a:ext>
            </a:extLst>
          </p:cNvPr>
          <p:cNvSpPr/>
          <p:nvPr/>
        </p:nvSpPr>
        <p:spPr>
          <a:xfrm>
            <a:off x="3241557" y="1252873"/>
            <a:ext cx="494059" cy="4940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8226" y="2120670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C1687FF-BA4D-4BEF-B60F-A4C8A756A5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232212"/>
            <a:ext cx="8439618" cy="3597088"/>
          </a:xfrm>
        </p:spPr>
        <p:txBody>
          <a:bodyPr/>
          <a:lstStyle/>
          <a:p>
            <a:pPr algn="ctr"/>
            <a:r>
              <a:rPr lang="de-DE" b="1" dirty="0"/>
              <a:t>Analyse des Tools Node-Red in Bezug auf dessen Fähigkeiten, Komponenten,</a:t>
            </a:r>
            <a:r>
              <a:rPr lang="de-DE" dirty="0"/>
              <a:t> </a:t>
            </a:r>
            <a:r>
              <a:rPr lang="de-DE" b="1" dirty="0"/>
              <a:t>Schnittstellen und Eignung in der Industriellen Automatisierungstechnik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38127-F997-440B-816B-9288D6A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389" y="2059051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1318E5-26B6-4FFF-9C7A-553AF9B75204}"/>
              </a:ext>
            </a:extLst>
          </p:cNvPr>
          <p:cNvSpPr txBox="1"/>
          <p:nvPr/>
        </p:nvSpPr>
        <p:spPr>
          <a:xfrm>
            <a:off x="10877819" y="5898678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382C168-B311-48EB-9A3D-337E030D1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54652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:a16="http://schemas.microsoft.com/office/drawing/2014/main" id="{D3B92B40-FAE7-43D8-B3E6-9373A865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789" y="2211451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0674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BF881C8C-7433-4C51-B0A8-538AD172A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89" y="1828799"/>
            <a:ext cx="4071375" cy="30250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0790BC-8DD6-4A3F-8B87-23CCDE315BAC}"/>
              </a:ext>
            </a:extLst>
          </p:cNvPr>
          <p:cNvSpPr txBox="1"/>
          <p:nvPr/>
        </p:nvSpPr>
        <p:spPr>
          <a:xfrm>
            <a:off x="7809069" y="5891846"/>
            <a:ext cx="4382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https://de.statista.com/prognosen/885611/anzahl-der-smart-home-haushalte-in-deutschland</a:t>
            </a:r>
          </a:p>
        </p:txBody>
      </p:sp>
    </p:spTree>
    <p:extLst>
      <p:ext uri="{BB962C8B-B14F-4D97-AF65-F5344CB8AC3E}">
        <p14:creationId xmlns:p14="http://schemas.microsoft.com/office/powerpoint/2010/main" val="26822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91351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1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85462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8226" y="2097624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Inhaltsplatzhalter 26">
            <a:extLst>
              <a:ext uri="{FF2B5EF4-FFF2-40B4-BE49-F238E27FC236}">
                <a16:creationId xmlns:a16="http://schemas.microsoft.com/office/drawing/2014/main" id="{9F10207B-8448-4D50-A8C2-A118C50F127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414787"/>
              </p:ext>
            </p:extLst>
          </p:nvPr>
        </p:nvGraphicFramePr>
        <p:xfrm>
          <a:off x="874713" y="2360645"/>
          <a:ext cx="10580687" cy="346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3A41BBEB-AC3A-48F0-9241-C646F9C1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59384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9" name="Grafik 28" descr="Geöffnetes Buch Silhouette">
            <a:extLst>
              <a:ext uri="{FF2B5EF4-FFF2-40B4-BE49-F238E27FC236}">
                <a16:creationId xmlns:a16="http://schemas.microsoft.com/office/drawing/2014/main" id="{E068B2DC-417E-485C-91F5-C94748415D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11613" y="3461780"/>
            <a:ext cx="720000" cy="720000"/>
          </a:xfrm>
          <a:prstGeom prst="rect">
            <a:avLst/>
          </a:prstGeom>
        </p:spPr>
      </p:pic>
      <p:pic>
        <p:nvPicPr>
          <p:cNvPr id="31" name="Grafik 30" descr="Recherche Silhouette">
            <a:extLst>
              <a:ext uri="{FF2B5EF4-FFF2-40B4-BE49-F238E27FC236}">
                <a16:creationId xmlns:a16="http://schemas.microsoft.com/office/drawing/2014/main" id="{2257A044-60C4-4661-B253-51480472DF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948" y="3490821"/>
            <a:ext cx="720000" cy="720000"/>
          </a:xfrm>
          <a:prstGeom prst="rect">
            <a:avLst/>
          </a:prstGeom>
        </p:spPr>
      </p:pic>
      <p:pic>
        <p:nvPicPr>
          <p:cNvPr id="32" name="Grafik 31" descr="UI UX mit einfarbiger Füllung">
            <a:extLst>
              <a:ext uri="{FF2B5EF4-FFF2-40B4-BE49-F238E27FC236}">
                <a16:creationId xmlns:a16="http://schemas.microsoft.com/office/drawing/2014/main" id="{42019A6E-B0F4-47A2-A0B1-F0B6C3D40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95485" y="3478348"/>
            <a:ext cx="720000" cy="720000"/>
          </a:xfrm>
          <a:prstGeom prst="rect">
            <a:avLst/>
          </a:prstGeom>
        </p:spPr>
      </p:pic>
      <p:pic>
        <p:nvPicPr>
          <p:cNvPr id="33" name="Grafik 32" descr="Klemmbrett abgehakt mit einfarbiger Füllung">
            <a:extLst>
              <a:ext uri="{FF2B5EF4-FFF2-40B4-BE49-F238E27FC236}">
                <a16:creationId xmlns:a16="http://schemas.microsoft.com/office/drawing/2014/main" id="{E6816993-5A1F-451B-A12B-3F795F1DF0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77917" y="3482344"/>
            <a:ext cx="720000" cy="720000"/>
          </a:xfrm>
          <a:prstGeom prst="rect">
            <a:avLst/>
          </a:prstGeom>
        </p:spPr>
      </p:pic>
      <p:pic>
        <p:nvPicPr>
          <p:cNvPr id="36" name="Grafik 35" descr="Brainstorming mit einfarbiger Füllung">
            <a:extLst>
              <a:ext uri="{FF2B5EF4-FFF2-40B4-BE49-F238E27FC236}">
                <a16:creationId xmlns:a16="http://schemas.microsoft.com/office/drawing/2014/main" id="{5E23D276-89A4-4C28-A394-12B4C17B1C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9053" y="3490821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152418"/>
            <a:ext cx="10580688" cy="3676881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A5B7B11-D140-429F-870F-A869652E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60291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D4E60827-D45E-4BD3-A6BD-E8BFE1C6BA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8" y="2783495"/>
            <a:ext cx="3528305" cy="282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08FF9C-E1D1-4186-AABC-309C20166B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4" y="2634946"/>
            <a:ext cx="5771837" cy="134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2921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289</Words>
  <Application>Microsoft Office PowerPoint</Application>
  <PresentationFormat>Breitbild</PresentationFormat>
  <Paragraphs>102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Calibri</vt:lpstr>
      <vt:lpstr>Open Sans</vt:lpstr>
      <vt:lpstr>Arial</vt:lpstr>
      <vt:lpstr>Wingdings</vt:lpstr>
      <vt:lpstr>Symbol</vt:lpstr>
      <vt:lpstr>TUD_2018_16zu9</vt:lpstr>
      <vt:lpstr>Abschlusspräsentation I-AT - Node-Red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20</cp:revision>
  <dcterms:created xsi:type="dcterms:W3CDTF">2022-01-26T19:42:05Z</dcterms:created>
  <dcterms:modified xsi:type="dcterms:W3CDTF">2022-01-29T17:17:16Z</dcterms:modified>
</cp:coreProperties>
</file>