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22"/>
  </p:notesMasterIdLst>
  <p:handoutMasterIdLst>
    <p:handoutMasterId r:id="rId23"/>
  </p:handoutMasterIdLst>
  <p:sldIdLst>
    <p:sldId id="256" r:id="rId2"/>
    <p:sldId id="308" r:id="rId3"/>
    <p:sldId id="316" r:id="rId4"/>
    <p:sldId id="309" r:id="rId5"/>
    <p:sldId id="327" r:id="rId6"/>
    <p:sldId id="328" r:id="rId7"/>
    <p:sldId id="317" r:id="rId8"/>
    <p:sldId id="312" r:id="rId9"/>
    <p:sldId id="331" r:id="rId10"/>
    <p:sldId id="330" r:id="rId11"/>
    <p:sldId id="321" r:id="rId12"/>
    <p:sldId id="314" r:id="rId13"/>
    <p:sldId id="329" r:id="rId14"/>
    <p:sldId id="322" r:id="rId15"/>
    <p:sldId id="315" r:id="rId16"/>
    <p:sldId id="333" r:id="rId17"/>
    <p:sldId id="323" r:id="rId18"/>
    <p:sldId id="324" r:id="rId19"/>
    <p:sldId id="325" r:id="rId20"/>
    <p:sldId id="307" r:id="rId21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256"/>
            <p14:sldId id="308"/>
            <p14:sldId id="316"/>
            <p14:sldId id="309"/>
            <p14:sldId id="327"/>
            <p14:sldId id="328"/>
            <p14:sldId id="317"/>
            <p14:sldId id="312"/>
            <p14:sldId id="331"/>
            <p14:sldId id="330"/>
            <p14:sldId id="321"/>
            <p14:sldId id="314"/>
            <p14:sldId id="329"/>
            <p14:sldId id="322"/>
            <p14:sldId id="315"/>
            <p14:sldId id="333"/>
            <p14:sldId id="323"/>
            <p14:sldId id="324"/>
            <p14:sldId id="325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273"/>
    <a:srgbClr val="0BA5EE"/>
    <a:srgbClr val="0DA375"/>
    <a:srgbClr val="02BDD5"/>
    <a:srgbClr val="00A3ED"/>
    <a:srgbClr val="8F0000"/>
    <a:srgbClr val="ECFAFC"/>
    <a:srgbClr val="00B1C8"/>
    <a:srgbClr val="00BBAA"/>
    <a:srgbClr val="02B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0647" autoAdjust="0"/>
  </p:normalViewPr>
  <p:slideViewPr>
    <p:cSldViewPr snapToGrid="0" snapToObjects="1">
      <p:cViewPr varScale="1">
        <p:scale>
          <a:sx n="101" d="100"/>
          <a:sy n="101" d="100"/>
        </p:scale>
        <p:origin x="2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2796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 dirty="0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/>
      <dgm:t>
        <a:bodyPr/>
        <a:lstStyle/>
        <a:p>
          <a:r>
            <a:rPr lang="de-DE" b="1" dirty="0"/>
            <a:t>3. Implementation</a:t>
          </a:r>
          <a:endParaRPr lang="en-US" dirty="0"/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/>
      <dgm:t>
        <a:bodyPr/>
        <a:lstStyle/>
        <a:p>
          <a:r>
            <a:rPr lang="de-DE" b="1" dirty="0"/>
            <a:t>4. Diskussion</a:t>
          </a:r>
          <a:endParaRPr lang="en-US" dirty="0"/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/>
      <dgm:t>
        <a:bodyPr/>
        <a:lstStyle/>
        <a:p>
          <a:r>
            <a:rPr lang="de-DE" b="1" dirty="0"/>
            <a:t>5. Vorstellung</a:t>
          </a:r>
          <a:endParaRPr lang="en-US" dirty="0"/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/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/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/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/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Vorgehen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Varianten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AD163F47-58AA-4FB1-B095-D40CE3DFDC60}">
      <dgm:prSet phldrT="[Text]"/>
      <dgm:spPr>
        <a:solidFill>
          <a:srgbClr val="02BDD5"/>
        </a:solidFill>
      </dgm:spPr>
      <dgm:t>
        <a:bodyPr/>
        <a:lstStyle/>
        <a:p>
          <a:r>
            <a:rPr lang="de-DE" b="1" dirty="0"/>
            <a:t>Entwurf</a:t>
          </a:r>
        </a:p>
      </dgm:t>
    </dgm:pt>
    <dgm:pt modelId="{C1105219-2225-4ACC-981A-3E36DC4AA62F}" type="parTrans" cxnId="{BB1DB315-FEB4-4E2F-B03A-D09816D836BC}">
      <dgm:prSet/>
      <dgm:spPr/>
      <dgm:t>
        <a:bodyPr/>
        <a:lstStyle/>
        <a:p>
          <a:endParaRPr lang="de-DE"/>
        </a:p>
      </dgm:t>
    </dgm:pt>
    <dgm:pt modelId="{0C36587D-BBAB-4516-91AB-851AD271441F}" type="sibTrans" cxnId="{BB1DB315-FEB4-4E2F-B03A-D09816D836BC}">
      <dgm:prSet/>
      <dgm:spPr/>
      <dgm:t>
        <a:bodyPr/>
        <a:lstStyle/>
        <a:p>
          <a:endParaRPr lang="de-DE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194B16E4-0737-497E-AB9C-3C02D85D1979}" type="pres">
      <dgm:prSet presAssocID="{AD163F47-58AA-4FB1-B095-D40CE3DFDC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000A1B-FAF4-4498-A9E7-5FC8D47300CE}" type="pres">
      <dgm:prSet presAssocID="{0C36587D-BBAB-4516-91AB-851AD271441F}" presName="spacer" presStyleCnt="0"/>
      <dgm:spPr/>
    </dgm:pt>
    <dgm:pt modelId="{E8E387A1-BFA5-417D-B7A8-3C9196CD79F8}" type="pres">
      <dgm:prSet presAssocID="{EE19EC81-C869-40C7-A2A5-1B09D333A4C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B1DB315-FEB4-4E2F-B03A-D09816D836BC}" srcId="{FDA8E718-4A12-4A74-A2CF-5CDEBBD11E58}" destId="{AD163F47-58AA-4FB1-B095-D40CE3DFDC60}" srcOrd="1" destOrd="0" parTransId="{C1105219-2225-4ACC-981A-3E36DC4AA62F}" sibTransId="{0C36587D-BBAB-4516-91AB-851AD271441F}"/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2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05073D6-4A58-4875-A095-9025325CE989}" type="presOf" srcId="{AD163F47-58AA-4FB1-B095-D40CE3DFDC60}" destId="{194B16E4-0737-497E-AB9C-3C02D85D1979}" srcOrd="0" destOrd="0" presId="urn:microsoft.com/office/officeart/2005/8/layout/vList2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19338EB4-15EA-4CB3-8E4F-FF74C902717D}" type="presParOf" srcId="{8872998C-91AF-45D1-B8F6-A65AD313FE14}" destId="{194B16E4-0737-497E-AB9C-3C02D85D1979}" srcOrd="2" destOrd="0" presId="urn:microsoft.com/office/officeart/2005/8/layout/vList2"/>
    <dgm:cxn modelId="{20DBB2E7-1D70-450A-BE2C-46568AA30AF4}" type="presParOf" srcId="{8872998C-91AF-45D1-B8F6-A65AD313FE14}" destId="{A7000A1B-FAF4-4498-A9E7-5FC8D47300CE}" srcOrd="3" destOrd="0" presId="urn:microsoft.com/office/officeart/2005/8/layout/vList2"/>
    <dgm:cxn modelId="{66DDD756-DAA4-4029-941C-AC43239A08A4}" type="presParOf" srcId="{8872998C-91AF-45D1-B8F6-A65AD313FE14}" destId="{E8E387A1-BFA5-417D-B7A8-3C9196CD79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Vorgehen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rgbClr val="02BDD5"/>
        </a:solidFill>
      </dgm:spPr>
      <dgm:t>
        <a:bodyPr/>
        <a:lstStyle/>
        <a:p>
          <a:r>
            <a:rPr lang="de-DE" b="1" dirty="0">
              <a:solidFill>
                <a:schemeClr val="lt1"/>
              </a:solidFill>
            </a:rPr>
            <a:t>Varianten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AD163F47-58AA-4FB1-B095-D40CE3DFDC60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bg1">
                  <a:alpha val="30000"/>
                </a:schemeClr>
              </a:solidFill>
            </a:rPr>
            <a:t>Entwurf</a:t>
          </a:r>
        </a:p>
      </dgm:t>
    </dgm:pt>
    <dgm:pt modelId="{C1105219-2225-4ACC-981A-3E36DC4AA62F}" type="parTrans" cxnId="{BB1DB315-FEB4-4E2F-B03A-D09816D836BC}">
      <dgm:prSet/>
      <dgm:spPr/>
      <dgm:t>
        <a:bodyPr/>
        <a:lstStyle/>
        <a:p>
          <a:endParaRPr lang="de-DE"/>
        </a:p>
      </dgm:t>
    </dgm:pt>
    <dgm:pt modelId="{0C36587D-BBAB-4516-91AB-851AD271441F}" type="sibTrans" cxnId="{BB1DB315-FEB4-4E2F-B03A-D09816D836BC}">
      <dgm:prSet/>
      <dgm:spPr/>
      <dgm:t>
        <a:bodyPr/>
        <a:lstStyle/>
        <a:p>
          <a:endParaRPr lang="de-DE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194B16E4-0737-497E-AB9C-3C02D85D1979}" type="pres">
      <dgm:prSet presAssocID="{AD163F47-58AA-4FB1-B095-D40CE3DFDC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000A1B-FAF4-4498-A9E7-5FC8D47300CE}" type="pres">
      <dgm:prSet presAssocID="{0C36587D-BBAB-4516-91AB-851AD271441F}" presName="spacer" presStyleCnt="0"/>
      <dgm:spPr/>
    </dgm:pt>
    <dgm:pt modelId="{E8E387A1-BFA5-417D-B7A8-3C9196CD79F8}" type="pres">
      <dgm:prSet presAssocID="{EE19EC81-C869-40C7-A2A5-1B09D333A4C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B1DB315-FEB4-4E2F-B03A-D09816D836BC}" srcId="{FDA8E718-4A12-4A74-A2CF-5CDEBBD11E58}" destId="{AD163F47-58AA-4FB1-B095-D40CE3DFDC60}" srcOrd="1" destOrd="0" parTransId="{C1105219-2225-4ACC-981A-3E36DC4AA62F}" sibTransId="{0C36587D-BBAB-4516-91AB-851AD271441F}"/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2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05073D6-4A58-4875-A095-9025325CE989}" type="presOf" srcId="{AD163F47-58AA-4FB1-B095-D40CE3DFDC60}" destId="{194B16E4-0737-497E-AB9C-3C02D85D1979}" srcOrd="0" destOrd="0" presId="urn:microsoft.com/office/officeart/2005/8/layout/vList2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19338EB4-15EA-4CB3-8E4F-FF74C902717D}" type="presParOf" srcId="{8872998C-91AF-45D1-B8F6-A65AD313FE14}" destId="{194B16E4-0737-497E-AB9C-3C02D85D1979}" srcOrd="2" destOrd="0" presId="urn:microsoft.com/office/officeart/2005/8/layout/vList2"/>
    <dgm:cxn modelId="{20DBB2E7-1D70-450A-BE2C-46568AA30AF4}" type="presParOf" srcId="{8872998C-91AF-45D1-B8F6-A65AD313FE14}" destId="{A7000A1B-FAF4-4498-A9E7-5FC8D47300CE}" srcOrd="3" destOrd="0" presId="urn:microsoft.com/office/officeart/2005/8/layout/vList2"/>
    <dgm:cxn modelId="{66DDD756-DAA4-4029-941C-AC43239A08A4}" type="presParOf" srcId="{8872998C-91AF-45D1-B8F6-A65AD313FE14}" destId="{E8E387A1-BFA5-417D-B7A8-3C9196CD79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/>
      <dgm:t>
        <a:bodyPr/>
        <a:lstStyle/>
        <a:p>
          <a:r>
            <a:rPr lang="de-DE" b="1"/>
            <a:t>3. Implementation</a:t>
          </a:r>
          <a:endParaRPr lang="en-US" dirty="0"/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/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>
        <a:solidFill>
          <a:schemeClr val="lt1">
            <a:hueOff val="0"/>
            <a:satOff val="0"/>
            <a:lumOff val="0"/>
          </a:schemeClr>
        </a:solidFill>
      </dgm:spPr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rgbClr val="02BBAA"/>
        </a:solidFill>
      </dgm:spPr>
      <dgm:t>
        <a:bodyPr/>
        <a:lstStyle/>
        <a:p>
          <a:r>
            <a:rPr lang="de-DE" b="1" dirty="0"/>
            <a:t>Kommunikation Node-Red – Node.js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Alarme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Kommunikation Node-Red – Node.js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rgbClr val="00BBAA"/>
        </a:solidFill>
      </dgm:spPr>
      <dgm:t>
        <a:bodyPr/>
        <a:lstStyle/>
        <a:p>
          <a:r>
            <a:rPr lang="de-DE" b="1" dirty="0">
              <a:solidFill>
                <a:schemeClr val="lt1"/>
              </a:solidFill>
            </a:rPr>
            <a:t>Alarme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/>
      <dgm:t>
        <a:bodyPr/>
        <a:lstStyle/>
        <a:p>
          <a:r>
            <a:rPr lang="de-DE" b="1"/>
            <a:t>3. Implementation</a:t>
          </a:r>
          <a:endParaRPr lang="en-US" dirty="0"/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/>
      <dgm:t>
        <a:bodyPr/>
        <a:lstStyle/>
        <a:p>
          <a:r>
            <a:rPr lang="de-DE" b="1"/>
            <a:t>4. Diskussion</a:t>
          </a:r>
          <a:endParaRPr lang="en-US" dirty="0"/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/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/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/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96D23EF-8C31-4AD5-9FED-2048E35A5A0A}" type="doc">
      <dgm:prSet loTypeId="urn:microsoft.com/office/officeart/2005/8/layout/vList3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BBA0F43D-DAC3-45A9-A6DB-E93323484D42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de-DE"/>
            <a:t>Das Tool soll in industriellen Umgebungen lauffähig sein</a:t>
          </a:r>
          <a:endParaRPr lang="de-DE" dirty="0"/>
        </a:p>
      </dgm:t>
    </dgm:pt>
    <dgm:pt modelId="{A0B26013-A6EC-4958-9153-BC41E0095D8A}" type="parTrans" cxnId="{9B60446C-5E10-4494-A4F8-1AC17B4B03B0}">
      <dgm:prSet/>
      <dgm:spPr/>
      <dgm:t>
        <a:bodyPr/>
        <a:lstStyle/>
        <a:p>
          <a:endParaRPr lang="de-DE"/>
        </a:p>
      </dgm:t>
    </dgm:pt>
    <dgm:pt modelId="{8C66689C-9274-440C-97E0-CF1540886EB4}" type="sibTrans" cxnId="{9B60446C-5E10-4494-A4F8-1AC17B4B03B0}">
      <dgm:prSet/>
      <dgm:spPr/>
      <dgm:t>
        <a:bodyPr/>
        <a:lstStyle/>
        <a:p>
          <a:endParaRPr lang="de-DE"/>
        </a:p>
      </dgm:t>
    </dgm:pt>
    <dgm:pt modelId="{3479F267-EB55-4A77-8F53-AADFA62E9064}">
      <dgm:prSet/>
      <dgm:spPr/>
      <dgm:t>
        <a:bodyPr/>
        <a:lstStyle/>
        <a:p>
          <a:pPr algn="l"/>
          <a:r>
            <a:rPr lang="de-DE" dirty="0"/>
            <a:t>Das Tool soll 24/7, rund-um-die-Uhr lauffähig sein</a:t>
          </a:r>
        </a:p>
      </dgm:t>
    </dgm:pt>
    <dgm:pt modelId="{FC4EC0A2-8323-4D2F-ACC8-863CB6CB5BEF}" type="parTrans" cxnId="{D4F9EAB5-5E00-4875-9C06-57621536C4E8}">
      <dgm:prSet/>
      <dgm:spPr/>
      <dgm:t>
        <a:bodyPr/>
        <a:lstStyle/>
        <a:p>
          <a:endParaRPr lang="de-DE"/>
        </a:p>
      </dgm:t>
    </dgm:pt>
    <dgm:pt modelId="{837D266E-A34D-4769-A66C-ED33F7B9A773}" type="sibTrans" cxnId="{D4F9EAB5-5E00-4875-9C06-57621536C4E8}">
      <dgm:prSet/>
      <dgm:spPr/>
      <dgm:t>
        <a:bodyPr/>
        <a:lstStyle/>
        <a:p>
          <a:endParaRPr lang="de-DE"/>
        </a:p>
      </dgm:t>
    </dgm:pt>
    <dgm:pt modelId="{DED199B3-C60E-4778-9BC8-02BB7D25E515}">
      <dgm:prSet/>
      <dgm:spPr/>
      <dgm:t>
        <a:bodyPr/>
        <a:lstStyle/>
        <a:p>
          <a:pPr algn="l"/>
          <a:r>
            <a:rPr lang="de-DE"/>
            <a:t>Das Tool soll einen hohen Grad an Interoperabilität besitzen</a:t>
          </a:r>
          <a:endParaRPr lang="de-DE" dirty="0"/>
        </a:p>
      </dgm:t>
    </dgm:pt>
    <dgm:pt modelId="{F55EE147-62A7-41DC-B17A-464329716D56}" type="parTrans" cxnId="{218EB84B-82AA-4162-A515-C9035F761A71}">
      <dgm:prSet/>
      <dgm:spPr/>
      <dgm:t>
        <a:bodyPr/>
        <a:lstStyle/>
        <a:p>
          <a:endParaRPr lang="de-DE"/>
        </a:p>
      </dgm:t>
    </dgm:pt>
    <dgm:pt modelId="{13ACBA32-ABC2-4D08-BC0C-F883A7E30F0D}" type="sibTrans" cxnId="{218EB84B-82AA-4162-A515-C9035F761A71}">
      <dgm:prSet/>
      <dgm:spPr/>
      <dgm:t>
        <a:bodyPr/>
        <a:lstStyle/>
        <a:p>
          <a:endParaRPr lang="de-DE"/>
        </a:p>
      </dgm:t>
    </dgm:pt>
    <dgm:pt modelId="{B161F798-DD29-4797-A63E-BE819403D9AE}">
      <dgm:prSet/>
      <dgm:spPr/>
      <dgm:t>
        <a:bodyPr/>
        <a:lstStyle/>
        <a:p>
          <a:pPr algn="l"/>
          <a:r>
            <a:rPr lang="de-DE"/>
            <a:t>Das Tool soll Analytics Funktionen effizient anbinden können</a:t>
          </a:r>
          <a:endParaRPr lang="de-DE" dirty="0"/>
        </a:p>
      </dgm:t>
    </dgm:pt>
    <dgm:pt modelId="{6EDC8108-632D-4572-B8FB-38C24ED1839A}" type="parTrans" cxnId="{A1BC0BE2-23C9-4BF8-951E-B65275C65252}">
      <dgm:prSet/>
      <dgm:spPr/>
      <dgm:t>
        <a:bodyPr/>
        <a:lstStyle/>
        <a:p>
          <a:endParaRPr lang="de-DE"/>
        </a:p>
      </dgm:t>
    </dgm:pt>
    <dgm:pt modelId="{7A64B4B7-496A-4214-AF34-6A045B021BB9}" type="sibTrans" cxnId="{A1BC0BE2-23C9-4BF8-951E-B65275C65252}">
      <dgm:prSet/>
      <dgm:spPr/>
      <dgm:t>
        <a:bodyPr/>
        <a:lstStyle/>
        <a:p>
          <a:endParaRPr lang="de-DE"/>
        </a:p>
      </dgm:t>
    </dgm:pt>
    <dgm:pt modelId="{0EBA546A-BF74-4249-AD82-D40757D61572}">
      <dgm:prSet/>
      <dgm:spPr/>
      <dgm:t>
        <a:bodyPr/>
        <a:lstStyle/>
        <a:p>
          <a:pPr algn="l"/>
          <a:r>
            <a:rPr lang="de-DE"/>
            <a:t>Das Tool soll ergonomisch und anwendungsorientiert sein</a:t>
          </a:r>
          <a:endParaRPr lang="de-DE" dirty="0"/>
        </a:p>
      </dgm:t>
    </dgm:pt>
    <dgm:pt modelId="{AFD2238A-F558-4B38-8C89-2F88C7F13CA9}" type="parTrans" cxnId="{CC3C4E29-95B0-4C2E-AFA8-DF8E28B04133}">
      <dgm:prSet/>
      <dgm:spPr/>
      <dgm:t>
        <a:bodyPr/>
        <a:lstStyle/>
        <a:p>
          <a:endParaRPr lang="de-DE"/>
        </a:p>
      </dgm:t>
    </dgm:pt>
    <dgm:pt modelId="{C293134C-EC78-45C9-B672-D92C669A0924}" type="sibTrans" cxnId="{CC3C4E29-95B0-4C2E-AFA8-DF8E28B04133}">
      <dgm:prSet/>
      <dgm:spPr/>
      <dgm:t>
        <a:bodyPr/>
        <a:lstStyle/>
        <a:p>
          <a:endParaRPr lang="de-DE"/>
        </a:p>
      </dgm:t>
    </dgm:pt>
    <dgm:pt modelId="{545EBB54-AEFD-4456-B61A-F60DB1E479ED}">
      <dgm:prSet/>
      <dgm:spPr/>
      <dgm:t>
        <a:bodyPr/>
        <a:lstStyle/>
        <a:p>
          <a:pPr algn="l"/>
          <a:r>
            <a:rPr lang="de-DE"/>
            <a:t>Das Tool soll mit älteren und neuen Maschinen kompatibel sein</a:t>
          </a:r>
          <a:endParaRPr lang="de-DE" dirty="0"/>
        </a:p>
      </dgm:t>
    </dgm:pt>
    <dgm:pt modelId="{D4D54B05-0EE4-4077-8065-87ABADE1BEBE}" type="parTrans" cxnId="{E03B85D5-DB4F-48A2-B76A-00EE08E6AE7C}">
      <dgm:prSet/>
      <dgm:spPr/>
      <dgm:t>
        <a:bodyPr/>
        <a:lstStyle/>
        <a:p>
          <a:endParaRPr lang="de-DE"/>
        </a:p>
      </dgm:t>
    </dgm:pt>
    <dgm:pt modelId="{5C8D3D49-8470-48FF-A30C-EFB4768442CA}" type="sibTrans" cxnId="{E03B85D5-DB4F-48A2-B76A-00EE08E6AE7C}">
      <dgm:prSet/>
      <dgm:spPr/>
      <dgm:t>
        <a:bodyPr/>
        <a:lstStyle/>
        <a:p>
          <a:endParaRPr lang="de-DE"/>
        </a:p>
      </dgm:t>
    </dgm:pt>
    <dgm:pt modelId="{D227FB5A-D676-4B52-ABD9-301E518215AF}" type="pres">
      <dgm:prSet presAssocID="{E96D23EF-8C31-4AD5-9FED-2048E35A5A0A}" presName="linearFlow" presStyleCnt="0">
        <dgm:presLayoutVars>
          <dgm:dir/>
          <dgm:resizeHandles val="exact"/>
        </dgm:presLayoutVars>
      </dgm:prSet>
      <dgm:spPr/>
    </dgm:pt>
    <dgm:pt modelId="{F5B7FE04-4014-4716-8E07-F028073C060A}" type="pres">
      <dgm:prSet presAssocID="{BBA0F43D-DAC3-45A9-A6DB-E93323484D42}" presName="composite" presStyleCnt="0"/>
      <dgm:spPr/>
    </dgm:pt>
    <dgm:pt modelId="{7BA0644C-7C5F-4748-BC33-B08867468F56}" type="pres">
      <dgm:prSet presAssocID="{BBA0F43D-DAC3-45A9-A6DB-E93323484D42}" presName="imgShp" presStyleLbl="fgImgPlace1" presStyleIdx="0" presStyleCnt="6"/>
      <dgm:spPr/>
    </dgm:pt>
    <dgm:pt modelId="{5D98A9F4-C7F4-47A9-B592-74143FC06B28}" type="pres">
      <dgm:prSet presAssocID="{BBA0F43D-DAC3-45A9-A6DB-E93323484D42}" presName="txShp" presStyleLbl="node1" presStyleIdx="0" presStyleCnt="6">
        <dgm:presLayoutVars>
          <dgm:bulletEnabled val="1"/>
        </dgm:presLayoutVars>
      </dgm:prSet>
      <dgm:spPr/>
    </dgm:pt>
    <dgm:pt modelId="{E3D2CC63-56B9-4B4A-BA49-A3B785DBE7EE}" type="pres">
      <dgm:prSet presAssocID="{8C66689C-9274-440C-97E0-CF1540886EB4}" presName="spacing" presStyleCnt="0"/>
      <dgm:spPr/>
    </dgm:pt>
    <dgm:pt modelId="{932ED110-2FE6-4E25-B89A-C983CFB3A68B}" type="pres">
      <dgm:prSet presAssocID="{3479F267-EB55-4A77-8F53-AADFA62E9064}" presName="composite" presStyleCnt="0"/>
      <dgm:spPr/>
    </dgm:pt>
    <dgm:pt modelId="{2198BA70-3694-48F8-B269-C891A917CE28}" type="pres">
      <dgm:prSet presAssocID="{3479F267-EB55-4A77-8F53-AADFA62E9064}" presName="imgShp" presStyleLbl="fgImgPlace1" presStyleIdx="1" presStyleCnt="6"/>
      <dgm:spPr/>
    </dgm:pt>
    <dgm:pt modelId="{10B24169-06AB-49DC-8520-344C1535B53A}" type="pres">
      <dgm:prSet presAssocID="{3479F267-EB55-4A77-8F53-AADFA62E9064}" presName="txShp" presStyleLbl="node1" presStyleIdx="1" presStyleCnt="6">
        <dgm:presLayoutVars>
          <dgm:bulletEnabled val="1"/>
        </dgm:presLayoutVars>
      </dgm:prSet>
      <dgm:spPr/>
    </dgm:pt>
    <dgm:pt modelId="{4129C146-9F26-4CE6-A243-F64DAD9F49DD}" type="pres">
      <dgm:prSet presAssocID="{837D266E-A34D-4769-A66C-ED33F7B9A773}" presName="spacing" presStyleCnt="0"/>
      <dgm:spPr/>
    </dgm:pt>
    <dgm:pt modelId="{B4EA469D-DED6-4BFB-BC91-92FE994A81B3}" type="pres">
      <dgm:prSet presAssocID="{DED199B3-C60E-4778-9BC8-02BB7D25E515}" presName="composite" presStyleCnt="0"/>
      <dgm:spPr/>
    </dgm:pt>
    <dgm:pt modelId="{88EB2077-4D94-483A-8014-A442D65D90F6}" type="pres">
      <dgm:prSet presAssocID="{DED199B3-C60E-4778-9BC8-02BB7D25E515}" presName="imgShp" presStyleLbl="fgImgPlace1" presStyleIdx="2" presStyleCnt="6"/>
      <dgm:spPr/>
    </dgm:pt>
    <dgm:pt modelId="{C40B9EC3-B6E5-4674-A292-0D0B5D4FB648}" type="pres">
      <dgm:prSet presAssocID="{DED199B3-C60E-4778-9BC8-02BB7D25E515}" presName="txShp" presStyleLbl="node1" presStyleIdx="2" presStyleCnt="6">
        <dgm:presLayoutVars>
          <dgm:bulletEnabled val="1"/>
        </dgm:presLayoutVars>
      </dgm:prSet>
      <dgm:spPr/>
    </dgm:pt>
    <dgm:pt modelId="{7F9F406F-A30C-4A30-8775-9F24B069B89D}" type="pres">
      <dgm:prSet presAssocID="{13ACBA32-ABC2-4D08-BC0C-F883A7E30F0D}" presName="spacing" presStyleCnt="0"/>
      <dgm:spPr/>
    </dgm:pt>
    <dgm:pt modelId="{651B165E-FA85-4141-8E68-713D5596CABB}" type="pres">
      <dgm:prSet presAssocID="{B161F798-DD29-4797-A63E-BE819403D9AE}" presName="composite" presStyleCnt="0"/>
      <dgm:spPr/>
    </dgm:pt>
    <dgm:pt modelId="{27112735-276C-40F8-9DA1-35249D3A86EC}" type="pres">
      <dgm:prSet presAssocID="{B161F798-DD29-4797-A63E-BE819403D9AE}" presName="imgShp" presStyleLbl="fgImgPlace1" presStyleIdx="3" presStyleCnt="6"/>
      <dgm:spPr/>
    </dgm:pt>
    <dgm:pt modelId="{3D2F24C8-FDD8-473C-AA98-84C3FDAD52A3}" type="pres">
      <dgm:prSet presAssocID="{B161F798-DD29-4797-A63E-BE819403D9AE}" presName="txShp" presStyleLbl="node1" presStyleIdx="3" presStyleCnt="6">
        <dgm:presLayoutVars>
          <dgm:bulletEnabled val="1"/>
        </dgm:presLayoutVars>
      </dgm:prSet>
      <dgm:spPr/>
    </dgm:pt>
    <dgm:pt modelId="{05D3A7A2-0D33-47B5-B236-720DC01A5D63}" type="pres">
      <dgm:prSet presAssocID="{7A64B4B7-496A-4214-AF34-6A045B021BB9}" presName="spacing" presStyleCnt="0"/>
      <dgm:spPr/>
    </dgm:pt>
    <dgm:pt modelId="{39CFF409-C208-418F-ADDE-761C13F3F296}" type="pres">
      <dgm:prSet presAssocID="{0EBA546A-BF74-4249-AD82-D40757D61572}" presName="composite" presStyleCnt="0"/>
      <dgm:spPr/>
    </dgm:pt>
    <dgm:pt modelId="{F053F779-5050-409B-8ECE-4406A0D2BE6B}" type="pres">
      <dgm:prSet presAssocID="{0EBA546A-BF74-4249-AD82-D40757D61572}" presName="imgShp" presStyleLbl="fgImgPlace1" presStyleIdx="4" presStyleCnt="6"/>
      <dgm:spPr/>
    </dgm:pt>
    <dgm:pt modelId="{687A82D4-3ADE-4D27-A26E-3BE526E01DF7}" type="pres">
      <dgm:prSet presAssocID="{0EBA546A-BF74-4249-AD82-D40757D61572}" presName="txShp" presStyleLbl="node1" presStyleIdx="4" presStyleCnt="6">
        <dgm:presLayoutVars>
          <dgm:bulletEnabled val="1"/>
        </dgm:presLayoutVars>
      </dgm:prSet>
      <dgm:spPr/>
    </dgm:pt>
    <dgm:pt modelId="{15E571F6-733C-4153-904F-083558B2440F}" type="pres">
      <dgm:prSet presAssocID="{C293134C-EC78-45C9-B672-D92C669A0924}" presName="spacing" presStyleCnt="0"/>
      <dgm:spPr/>
    </dgm:pt>
    <dgm:pt modelId="{3A9DD9E9-AD09-449D-A930-9289B8DC2F82}" type="pres">
      <dgm:prSet presAssocID="{545EBB54-AEFD-4456-B61A-F60DB1E479ED}" presName="composite" presStyleCnt="0"/>
      <dgm:spPr/>
    </dgm:pt>
    <dgm:pt modelId="{8698DE66-6F93-4385-82A2-EA4FC49E96BE}" type="pres">
      <dgm:prSet presAssocID="{545EBB54-AEFD-4456-B61A-F60DB1E479ED}" presName="imgShp" presStyleLbl="fgImgPlace1" presStyleIdx="5" presStyleCnt="6"/>
      <dgm:spPr/>
    </dgm:pt>
    <dgm:pt modelId="{188B300F-1DFD-4D98-B742-1C2C90BB7718}" type="pres">
      <dgm:prSet presAssocID="{545EBB54-AEFD-4456-B61A-F60DB1E479ED}" presName="txShp" presStyleLbl="node1" presStyleIdx="5" presStyleCnt="6">
        <dgm:presLayoutVars>
          <dgm:bulletEnabled val="1"/>
        </dgm:presLayoutVars>
      </dgm:prSet>
      <dgm:spPr/>
    </dgm:pt>
  </dgm:ptLst>
  <dgm:cxnLst>
    <dgm:cxn modelId="{D9D3630B-AB07-448E-ADAC-7CFDACA7E8F7}" type="presOf" srcId="{BBA0F43D-DAC3-45A9-A6DB-E93323484D42}" destId="{5D98A9F4-C7F4-47A9-B592-74143FC06B28}" srcOrd="0" destOrd="0" presId="urn:microsoft.com/office/officeart/2005/8/layout/vList3"/>
    <dgm:cxn modelId="{85024B1B-91FC-4FBC-ACCF-863AD4714126}" type="presOf" srcId="{3479F267-EB55-4A77-8F53-AADFA62E9064}" destId="{10B24169-06AB-49DC-8520-344C1535B53A}" srcOrd="0" destOrd="0" presId="urn:microsoft.com/office/officeart/2005/8/layout/vList3"/>
    <dgm:cxn modelId="{CC3C4E29-95B0-4C2E-AFA8-DF8E28B04133}" srcId="{E96D23EF-8C31-4AD5-9FED-2048E35A5A0A}" destId="{0EBA546A-BF74-4249-AD82-D40757D61572}" srcOrd="4" destOrd="0" parTransId="{AFD2238A-F558-4B38-8C89-2F88C7F13CA9}" sibTransId="{C293134C-EC78-45C9-B672-D92C669A0924}"/>
    <dgm:cxn modelId="{B967BF2B-BB7B-4430-A961-62CDAC0D65B2}" type="presOf" srcId="{E96D23EF-8C31-4AD5-9FED-2048E35A5A0A}" destId="{D227FB5A-D676-4B52-ABD9-301E518215AF}" srcOrd="0" destOrd="0" presId="urn:microsoft.com/office/officeart/2005/8/layout/vList3"/>
    <dgm:cxn modelId="{DF8F1145-70F6-4586-91E4-7301B4A273F9}" type="presOf" srcId="{545EBB54-AEFD-4456-B61A-F60DB1E479ED}" destId="{188B300F-1DFD-4D98-B742-1C2C90BB7718}" srcOrd="0" destOrd="0" presId="urn:microsoft.com/office/officeart/2005/8/layout/vList3"/>
    <dgm:cxn modelId="{218EB84B-82AA-4162-A515-C9035F761A71}" srcId="{E96D23EF-8C31-4AD5-9FED-2048E35A5A0A}" destId="{DED199B3-C60E-4778-9BC8-02BB7D25E515}" srcOrd="2" destOrd="0" parTransId="{F55EE147-62A7-41DC-B17A-464329716D56}" sibTransId="{13ACBA32-ABC2-4D08-BC0C-F883A7E30F0D}"/>
    <dgm:cxn modelId="{9B60446C-5E10-4494-A4F8-1AC17B4B03B0}" srcId="{E96D23EF-8C31-4AD5-9FED-2048E35A5A0A}" destId="{BBA0F43D-DAC3-45A9-A6DB-E93323484D42}" srcOrd="0" destOrd="0" parTransId="{A0B26013-A6EC-4958-9153-BC41E0095D8A}" sibTransId="{8C66689C-9274-440C-97E0-CF1540886EB4}"/>
    <dgm:cxn modelId="{7C793758-A68E-43E9-85E9-89E4D732C55D}" type="presOf" srcId="{B161F798-DD29-4797-A63E-BE819403D9AE}" destId="{3D2F24C8-FDD8-473C-AA98-84C3FDAD52A3}" srcOrd="0" destOrd="0" presId="urn:microsoft.com/office/officeart/2005/8/layout/vList3"/>
    <dgm:cxn modelId="{64B637A6-DC8D-40C7-B63F-6CCC2CED43EE}" type="presOf" srcId="{DED199B3-C60E-4778-9BC8-02BB7D25E515}" destId="{C40B9EC3-B6E5-4674-A292-0D0B5D4FB648}" srcOrd="0" destOrd="0" presId="urn:microsoft.com/office/officeart/2005/8/layout/vList3"/>
    <dgm:cxn modelId="{D4F9EAB5-5E00-4875-9C06-57621536C4E8}" srcId="{E96D23EF-8C31-4AD5-9FED-2048E35A5A0A}" destId="{3479F267-EB55-4A77-8F53-AADFA62E9064}" srcOrd="1" destOrd="0" parTransId="{FC4EC0A2-8323-4D2F-ACC8-863CB6CB5BEF}" sibTransId="{837D266E-A34D-4769-A66C-ED33F7B9A773}"/>
    <dgm:cxn modelId="{D33A25C3-E922-460C-837A-9EF2CF1590DB}" type="presOf" srcId="{0EBA546A-BF74-4249-AD82-D40757D61572}" destId="{687A82D4-3ADE-4D27-A26E-3BE526E01DF7}" srcOrd="0" destOrd="0" presId="urn:microsoft.com/office/officeart/2005/8/layout/vList3"/>
    <dgm:cxn modelId="{E03B85D5-DB4F-48A2-B76A-00EE08E6AE7C}" srcId="{E96D23EF-8C31-4AD5-9FED-2048E35A5A0A}" destId="{545EBB54-AEFD-4456-B61A-F60DB1E479ED}" srcOrd="5" destOrd="0" parTransId="{D4D54B05-0EE4-4077-8065-87ABADE1BEBE}" sibTransId="{5C8D3D49-8470-48FF-A30C-EFB4768442CA}"/>
    <dgm:cxn modelId="{A1BC0BE2-23C9-4BF8-951E-B65275C65252}" srcId="{E96D23EF-8C31-4AD5-9FED-2048E35A5A0A}" destId="{B161F798-DD29-4797-A63E-BE819403D9AE}" srcOrd="3" destOrd="0" parTransId="{6EDC8108-632D-4572-B8FB-38C24ED1839A}" sibTransId="{7A64B4B7-496A-4214-AF34-6A045B021BB9}"/>
    <dgm:cxn modelId="{F37C12D6-C30D-4689-88D1-5DCF0B484FFE}" type="presParOf" srcId="{D227FB5A-D676-4B52-ABD9-301E518215AF}" destId="{F5B7FE04-4014-4716-8E07-F028073C060A}" srcOrd="0" destOrd="0" presId="urn:microsoft.com/office/officeart/2005/8/layout/vList3"/>
    <dgm:cxn modelId="{918CBFBE-027E-42A2-8FBA-40A09BF9CAA2}" type="presParOf" srcId="{F5B7FE04-4014-4716-8E07-F028073C060A}" destId="{7BA0644C-7C5F-4748-BC33-B08867468F56}" srcOrd="0" destOrd="0" presId="urn:microsoft.com/office/officeart/2005/8/layout/vList3"/>
    <dgm:cxn modelId="{0DF07C89-4D0E-4B50-AD21-1C0158DE7D68}" type="presParOf" srcId="{F5B7FE04-4014-4716-8E07-F028073C060A}" destId="{5D98A9F4-C7F4-47A9-B592-74143FC06B28}" srcOrd="1" destOrd="0" presId="urn:microsoft.com/office/officeart/2005/8/layout/vList3"/>
    <dgm:cxn modelId="{174D6818-FDEE-4B16-8454-0BF7FB5B5F78}" type="presParOf" srcId="{D227FB5A-D676-4B52-ABD9-301E518215AF}" destId="{E3D2CC63-56B9-4B4A-BA49-A3B785DBE7EE}" srcOrd="1" destOrd="0" presId="urn:microsoft.com/office/officeart/2005/8/layout/vList3"/>
    <dgm:cxn modelId="{40E83F30-333D-4E61-832F-E224903D0D69}" type="presParOf" srcId="{D227FB5A-D676-4B52-ABD9-301E518215AF}" destId="{932ED110-2FE6-4E25-B89A-C983CFB3A68B}" srcOrd="2" destOrd="0" presId="urn:microsoft.com/office/officeart/2005/8/layout/vList3"/>
    <dgm:cxn modelId="{0CCD4A9E-51B8-4327-882B-8618E0300755}" type="presParOf" srcId="{932ED110-2FE6-4E25-B89A-C983CFB3A68B}" destId="{2198BA70-3694-48F8-B269-C891A917CE28}" srcOrd="0" destOrd="0" presId="urn:microsoft.com/office/officeart/2005/8/layout/vList3"/>
    <dgm:cxn modelId="{E658DCF6-E131-45A1-9FBB-2340C9FF1A39}" type="presParOf" srcId="{932ED110-2FE6-4E25-B89A-C983CFB3A68B}" destId="{10B24169-06AB-49DC-8520-344C1535B53A}" srcOrd="1" destOrd="0" presId="urn:microsoft.com/office/officeart/2005/8/layout/vList3"/>
    <dgm:cxn modelId="{FA8AAADB-2547-43B1-95C7-B6F3F53CB3D8}" type="presParOf" srcId="{D227FB5A-D676-4B52-ABD9-301E518215AF}" destId="{4129C146-9F26-4CE6-A243-F64DAD9F49DD}" srcOrd="3" destOrd="0" presId="urn:microsoft.com/office/officeart/2005/8/layout/vList3"/>
    <dgm:cxn modelId="{04E2177A-7A5D-4756-85AD-889AC1FC5225}" type="presParOf" srcId="{D227FB5A-D676-4B52-ABD9-301E518215AF}" destId="{B4EA469D-DED6-4BFB-BC91-92FE994A81B3}" srcOrd="4" destOrd="0" presId="urn:microsoft.com/office/officeart/2005/8/layout/vList3"/>
    <dgm:cxn modelId="{33313D39-E52A-402A-87E4-7712DDFC04FE}" type="presParOf" srcId="{B4EA469D-DED6-4BFB-BC91-92FE994A81B3}" destId="{88EB2077-4D94-483A-8014-A442D65D90F6}" srcOrd="0" destOrd="0" presId="urn:microsoft.com/office/officeart/2005/8/layout/vList3"/>
    <dgm:cxn modelId="{DB7E2F25-2499-4171-946D-E644DECBAEE6}" type="presParOf" srcId="{B4EA469D-DED6-4BFB-BC91-92FE994A81B3}" destId="{C40B9EC3-B6E5-4674-A292-0D0B5D4FB648}" srcOrd="1" destOrd="0" presId="urn:microsoft.com/office/officeart/2005/8/layout/vList3"/>
    <dgm:cxn modelId="{E0F3F714-BD16-44FF-97B2-AE74E3556183}" type="presParOf" srcId="{D227FB5A-D676-4B52-ABD9-301E518215AF}" destId="{7F9F406F-A30C-4A30-8775-9F24B069B89D}" srcOrd="5" destOrd="0" presId="urn:microsoft.com/office/officeart/2005/8/layout/vList3"/>
    <dgm:cxn modelId="{B586B081-A132-43FE-9C3D-77DB6A87F1B2}" type="presParOf" srcId="{D227FB5A-D676-4B52-ABD9-301E518215AF}" destId="{651B165E-FA85-4141-8E68-713D5596CABB}" srcOrd="6" destOrd="0" presId="urn:microsoft.com/office/officeart/2005/8/layout/vList3"/>
    <dgm:cxn modelId="{A5C25D06-E4F0-4AF7-914C-4AFB7CD6AF88}" type="presParOf" srcId="{651B165E-FA85-4141-8E68-713D5596CABB}" destId="{27112735-276C-40F8-9DA1-35249D3A86EC}" srcOrd="0" destOrd="0" presId="urn:microsoft.com/office/officeart/2005/8/layout/vList3"/>
    <dgm:cxn modelId="{62D78516-1595-48BE-B9D5-EC8C25408AE8}" type="presParOf" srcId="{651B165E-FA85-4141-8E68-713D5596CABB}" destId="{3D2F24C8-FDD8-473C-AA98-84C3FDAD52A3}" srcOrd="1" destOrd="0" presId="urn:microsoft.com/office/officeart/2005/8/layout/vList3"/>
    <dgm:cxn modelId="{A84F36BC-D5C1-4E04-9E05-B8499147FCE3}" type="presParOf" srcId="{D227FB5A-D676-4B52-ABD9-301E518215AF}" destId="{05D3A7A2-0D33-47B5-B236-720DC01A5D63}" srcOrd="7" destOrd="0" presId="urn:microsoft.com/office/officeart/2005/8/layout/vList3"/>
    <dgm:cxn modelId="{1321E4B5-D30F-4D14-ADD8-1F2F240D7478}" type="presParOf" srcId="{D227FB5A-D676-4B52-ABD9-301E518215AF}" destId="{39CFF409-C208-418F-ADDE-761C13F3F296}" srcOrd="8" destOrd="0" presId="urn:microsoft.com/office/officeart/2005/8/layout/vList3"/>
    <dgm:cxn modelId="{12DB8931-D0FE-4E0C-869B-17508D42F6BB}" type="presParOf" srcId="{39CFF409-C208-418F-ADDE-761C13F3F296}" destId="{F053F779-5050-409B-8ECE-4406A0D2BE6B}" srcOrd="0" destOrd="0" presId="urn:microsoft.com/office/officeart/2005/8/layout/vList3"/>
    <dgm:cxn modelId="{96C49784-98D7-4AC5-8D73-C073A1A75F1F}" type="presParOf" srcId="{39CFF409-C208-418F-ADDE-761C13F3F296}" destId="{687A82D4-3ADE-4D27-A26E-3BE526E01DF7}" srcOrd="1" destOrd="0" presId="urn:microsoft.com/office/officeart/2005/8/layout/vList3"/>
    <dgm:cxn modelId="{442B8879-70D8-4B95-92E7-41AEB687C130}" type="presParOf" srcId="{D227FB5A-D676-4B52-ABD9-301E518215AF}" destId="{15E571F6-733C-4153-904F-083558B2440F}" srcOrd="9" destOrd="0" presId="urn:microsoft.com/office/officeart/2005/8/layout/vList3"/>
    <dgm:cxn modelId="{7F683EC3-E60B-4922-8064-1B5C8EDFECE1}" type="presParOf" srcId="{D227FB5A-D676-4B52-ABD9-301E518215AF}" destId="{3A9DD9E9-AD09-449D-A930-9289B8DC2F82}" srcOrd="10" destOrd="0" presId="urn:microsoft.com/office/officeart/2005/8/layout/vList3"/>
    <dgm:cxn modelId="{A9710B3C-D235-4519-A8E9-C1F7184AC656}" type="presParOf" srcId="{3A9DD9E9-AD09-449D-A930-9289B8DC2F82}" destId="{8698DE66-6F93-4385-82A2-EA4FC49E96BE}" srcOrd="0" destOrd="0" presId="urn:microsoft.com/office/officeart/2005/8/layout/vList3"/>
    <dgm:cxn modelId="{1AB2A19B-E749-4A4B-AFF2-63A5A27E3598}" type="presParOf" srcId="{3A9DD9E9-AD09-449D-A930-9289B8DC2F82}" destId="{188B300F-1DFD-4D98-B742-1C2C90BB771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rgbClr val="0DA375"/>
        </a:solidFill>
      </dgm:spPr>
      <dgm:t>
        <a:bodyPr/>
        <a:lstStyle/>
        <a:p>
          <a:r>
            <a:rPr lang="de-DE" b="1" dirty="0"/>
            <a:t>Node-Red in der Industrie?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Ausblick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Node-Red in der Industrie?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rgbClr val="03A273"/>
        </a:solidFill>
      </dgm:spPr>
      <dgm:t>
        <a:bodyPr/>
        <a:lstStyle/>
        <a:p>
          <a:r>
            <a:rPr lang="de-DE" b="1" dirty="0">
              <a:solidFill>
                <a:schemeClr val="lt1"/>
              </a:solidFill>
            </a:rPr>
            <a:t>Ausblick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F7C63D1-C7B0-4FA9-8EE3-C2784F5526CD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1450D34-6547-4320-B549-C90A0B6724ED}">
      <dgm:prSet phldrT="[Text]"/>
      <dgm:spPr>
        <a:solidFill>
          <a:srgbClr val="03A273"/>
        </a:solidFill>
      </dgm:spPr>
      <dgm:t>
        <a:bodyPr/>
        <a:lstStyle/>
        <a:p>
          <a:r>
            <a:rPr lang="de-DE" dirty="0"/>
            <a:t>Anhaltendes Wachstum des Tools</a:t>
          </a:r>
        </a:p>
      </dgm:t>
    </dgm:pt>
    <dgm:pt modelId="{9DDD96CF-7D09-4AD3-A751-F048AC6B428C}" type="parTrans" cxnId="{9C08EDCC-B5E9-4776-9DFE-ABE02D45768E}">
      <dgm:prSet/>
      <dgm:spPr/>
      <dgm:t>
        <a:bodyPr/>
        <a:lstStyle/>
        <a:p>
          <a:endParaRPr lang="de-DE"/>
        </a:p>
      </dgm:t>
    </dgm:pt>
    <dgm:pt modelId="{7D53B5E8-E743-40AA-88BF-2D15821FF83B}" type="sibTrans" cxnId="{9C08EDCC-B5E9-4776-9DFE-ABE02D45768E}">
      <dgm:prSet/>
      <dgm:spPr/>
      <dgm:t>
        <a:bodyPr/>
        <a:lstStyle/>
        <a:p>
          <a:endParaRPr lang="de-DE"/>
        </a:p>
      </dgm:t>
    </dgm:pt>
    <dgm:pt modelId="{125B0F15-D306-4FFA-A24F-28CD3509AF29}">
      <dgm:prSet phldrT="[Text]"/>
      <dgm:spPr>
        <a:solidFill>
          <a:srgbClr val="03A273"/>
        </a:solidFill>
      </dgm:spPr>
      <dgm:t>
        <a:bodyPr/>
        <a:lstStyle/>
        <a:p>
          <a:r>
            <a:rPr lang="de-DE" dirty="0"/>
            <a:t>Nahezu grenzenlose Verwendungsmöglichkeiten</a:t>
          </a:r>
        </a:p>
      </dgm:t>
    </dgm:pt>
    <dgm:pt modelId="{B81AE8F8-442B-4DF0-A2DD-6F6F5D4D3AAC}" type="parTrans" cxnId="{C5878DA7-B48E-4F09-B2FD-A1A0BF81A330}">
      <dgm:prSet/>
      <dgm:spPr/>
      <dgm:t>
        <a:bodyPr/>
        <a:lstStyle/>
        <a:p>
          <a:endParaRPr lang="de-DE"/>
        </a:p>
      </dgm:t>
    </dgm:pt>
    <dgm:pt modelId="{F53750AC-517D-44A0-95D2-7F72FB17F4A5}" type="sibTrans" cxnId="{C5878DA7-B48E-4F09-B2FD-A1A0BF81A330}">
      <dgm:prSet/>
      <dgm:spPr/>
      <dgm:t>
        <a:bodyPr/>
        <a:lstStyle/>
        <a:p>
          <a:endParaRPr lang="de-DE"/>
        </a:p>
      </dgm:t>
    </dgm:pt>
    <dgm:pt modelId="{92578D21-7139-4E35-95F5-8878B2742F68}">
      <dgm:prSet phldrT="[Text]"/>
      <dgm:spPr>
        <a:solidFill>
          <a:srgbClr val="03A273"/>
        </a:solidFill>
      </dgm:spPr>
      <dgm:t>
        <a:bodyPr/>
        <a:lstStyle/>
        <a:p>
          <a:r>
            <a:rPr lang="de-DE" dirty="0"/>
            <a:t>Große Online Community</a:t>
          </a:r>
        </a:p>
      </dgm:t>
    </dgm:pt>
    <dgm:pt modelId="{505E2E08-BF3B-4CBE-B540-D7C688DAA630}" type="parTrans" cxnId="{B1B0C79D-FCF6-43EB-B2D3-E2362D9CADD6}">
      <dgm:prSet/>
      <dgm:spPr/>
      <dgm:t>
        <a:bodyPr/>
        <a:lstStyle/>
        <a:p>
          <a:endParaRPr lang="de-DE"/>
        </a:p>
      </dgm:t>
    </dgm:pt>
    <dgm:pt modelId="{5AF7BBFF-7743-46B3-B9F5-FD2C3CCE3833}" type="sibTrans" cxnId="{B1B0C79D-FCF6-43EB-B2D3-E2362D9CADD6}">
      <dgm:prSet/>
      <dgm:spPr/>
      <dgm:t>
        <a:bodyPr/>
        <a:lstStyle/>
        <a:p>
          <a:endParaRPr lang="de-DE"/>
        </a:p>
      </dgm:t>
    </dgm:pt>
    <dgm:pt modelId="{58D131F5-5AF0-4073-A4D6-EF1C3A2DADD3}">
      <dgm:prSet phldrT="[Text]"/>
      <dgm:spPr>
        <a:solidFill>
          <a:srgbClr val="03A273"/>
        </a:solidFill>
      </dgm:spPr>
      <dgm:t>
        <a:bodyPr/>
        <a:lstStyle/>
        <a:p>
          <a:r>
            <a:rPr lang="de-DE" dirty="0"/>
            <a:t>Noch lange Support und sicherheitskritische Updates</a:t>
          </a:r>
        </a:p>
      </dgm:t>
    </dgm:pt>
    <dgm:pt modelId="{3D9AE3B5-521A-43FB-A318-128A9FA811F2}" type="parTrans" cxnId="{5D8DEBB8-41F0-48CD-AA35-EC04DA79BF9E}">
      <dgm:prSet/>
      <dgm:spPr/>
      <dgm:t>
        <a:bodyPr/>
        <a:lstStyle/>
        <a:p>
          <a:endParaRPr lang="de-DE"/>
        </a:p>
      </dgm:t>
    </dgm:pt>
    <dgm:pt modelId="{5213AD32-F030-4B0F-BC2A-5A88471CD878}" type="sibTrans" cxnId="{5D8DEBB8-41F0-48CD-AA35-EC04DA79BF9E}">
      <dgm:prSet/>
      <dgm:spPr/>
      <dgm:t>
        <a:bodyPr/>
        <a:lstStyle/>
        <a:p>
          <a:endParaRPr lang="de-DE"/>
        </a:p>
      </dgm:t>
    </dgm:pt>
    <dgm:pt modelId="{B9AEDD98-A1B1-4813-8CAF-A142FC92CF25}">
      <dgm:prSet phldrT="[Text]"/>
      <dgm:spPr>
        <a:solidFill>
          <a:srgbClr val="03A273"/>
        </a:solidFill>
      </dgm:spPr>
      <dgm:t>
        <a:bodyPr/>
        <a:lstStyle/>
        <a:p>
          <a:r>
            <a:rPr lang="de-DE" dirty="0"/>
            <a:t>Kommerzieller Bereich immer stärker</a:t>
          </a:r>
        </a:p>
      </dgm:t>
    </dgm:pt>
    <dgm:pt modelId="{EF578982-3382-4A20-99C3-BB661902B1EE}" type="parTrans" cxnId="{C8474FBC-CCFD-41F3-806B-7C1FB86EE69C}">
      <dgm:prSet/>
      <dgm:spPr/>
      <dgm:t>
        <a:bodyPr/>
        <a:lstStyle/>
        <a:p>
          <a:endParaRPr lang="de-DE"/>
        </a:p>
      </dgm:t>
    </dgm:pt>
    <dgm:pt modelId="{3712C554-54CA-47AD-A670-C5899B36CE4C}" type="sibTrans" cxnId="{C8474FBC-CCFD-41F3-806B-7C1FB86EE69C}">
      <dgm:prSet/>
      <dgm:spPr/>
      <dgm:t>
        <a:bodyPr/>
        <a:lstStyle/>
        <a:p>
          <a:endParaRPr lang="de-DE"/>
        </a:p>
      </dgm:t>
    </dgm:pt>
    <dgm:pt modelId="{35588ACC-7C07-4086-B174-F34F583DCD30}">
      <dgm:prSet phldrT="[Text]"/>
      <dgm:spPr>
        <a:solidFill>
          <a:srgbClr val="03A273"/>
        </a:solidFill>
      </dgm:spPr>
      <dgm:t>
        <a:bodyPr/>
        <a:lstStyle/>
        <a:p>
          <a:r>
            <a:rPr lang="de-DE" dirty="0"/>
            <a:t>35.1 % in-</a:t>
          </a:r>
          <a:r>
            <a:rPr lang="de-DE" dirty="0" err="1"/>
            <a:t>production</a:t>
          </a:r>
          <a:endParaRPr lang="de-DE" dirty="0"/>
        </a:p>
        <a:p>
          <a:r>
            <a:rPr lang="de-DE" dirty="0"/>
            <a:t>16.1% </a:t>
          </a:r>
          <a:r>
            <a:rPr lang="de-DE" dirty="0" err="1"/>
            <a:t>commercial</a:t>
          </a:r>
          <a:endParaRPr lang="de-DE" dirty="0"/>
        </a:p>
      </dgm:t>
    </dgm:pt>
    <dgm:pt modelId="{660B7B78-7925-40DB-BD99-8E00D3652470}" type="parTrans" cxnId="{8E459173-2089-48F5-B586-304EC31B2683}">
      <dgm:prSet/>
      <dgm:spPr/>
      <dgm:t>
        <a:bodyPr/>
        <a:lstStyle/>
        <a:p>
          <a:endParaRPr lang="de-DE"/>
        </a:p>
      </dgm:t>
    </dgm:pt>
    <dgm:pt modelId="{CB71048E-E4C7-495B-A5E4-59EEB434F8EB}" type="sibTrans" cxnId="{8E459173-2089-48F5-B586-304EC31B2683}">
      <dgm:prSet/>
      <dgm:spPr/>
      <dgm:t>
        <a:bodyPr/>
        <a:lstStyle/>
        <a:p>
          <a:endParaRPr lang="de-DE"/>
        </a:p>
      </dgm:t>
    </dgm:pt>
    <dgm:pt modelId="{D4C1B049-DA43-40FB-A9C9-74E39D20B50F}" type="pres">
      <dgm:prSet presAssocID="{5F7C63D1-C7B0-4FA9-8EE3-C2784F5526CD}" presName="diagram" presStyleCnt="0">
        <dgm:presLayoutVars>
          <dgm:dir/>
          <dgm:resizeHandles val="exact"/>
        </dgm:presLayoutVars>
      </dgm:prSet>
      <dgm:spPr/>
    </dgm:pt>
    <dgm:pt modelId="{0F68978A-B6F8-4BC2-893E-284F23880ABE}" type="pres">
      <dgm:prSet presAssocID="{F1450D34-6547-4320-B549-C90A0B6724ED}" presName="node" presStyleLbl="node1" presStyleIdx="0" presStyleCnt="6">
        <dgm:presLayoutVars>
          <dgm:bulletEnabled val="1"/>
        </dgm:presLayoutVars>
      </dgm:prSet>
      <dgm:spPr/>
    </dgm:pt>
    <dgm:pt modelId="{3C2C33EF-E452-44F7-8466-7D272A78B508}" type="pres">
      <dgm:prSet presAssocID="{7D53B5E8-E743-40AA-88BF-2D15821FF83B}" presName="sibTrans" presStyleCnt="0"/>
      <dgm:spPr/>
    </dgm:pt>
    <dgm:pt modelId="{8E67DF30-7451-495A-9022-F58862CB5401}" type="pres">
      <dgm:prSet presAssocID="{B9AEDD98-A1B1-4813-8CAF-A142FC92CF25}" presName="node" presStyleLbl="node1" presStyleIdx="1" presStyleCnt="6">
        <dgm:presLayoutVars>
          <dgm:bulletEnabled val="1"/>
        </dgm:presLayoutVars>
      </dgm:prSet>
      <dgm:spPr/>
    </dgm:pt>
    <dgm:pt modelId="{1CE9D9F1-FB24-439C-B7FA-8BBA090CD8DE}" type="pres">
      <dgm:prSet presAssocID="{3712C554-54CA-47AD-A670-C5899B36CE4C}" presName="sibTrans" presStyleCnt="0"/>
      <dgm:spPr/>
    </dgm:pt>
    <dgm:pt modelId="{1458F98A-B4EF-4651-894C-A2E6F3FB01E6}" type="pres">
      <dgm:prSet presAssocID="{35588ACC-7C07-4086-B174-F34F583DCD30}" presName="node" presStyleLbl="node1" presStyleIdx="2" presStyleCnt="6">
        <dgm:presLayoutVars>
          <dgm:bulletEnabled val="1"/>
        </dgm:presLayoutVars>
      </dgm:prSet>
      <dgm:spPr/>
    </dgm:pt>
    <dgm:pt modelId="{681AE0B2-EED0-40FB-A838-2FFDC1D07C97}" type="pres">
      <dgm:prSet presAssocID="{CB71048E-E4C7-495B-A5E4-59EEB434F8EB}" presName="sibTrans" presStyleCnt="0"/>
      <dgm:spPr/>
    </dgm:pt>
    <dgm:pt modelId="{DEF7D20E-EE5C-4008-850B-AAC729F21B2B}" type="pres">
      <dgm:prSet presAssocID="{125B0F15-D306-4FFA-A24F-28CD3509AF29}" presName="node" presStyleLbl="node1" presStyleIdx="3" presStyleCnt="6">
        <dgm:presLayoutVars>
          <dgm:bulletEnabled val="1"/>
        </dgm:presLayoutVars>
      </dgm:prSet>
      <dgm:spPr/>
    </dgm:pt>
    <dgm:pt modelId="{2E6DF637-BDC0-40E9-A0B0-45E97DB50EEF}" type="pres">
      <dgm:prSet presAssocID="{F53750AC-517D-44A0-95D2-7F72FB17F4A5}" presName="sibTrans" presStyleCnt="0"/>
      <dgm:spPr/>
    </dgm:pt>
    <dgm:pt modelId="{CA5C43D2-D080-496F-8F19-38EEA180AFE3}" type="pres">
      <dgm:prSet presAssocID="{92578D21-7139-4E35-95F5-8878B2742F68}" presName="node" presStyleLbl="node1" presStyleIdx="4" presStyleCnt="6">
        <dgm:presLayoutVars>
          <dgm:bulletEnabled val="1"/>
        </dgm:presLayoutVars>
      </dgm:prSet>
      <dgm:spPr/>
    </dgm:pt>
    <dgm:pt modelId="{081D0EA6-2250-492C-A2C8-48DE6D926C7E}" type="pres">
      <dgm:prSet presAssocID="{5AF7BBFF-7743-46B3-B9F5-FD2C3CCE3833}" presName="sibTrans" presStyleCnt="0"/>
      <dgm:spPr/>
    </dgm:pt>
    <dgm:pt modelId="{4317ADE7-0C0F-4C2A-9236-12B9FD309F0E}" type="pres">
      <dgm:prSet presAssocID="{58D131F5-5AF0-4073-A4D6-EF1C3A2DADD3}" presName="node" presStyleLbl="node1" presStyleIdx="5" presStyleCnt="6">
        <dgm:presLayoutVars>
          <dgm:bulletEnabled val="1"/>
        </dgm:presLayoutVars>
      </dgm:prSet>
      <dgm:spPr/>
    </dgm:pt>
  </dgm:ptLst>
  <dgm:cxnLst>
    <dgm:cxn modelId="{83162F49-3CEC-4150-926F-27AB35743D31}" type="presOf" srcId="{F1450D34-6547-4320-B549-C90A0B6724ED}" destId="{0F68978A-B6F8-4BC2-893E-284F23880ABE}" srcOrd="0" destOrd="0" presId="urn:microsoft.com/office/officeart/2005/8/layout/default"/>
    <dgm:cxn modelId="{8E459173-2089-48F5-B586-304EC31B2683}" srcId="{5F7C63D1-C7B0-4FA9-8EE3-C2784F5526CD}" destId="{35588ACC-7C07-4086-B174-F34F583DCD30}" srcOrd="2" destOrd="0" parTransId="{660B7B78-7925-40DB-BD99-8E00D3652470}" sibTransId="{CB71048E-E4C7-495B-A5E4-59EEB434F8EB}"/>
    <dgm:cxn modelId="{B1B0C79D-FCF6-43EB-B2D3-E2362D9CADD6}" srcId="{5F7C63D1-C7B0-4FA9-8EE3-C2784F5526CD}" destId="{92578D21-7139-4E35-95F5-8878B2742F68}" srcOrd="4" destOrd="0" parTransId="{505E2E08-BF3B-4CBE-B540-D7C688DAA630}" sibTransId="{5AF7BBFF-7743-46B3-B9F5-FD2C3CCE3833}"/>
    <dgm:cxn modelId="{C5878DA7-B48E-4F09-B2FD-A1A0BF81A330}" srcId="{5F7C63D1-C7B0-4FA9-8EE3-C2784F5526CD}" destId="{125B0F15-D306-4FFA-A24F-28CD3509AF29}" srcOrd="3" destOrd="0" parTransId="{B81AE8F8-442B-4DF0-A2DD-6F6F5D4D3AAC}" sibTransId="{F53750AC-517D-44A0-95D2-7F72FB17F4A5}"/>
    <dgm:cxn modelId="{36EDEAB6-C8EB-47C0-AF78-E8A72D3E6D44}" type="presOf" srcId="{35588ACC-7C07-4086-B174-F34F583DCD30}" destId="{1458F98A-B4EF-4651-894C-A2E6F3FB01E6}" srcOrd="0" destOrd="0" presId="urn:microsoft.com/office/officeart/2005/8/layout/default"/>
    <dgm:cxn modelId="{D15299B7-6E10-48C3-A6C9-C0AFB98E28E8}" type="presOf" srcId="{5F7C63D1-C7B0-4FA9-8EE3-C2784F5526CD}" destId="{D4C1B049-DA43-40FB-A9C9-74E39D20B50F}" srcOrd="0" destOrd="0" presId="urn:microsoft.com/office/officeart/2005/8/layout/default"/>
    <dgm:cxn modelId="{5D8DEBB8-41F0-48CD-AA35-EC04DA79BF9E}" srcId="{5F7C63D1-C7B0-4FA9-8EE3-C2784F5526CD}" destId="{58D131F5-5AF0-4073-A4D6-EF1C3A2DADD3}" srcOrd="5" destOrd="0" parTransId="{3D9AE3B5-521A-43FB-A318-128A9FA811F2}" sibTransId="{5213AD32-F030-4B0F-BC2A-5A88471CD878}"/>
    <dgm:cxn modelId="{C8474FBC-CCFD-41F3-806B-7C1FB86EE69C}" srcId="{5F7C63D1-C7B0-4FA9-8EE3-C2784F5526CD}" destId="{B9AEDD98-A1B1-4813-8CAF-A142FC92CF25}" srcOrd="1" destOrd="0" parTransId="{EF578982-3382-4A20-99C3-BB661902B1EE}" sibTransId="{3712C554-54CA-47AD-A670-C5899B36CE4C}"/>
    <dgm:cxn modelId="{9C08EDCC-B5E9-4776-9DFE-ABE02D45768E}" srcId="{5F7C63D1-C7B0-4FA9-8EE3-C2784F5526CD}" destId="{F1450D34-6547-4320-B549-C90A0B6724ED}" srcOrd="0" destOrd="0" parTransId="{9DDD96CF-7D09-4AD3-A751-F048AC6B428C}" sibTransId="{7D53B5E8-E743-40AA-88BF-2D15821FF83B}"/>
    <dgm:cxn modelId="{C3C31DD3-26DD-436D-977F-C1E471984A2F}" type="presOf" srcId="{B9AEDD98-A1B1-4813-8CAF-A142FC92CF25}" destId="{8E67DF30-7451-495A-9022-F58862CB5401}" srcOrd="0" destOrd="0" presId="urn:microsoft.com/office/officeart/2005/8/layout/default"/>
    <dgm:cxn modelId="{205FB6DB-1136-471D-995F-065B687CC11D}" type="presOf" srcId="{125B0F15-D306-4FFA-A24F-28CD3509AF29}" destId="{DEF7D20E-EE5C-4008-850B-AAC729F21B2B}" srcOrd="0" destOrd="0" presId="urn:microsoft.com/office/officeart/2005/8/layout/default"/>
    <dgm:cxn modelId="{119101DD-30C9-4B2A-A2F3-7A2314B554A0}" type="presOf" srcId="{92578D21-7139-4E35-95F5-8878B2742F68}" destId="{CA5C43D2-D080-496F-8F19-38EEA180AFE3}" srcOrd="0" destOrd="0" presId="urn:microsoft.com/office/officeart/2005/8/layout/default"/>
    <dgm:cxn modelId="{4B9293F7-E722-4902-8A5C-4137148DF25F}" type="presOf" srcId="{58D131F5-5AF0-4073-A4D6-EF1C3A2DADD3}" destId="{4317ADE7-0C0F-4C2A-9236-12B9FD309F0E}" srcOrd="0" destOrd="0" presId="urn:microsoft.com/office/officeart/2005/8/layout/default"/>
    <dgm:cxn modelId="{C8F6207E-4284-4C8E-90E8-64926C18F54F}" type="presParOf" srcId="{D4C1B049-DA43-40FB-A9C9-74E39D20B50F}" destId="{0F68978A-B6F8-4BC2-893E-284F23880ABE}" srcOrd="0" destOrd="0" presId="urn:microsoft.com/office/officeart/2005/8/layout/default"/>
    <dgm:cxn modelId="{53352026-DCDE-422A-A404-36516581D4E4}" type="presParOf" srcId="{D4C1B049-DA43-40FB-A9C9-74E39D20B50F}" destId="{3C2C33EF-E452-44F7-8466-7D272A78B508}" srcOrd="1" destOrd="0" presId="urn:microsoft.com/office/officeart/2005/8/layout/default"/>
    <dgm:cxn modelId="{9DA9623F-49C4-426D-940E-B71659399DED}" type="presParOf" srcId="{D4C1B049-DA43-40FB-A9C9-74E39D20B50F}" destId="{8E67DF30-7451-495A-9022-F58862CB5401}" srcOrd="2" destOrd="0" presId="urn:microsoft.com/office/officeart/2005/8/layout/default"/>
    <dgm:cxn modelId="{ADBD8DD3-4701-4D53-8572-5DE554E9308F}" type="presParOf" srcId="{D4C1B049-DA43-40FB-A9C9-74E39D20B50F}" destId="{1CE9D9F1-FB24-439C-B7FA-8BBA090CD8DE}" srcOrd="3" destOrd="0" presId="urn:microsoft.com/office/officeart/2005/8/layout/default"/>
    <dgm:cxn modelId="{DB479675-7E34-4CA6-92E9-6EA5E5D86064}" type="presParOf" srcId="{D4C1B049-DA43-40FB-A9C9-74E39D20B50F}" destId="{1458F98A-B4EF-4651-894C-A2E6F3FB01E6}" srcOrd="4" destOrd="0" presId="urn:microsoft.com/office/officeart/2005/8/layout/default"/>
    <dgm:cxn modelId="{4D04DE5F-495D-4B14-9529-06BBB06B2236}" type="presParOf" srcId="{D4C1B049-DA43-40FB-A9C9-74E39D20B50F}" destId="{681AE0B2-EED0-40FB-A838-2FFDC1D07C97}" srcOrd="5" destOrd="0" presId="urn:microsoft.com/office/officeart/2005/8/layout/default"/>
    <dgm:cxn modelId="{927C6A3B-9E07-48BE-BCB5-F1FF4E2199C7}" type="presParOf" srcId="{D4C1B049-DA43-40FB-A9C9-74E39D20B50F}" destId="{DEF7D20E-EE5C-4008-850B-AAC729F21B2B}" srcOrd="6" destOrd="0" presId="urn:microsoft.com/office/officeart/2005/8/layout/default"/>
    <dgm:cxn modelId="{F0E540BA-EACE-4209-A426-70499BC88E57}" type="presParOf" srcId="{D4C1B049-DA43-40FB-A9C9-74E39D20B50F}" destId="{2E6DF637-BDC0-40E9-A0B0-45E97DB50EEF}" srcOrd="7" destOrd="0" presId="urn:microsoft.com/office/officeart/2005/8/layout/default"/>
    <dgm:cxn modelId="{2716DFED-7AED-4CBE-8408-8D5D0E7FDA13}" type="presParOf" srcId="{D4C1B049-DA43-40FB-A9C9-74E39D20B50F}" destId="{CA5C43D2-D080-496F-8F19-38EEA180AFE3}" srcOrd="8" destOrd="0" presId="urn:microsoft.com/office/officeart/2005/8/layout/default"/>
    <dgm:cxn modelId="{0D13AA2C-6E1A-494E-A405-A4B6B6605CBC}" type="presParOf" srcId="{D4C1B049-DA43-40FB-A9C9-74E39D20B50F}" destId="{081D0EA6-2250-492C-A2C8-48DE6D926C7E}" srcOrd="9" destOrd="0" presId="urn:microsoft.com/office/officeart/2005/8/layout/default"/>
    <dgm:cxn modelId="{84E5CBC5-2EDD-4EBE-AB44-D2A328D0D410}" type="presParOf" srcId="{D4C1B049-DA43-40FB-A9C9-74E39D20B50F}" destId="{4317ADE7-0C0F-4C2A-9236-12B9FD309F0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2. Konzept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3. Implementation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/>
      <dgm:t>
        <a:bodyPr/>
        <a:lstStyle/>
        <a:p>
          <a:r>
            <a:rPr lang="de-DE" b="1"/>
            <a:t>3. Implementation</a:t>
          </a:r>
          <a:endParaRPr lang="en-US" dirty="0"/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/>
      <dgm:t>
        <a:bodyPr/>
        <a:lstStyle/>
        <a:p>
          <a:r>
            <a:rPr lang="de-DE" b="1"/>
            <a:t>4. Diskussion</a:t>
          </a:r>
          <a:endParaRPr lang="en-US" dirty="0"/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/>
      <dgm:t>
        <a:bodyPr/>
        <a:lstStyle/>
        <a:p>
          <a:r>
            <a:rPr lang="de-DE" b="1"/>
            <a:t>5. Vorstellung</a:t>
          </a:r>
          <a:endParaRPr lang="en-US" dirty="0"/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/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/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/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/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/>
      <dgm:t>
        <a:bodyPr/>
        <a:lstStyle/>
        <a:p>
          <a:r>
            <a:rPr lang="de-DE" b="1"/>
            <a:t>3. Implementation</a:t>
          </a:r>
          <a:endParaRPr lang="en-US" dirty="0"/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/>
      <dgm:t>
        <a:bodyPr/>
        <a:lstStyle/>
        <a:p>
          <a:r>
            <a:rPr lang="de-DE" b="1"/>
            <a:t>4. Diskussion</a:t>
          </a:r>
          <a:endParaRPr lang="en-US" dirty="0"/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/>
      <dgm:t>
        <a:bodyPr/>
        <a:lstStyle/>
        <a:p>
          <a:r>
            <a:rPr lang="de-DE" b="1"/>
            <a:t>5. Vorstellung</a:t>
          </a:r>
          <a:endParaRPr lang="en-US" dirty="0"/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/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/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/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/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/>
      <dgm:t>
        <a:bodyPr/>
        <a:lstStyle/>
        <a:p>
          <a:r>
            <a:rPr lang="de-DE" b="1" dirty="0"/>
            <a:t>Einordnung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30000"/>
                </a:schemeClr>
              </a:solidFill>
            </a:rPr>
            <a:t>Motivation</a:t>
          </a:r>
          <a:endParaRPr lang="de-DE" b="1" dirty="0">
            <a:solidFill>
              <a:schemeClr val="lt1">
                <a:alpha val="30000"/>
              </a:schemeClr>
            </a:solidFill>
          </a:endParaRP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024FCA84-EE03-4A7A-9913-94599B837FFD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Anforderungen</a:t>
          </a:r>
        </a:p>
      </dgm:t>
    </dgm:pt>
    <dgm:pt modelId="{73A05500-57D7-4E27-9737-4D22CDA51EAB}" type="parTrans" cxnId="{9403D2F9-6C39-499B-B297-745D0E9CB6D4}">
      <dgm:prSet/>
      <dgm:spPr/>
      <dgm:t>
        <a:bodyPr/>
        <a:lstStyle/>
        <a:p>
          <a:endParaRPr lang="de-DE" b="1"/>
        </a:p>
      </dgm:t>
    </dgm:pt>
    <dgm:pt modelId="{71BD7618-ABEC-46C9-8C5E-47F90F1E2F0C}" type="sibTrans" cxnId="{9403D2F9-6C39-499B-B297-745D0E9CB6D4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D09A1D-8848-4EE6-9B2D-076F8CC3DE52}" type="pres">
      <dgm:prSet presAssocID="{064C6ECF-4102-44FD-875F-4F473A0809DD}" presName="spacer" presStyleCnt="0"/>
      <dgm:spPr/>
    </dgm:pt>
    <dgm:pt modelId="{A22A70A7-3503-4F9F-B18F-6D70F83BD003}" type="pres">
      <dgm:prSet presAssocID="{024FCA84-EE03-4A7A-9913-94599B837FF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8D737EA7-02CA-4968-B08A-B04A98B08204}" type="presOf" srcId="{024FCA84-EE03-4A7A-9913-94599B837FFD}" destId="{A22A70A7-3503-4F9F-B18F-6D70F83BD003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403D2F9-6C39-499B-B297-745D0E9CB6D4}" srcId="{FDA8E718-4A12-4A74-A2CF-5CDEBBD11E58}" destId="{024FCA84-EE03-4A7A-9913-94599B837FFD}" srcOrd="2" destOrd="0" parTransId="{73A05500-57D7-4E27-9737-4D22CDA51EAB}" sibTransId="{71BD7618-ABEC-46C9-8C5E-47F90F1E2F0C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  <dgm:cxn modelId="{2B5D5956-F8BF-492F-86A5-ABE2E3E58989}" type="presParOf" srcId="{8872998C-91AF-45D1-B8F6-A65AD313FE14}" destId="{EED09A1D-8848-4EE6-9B2D-076F8CC3DE52}" srcOrd="3" destOrd="0" presId="urn:microsoft.com/office/officeart/2005/8/layout/vList2"/>
    <dgm:cxn modelId="{DD684A5B-6572-41EE-AA1E-6A61929C2B5C}" type="presParOf" srcId="{8872998C-91AF-45D1-B8F6-A65AD313FE14}" destId="{A22A70A7-3503-4F9F-B18F-6D70F83BD0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Einordnung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/>
      <dgm:t>
        <a:bodyPr/>
        <a:lstStyle/>
        <a:p>
          <a:r>
            <a:rPr lang="de-DE" b="1"/>
            <a:t>Motivation</a:t>
          </a:r>
          <a:endParaRPr lang="de-DE" b="1" dirty="0"/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024FCA84-EE03-4A7A-9913-94599B837FFD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Anforderungen</a:t>
          </a:r>
        </a:p>
      </dgm:t>
    </dgm:pt>
    <dgm:pt modelId="{73A05500-57D7-4E27-9737-4D22CDA51EAB}" type="parTrans" cxnId="{9403D2F9-6C39-499B-B297-745D0E9CB6D4}">
      <dgm:prSet/>
      <dgm:spPr/>
      <dgm:t>
        <a:bodyPr/>
        <a:lstStyle/>
        <a:p>
          <a:endParaRPr lang="de-DE" b="1"/>
        </a:p>
      </dgm:t>
    </dgm:pt>
    <dgm:pt modelId="{71BD7618-ABEC-46C9-8C5E-47F90F1E2F0C}" type="sibTrans" cxnId="{9403D2F9-6C39-499B-B297-745D0E9CB6D4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D09A1D-8848-4EE6-9B2D-076F8CC3DE52}" type="pres">
      <dgm:prSet presAssocID="{064C6ECF-4102-44FD-875F-4F473A0809DD}" presName="spacer" presStyleCnt="0"/>
      <dgm:spPr/>
    </dgm:pt>
    <dgm:pt modelId="{A22A70A7-3503-4F9F-B18F-6D70F83BD003}" type="pres">
      <dgm:prSet presAssocID="{024FCA84-EE03-4A7A-9913-94599B837FF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8D737EA7-02CA-4968-B08A-B04A98B08204}" type="presOf" srcId="{024FCA84-EE03-4A7A-9913-94599B837FFD}" destId="{A22A70A7-3503-4F9F-B18F-6D70F83BD003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403D2F9-6C39-499B-B297-745D0E9CB6D4}" srcId="{FDA8E718-4A12-4A74-A2CF-5CDEBBD11E58}" destId="{024FCA84-EE03-4A7A-9913-94599B837FFD}" srcOrd="2" destOrd="0" parTransId="{73A05500-57D7-4E27-9737-4D22CDA51EAB}" sibTransId="{71BD7618-ABEC-46C9-8C5E-47F90F1E2F0C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  <dgm:cxn modelId="{2B5D5956-F8BF-492F-86A5-ABE2E3E58989}" type="presParOf" srcId="{8872998C-91AF-45D1-B8F6-A65AD313FE14}" destId="{EED09A1D-8848-4EE6-9B2D-076F8CC3DE52}" srcOrd="3" destOrd="0" presId="urn:microsoft.com/office/officeart/2005/8/layout/vList2"/>
    <dgm:cxn modelId="{DD684A5B-6572-41EE-AA1E-6A61929C2B5C}" type="presParOf" srcId="{8872998C-91AF-45D1-B8F6-A65AD313FE14}" destId="{A22A70A7-3503-4F9F-B18F-6D70F83BD0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Einordnung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30000"/>
                </a:schemeClr>
              </a:solidFill>
            </a:rPr>
            <a:t>Motivation</a:t>
          </a:r>
          <a:endParaRPr lang="de-DE" b="1" dirty="0">
            <a:solidFill>
              <a:schemeClr val="lt1">
                <a:alpha val="30000"/>
              </a:schemeClr>
            </a:solidFill>
          </a:endParaRP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024FCA84-EE03-4A7A-9913-94599B837FFD}">
      <dgm:prSet/>
      <dgm:spPr/>
      <dgm:t>
        <a:bodyPr/>
        <a:lstStyle/>
        <a:p>
          <a:r>
            <a:rPr lang="de-DE" b="1" dirty="0"/>
            <a:t>Anforderungen</a:t>
          </a:r>
        </a:p>
      </dgm:t>
    </dgm:pt>
    <dgm:pt modelId="{73A05500-57D7-4E27-9737-4D22CDA51EAB}" type="parTrans" cxnId="{9403D2F9-6C39-499B-B297-745D0E9CB6D4}">
      <dgm:prSet/>
      <dgm:spPr/>
      <dgm:t>
        <a:bodyPr/>
        <a:lstStyle/>
        <a:p>
          <a:endParaRPr lang="de-DE" b="1"/>
        </a:p>
      </dgm:t>
    </dgm:pt>
    <dgm:pt modelId="{71BD7618-ABEC-46C9-8C5E-47F90F1E2F0C}" type="sibTrans" cxnId="{9403D2F9-6C39-499B-B297-745D0E9CB6D4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D09A1D-8848-4EE6-9B2D-076F8CC3DE52}" type="pres">
      <dgm:prSet presAssocID="{064C6ECF-4102-44FD-875F-4F473A0809DD}" presName="spacer" presStyleCnt="0"/>
      <dgm:spPr/>
    </dgm:pt>
    <dgm:pt modelId="{A22A70A7-3503-4F9F-B18F-6D70F83BD003}" type="pres">
      <dgm:prSet presAssocID="{024FCA84-EE03-4A7A-9913-94599B837FF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8D737EA7-02CA-4968-B08A-B04A98B08204}" type="presOf" srcId="{024FCA84-EE03-4A7A-9913-94599B837FFD}" destId="{A22A70A7-3503-4F9F-B18F-6D70F83BD003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403D2F9-6C39-499B-B297-745D0E9CB6D4}" srcId="{FDA8E718-4A12-4A74-A2CF-5CDEBBD11E58}" destId="{024FCA84-EE03-4A7A-9913-94599B837FFD}" srcOrd="2" destOrd="0" parTransId="{73A05500-57D7-4E27-9737-4D22CDA51EAB}" sibTransId="{71BD7618-ABEC-46C9-8C5E-47F90F1E2F0C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  <dgm:cxn modelId="{2B5D5956-F8BF-492F-86A5-ABE2E3E58989}" type="presParOf" srcId="{8872998C-91AF-45D1-B8F6-A65AD313FE14}" destId="{EED09A1D-8848-4EE6-9B2D-076F8CC3DE52}" srcOrd="3" destOrd="0" presId="urn:microsoft.com/office/officeart/2005/8/layout/vList2"/>
    <dgm:cxn modelId="{DD684A5B-6572-41EE-AA1E-6A61929C2B5C}" type="presParOf" srcId="{8872998C-91AF-45D1-B8F6-A65AD313FE14}" destId="{A22A70A7-3503-4F9F-B18F-6D70F83BD0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6D23EF-8C31-4AD5-9FED-2048E35A5A0A}" type="doc">
      <dgm:prSet loTypeId="urn:microsoft.com/office/officeart/2005/8/layout/vList3" loCatId="list" qsTypeId="urn:microsoft.com/office/officeart/2005/8/quickstyle/simple5" qsCatId="simple" csTypeId="urn:microsoft.com/office/officeart/2005/8/colors/accent3_2" csCatId="accent3" phldr="1"/>
      <dgm:spPr/>
    </dgm:pt>
    <dgm:pt modelId="{BBA0F43D-DAC3-45A9-A6DB-E93323484D42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de-DE"/>
            <a:t>Das Tool soll in industriellen Umgebungen lauffähig sein</a:t>
          </a:r>
          <a:endParaRPr lang="de-DE" dirty="0"/>
        </a:p>
      </dgm:t>
    </dgm:pt>
    <dgm:pt modelId="{A0B26013-A6EC-4958-9153-BC41E0095D8A}" type="parTrans" cxnId="{9B60446C-5E10-4494-A4F8-1AC17B4B03B0}">
      <dgm:prSet/>
      <dgm:spPr/>
      <dgm:t>
        <a:bodyPr/>
        <a:lstStyle/>
        <a:p>
          <a:endParaRPr lang="de-DE"/>
        </a:p>
      </dgm:t>
    </dgm:pt>
    <dgm:pt modelId="{8C66689C-9274-440C-97E0-CF1540886EB4}" type="sibTrans" cxnId="{9B60446C-5E10-4494-A4F8-1AC17B4B03B0}">
      <dgm:prSet/>
      <dgm:spPr/>
      <dgm:t>
        <a:bodyPr/>
        <a:lstStyle/>
        <a:p>
          <a:endParaRPr lang="de-DE"/>
        </a:p>
      </dgm:t>
    </dgm:pt>
    <dgm:pt modelId="{3479F267-EB55-4A77-8F53-AADFA62E9064}">
      <dgm:prSet/>
      <dgm:spPr/>
      <dgm:t>
        <a:bodyPr/>
        <a:lstStyle/>
        <a:p>
          <a:pPr algn="l"/>
          <a:r>
            <a:rPr lang="de-DE" dirty="0"/>
            <a:t>Das Tool soll 24/7, rund-um-die-Uhr lauffähig sein</a:t>
          </a:r>
        </a:p>
      </dgm:t>
    </dgm:pt>
    <dgm:pt modelId="{FC4EC0A2-8323-4D2F-ACC8-863CB6CB5BEF}" type="parTrans" cxnId="{D4F9EAB5-5E00-4875-9C06-57621536C4E8}">
      <dgm:prSet/>
      <dgm:spPr/>
      <dgm:t>
        <a:bodyPr/>
        <a:lstStyle/>
        <a:p>
          <a:endParaRPr lang="de-DE"/>
        </a:p>
      </dgm:t>
    </dgm:pt>
    <dgm:pt modelId="{837D266E-A34D-4769-A66C-ED33F7B9A773}" type="sibTrans" cxnId="{D4F9EAB5-5E00-4875-9C06-57621536C4E8}">
      <dgm:prSet/>
      <dgm:spPr/>
      <dgm:t>
        <a:bodyPr/>
        <a:lstStyle/>
        <a:p>
          <a:endParaRPr lang="de-DE"/>
        </a:p>
      </dgm:t>
    </dgm:pt>
    <dgm:pt modelId="{DED199B3-C60E-4778-9BC8-02BB7D25E515}">
      <dgm:prSet/>
      <dgm:spPr/>
      <dgm:t>
        <a:bodyPr/>
        <a:lstStyle/>
        <a:p>
          <a:pPr algn="l"/>
          <a:r>
            <a:rPr lang="de-DE" dirty="0"/>
            <a:t>Das Tool soll einen hohen Grad an Interoperabilität besitzen</a:t>
          </a:r>
        </a:p>
      </dgm:t>
    </dgm:pt>
    <dgm:pt modelId="{F55EE147-62A7-41DC-B17A-464329716D56}" type="parTrans" cxnId="{218EB84B-82AA-4162-A515-C9035F761A71}">
      <dgm:prSet/>
      <dgm:spPr/>
      <dgm:t>
        <a:bodyPr/>
        <a:lstStyle/>
        <a:p>
          <a:endParaRPr lang="de-DE"/>
        </a:p>
      </dgm:t>
    </dgm:pt>
    <dgm:pt modelId="{13ACBA32-ABC2-4D08-BC0C-F883A7E30F0D}" type="sibTrans" cxnId="{218EB84B-82AA-4162-A515-C9035F761A71}">
      <dgm:prSet/>
      <dgm:spPr/>
      <dgm:t>
        <a:bodyPr/>
        <a:lstStyle/>
        <a:p>
          <a:endParaRPr lang="de-DE"/>
        </a:p>
      </dgm:t>
    </dgm:pt>
    <dgm:pt modelId="{B161F798-DD29-4797-A63E-BE819403D9AE}">
      <dgm:prSet/>
      <dgm:spPr/>
      <dgm:t>
        <a:bodyPr/>
        <a:lstStyle/>
        <a:p>
          <a:pPr algn="l"/>
          <a:r>
            <a:rPr lang="de-DE"/>
            <a:t>Das Tool soll Analytics Funktionen effizient anbinden können</a:t>
          </a:r>
          <a:endParaRPr lang="de-DE" dirty="0"/>
        </a:p>
      </dgm:t>
    </dgm:pt>
    <dgm:pt modelId="{6EDC8108-632D-4572-B8FB-38C24ED1839A}" type="parTrans" cxnId="{A1BC0BE2-23C9-4BF8-951E-B65275C65252}">
      <dgm:prSet/>
      <dgm:spPr/>
      <dgm:t>
        <a:bodyPr/>
        <a:lstStyle/>
        <a:p>
          <a:endParaRPr lang="de-DE"/>
        </a:p>
      </dgm:t>
    </dgm:pt>
    <dgm:pt modelId="{7A64B4B7-496A-4214-AF34-6A045B021BB9}" type="sibTrans" cxnId="{A1BC0BE2-23C9-4BF8-951E-B65275C65252}">
      <dgm:prSet/>
      <dgm:spPr/>
      <dgm:t>
        <a:bodyPr/>
        <a:lstStyle/>
        <a:p>
          <a:endParaRPr lang="de-DE"/>
        </a:p>
      </dgm:t>
    </dgm:pt>
    <dgm:pt modelId="{0EBA546A-BF74-4249-AD82-D40757D61572}">
      <dgm:prSet/>
      <dgm:spPr/>
      <dgm:t>
        <a:bodyPr/>
        <a:lstStyle/>
        <a:p>
          <a:pPr algn="l"/>
          <a:r>
            <a:rPr lang="de-DE" dirty="0"/>
            <a:t>Das Tool soll ergonomisch und anwendungsorientiert sein</a:t>
          </a:r>
        </a:p>
      </dgm:t>
    </dgm:pt>
    <dgm:pt modelId="{AFD2238A-F558-4B38-8C89-2F88C7F13CA9}" type="parTrans" cxnId="{CC3C4E29-95B0-4C2E-AFA8-DF8E28B04133}">
      <dgm:prSet/>
      <dgm:spPr/>
      <dgm:t>
        <a:bodyPr/>
        <a:lstStyle/>
        <a:p>
          <a:endParaRPr lang="de-DE"/>
        </a:p>
      </dgm:t>
    </dgm:pt>
    <dgm:pt modelId="{C293134C-EC78-45C9-B672-D92C669A0924}" type="sibTrans" cxnId="{CC3C4E29-95B0-4C2E-AFA8-DF8E28B04133}">
      <dgm:prSet/>
      <dgm:spPr/>
      <dgm:t>
        <a:bodyPr/>
        <a:lstStyle/>
        <a:p>
          <a:endParaRPr lang="de-DE"/>
        </a:p>
      </dgm:t>
    </dgm:pt>
    <dgm:pt modelId="{545EBB54-AEFD-4456-B61A-F60DB1E479ED}">
      <dgm:prSet/>
      <dgm:spPr/>
      <dgm:t>
        <a:bodyPr/>
        <a:lstStyle/>
        <a:p>
          <a:pPr algn="l"/>
          <a:r>
            <a:rPr lang="de-DE" dirty="0"/>
            <a:t>Das Tool soll mit älteren und neuen Maschinen kompatibel sein</a:t>
          </a:r>
        </a:p>
      </dgm:t>
    </dgm:pt>
    <dgm:pt modelId="{D4D54B05-0EE4-4077-8065-87ABADE1BEBE}" type="parTrans" cxnId="{E03B85D5-DB4F-48A2-B76A-00EE08E6AE7C}">
      <dgm:prSet/>
      <dgm:spPr/>
      <dgm:t>
        <a:bodyPr/>
        <a:lstStyle/>
        <a:p>
          <a:endParaRPr lang="de-DE"/>
        </a:p>
      </dgm:t>
    </dgm:pt>
    <dgm:pt modelId="{5C8D3D49-8470-48FF-A30C-EFB4768442CA}" type="sibTrans" cxnId="{E03B85D5-DB4F-48A2-B76A-00EE08E6AE7C}">
      <dgm:prSet/>
      <dgm:spPr/>
      <dgm:t>
        <a:bodyPr/>
        <a:lstStyle/>
        <a:p>
          <a:endParaRPr lang="de-DE"/>
        </a:p>
      </dgm:t>
    </dgm:pt>
    <dgm:pt modelId="{D227FB5A-D676-4B52-ABD9-301E518215AF}" type="pres">
      <dgm:prSet presAssocID="{E96D23EF-8C31-4AD5-9FED-2048E35A5A0A}" presName="linearFlow" presStyleCnt="0">
        <dgm:presLayoutVars>
          <dgm:dir/>
          <dgm:resizeHandles val="exact"/>
        </dgm:presLayoutVars>
      </dgm:prSet>
      <dgm:spPr/>
    </dgm:pt>
    <dgm:pt modelId="{F5B7FE04-4014-4716-8E07-F028073C060A}" type="pres">
      <dgm:prSet presAssocID="{BBA0F43D-DAC3-45A9-A6DB-E93323484D42}" presName="composite" presStyleCnt="0"/>
      <dgm:spPr/>
    </dgm:pt>
    <dgm:pt modelId="{7BA0644C-7C5F-4748-BC33-B08867468F56}" type="pres">
      <dgm:prSet presAssocID="{BBA0F43D-DAC3-45A9-A6DB-E93323484D42}" presName="imgShp" presStyleLbl="fgImgPlace1" presStyleIdx="0" presStyleCnt="6"/>
      <dgm:spPr/>
    </dgm:pt>
    <dgm:pt modelId="{5D98A9F4-C7F4-47A9-B592-74143FC06B28}" type="pres">
      <dgm:prSet presAssocID="{BBA0F43D-DAC3-45A9-A6DB-E93323484D42}" presName="txShp" presStyleLbl="node1" presStyleIdx="0" presStyleCnt="6">
        <dgm:presLayoutVars>
          <dgm:bulletEnabled val="1"/>
        </dgm:presLayoutVars>
      </dgm:prSet>
      <dgm:spPr/>
    </dgm:pt>
    <dgm:pt modelId="{E3D2CC63-56B9-4B4A-BA49-A3B785DBE7EE}" type="pres">
      <dgm:prSet presAssocID="{8C66689C-9274-440C-97E0-CF1540886EB4}" presName="spacing" presStyleCnt="0"/>
      <dgm:spPr/>
    </dgm:pt>
    <dgm:pt modelId="{932ED110-2FE6-4E25-B89A-C983CFB3A68B}" type="pres">
      <dgm:prSet presAssocID="{3479F267-EB55-4A77-8F53-AADFA62E9064}" presName="composite" presStyleCnt="0"/>
      <dgm:spPr/>
    </dgm:pt>
    <dgm:pt modelId="{2198BA70-3694-48F8-B269-C891A917CE28}" type="pres">
      <dgm:prSet presAssocID="{3479F267-EB55-4A77-8F53-AADFA62E9064}" presName="imgShp" presStyleLbl="fgImgPlace1" presStyleIdx="1" presStyleCnt="6"/>
      <dgm:spPr/>
    </dgm:pt>
    <dgm:pt modelId="{10B24169-06AB-49DC-8520-344C1535B53A}" type="pres">
      <dgm:prSet presAssocID="{3479F267-EB55-4A77-8F53-AADFA62E9064}" presName="txShp" presStyleLbl="node1" presStyleIdx="1" presStyleCnt="6">
        <dgm:presLayoutVars>
          <dgm:bulletEnabled val="1"/>
        </dgm:presLayoutVars>
      </dgm:prSet>
      <dgm:spPr/>
    </dgm:pt>
    <dgm:pt modelId="{4129C146-9F26-4CE6-A243-F64DAD9F49DD}" type="pres">
      <dgm:prSet presAssocID="{837D266E-A34D-4769-A66C-ED33F7B9A773}" presName="spacing" presStyleCnt="0"/>
      <dgm:spPr/>
    </dgm:pt>
    <dgm:pt modelId="{B4EA469D-DED6-4BFB-BC91-92FE994A81B3}" type="pres">
      <dgm:prSet presAssocID="{DED199B3-C60E-4778-9BC8-02BB7D25E515}" presName="composite" presStyleCnt="0"/>
      <dgm:spPr/>
    </dgm:pt>
    <dgm:pt modelId="{88EB2077-4D94-483A-8014-A442D65D90F6}" type="pres">
      <dgm:prSet presAssocID="{DED199B3-C60E-4778-9BC8-02BB7D25E515}" presName="imgShp" presStyleLbl="fgImgPlace1" presStyleIdx="2" presStyleCnt="6"/>
      <dgm:spPr/>
    </dgm:pt>
    <dgm:pt modelId="{C40B9EC3-B6E5-4674-A292-0D0B5D4FB648}" type="pres">
      <dgm:prSet presAssocID="{DED199B3-C60E-4778-9BC8-02BB7D25E515}" presName="txShp" presStyleLbl="node1" presStyleIdx="2" presStyleCnt="6">
        <dgm:presLayoutVars>
          <dgm:bulletEnabled val="1"/>
        </dgm:presLayoutVars>
      </dgm:prSet>
      <dgm:spPr/>
    </dgm:pt>
    <dgm:pt modelId="{7F9F406F-A30C-4A30-8775-9F24B069B89D}" type="pres">
      <dgm:prSet presAssocID="{13ACBA32-ABC2-4D08-BC0C-F883A7E30F0D}" presName="spacing" presStyleCnt="0"/>
      <dgm:spPr/>
    </dgm:pt>
    <dgm:pt modelId="{651B165E-FA85-4141-8E68-713D5596CABB}" type="pres">
      <dgm:prSet presAssocID="{B161F798-DD29-4797-A63E-BE819403D9AE}" presName="composite" presStyleCnt="0"/>
      <dgm:spPr/>
    </dgm:pt>
    <dgm:pt modelId="{27112735-276C-40F8-9DA1-35249D3A86EC}" type="pres">
      <dgm:prSet presAssocID="{B161F798-DD29-4797-A63E-BE819403D9AE}" presName="imgShp" presStyleLbl="fgImgPlace1" presStyleIdx="3" presStyleCnt="6"/>
      <dgm:spPr/>
    </dgm:pt>
    <dgm:pt modelId="{3D2F24C8-FDD8-473C-AA98-84C3FDAD52A3}" type="pres">
      <dgm:prSet presAssocID="{B161F798-DD29-4797-A63E-BE819403D9AE}" presName="txShp" presStyleLbl="node1" presStyleIdx="3" presStyleCnt="6">
        <dgm:presLayoutVars>
          <dgm:bulletEnabled val="1"/>
        </dgm:presLayoutVars>
      </dgm:prSet>
      <dgm:spPr/>
    </dgm:pt>
    <dgm:pt modelId="{05D3A7A2-0D33-47B5-B236-720DC01A5D63}" type="pres">
      <dgm:prSet presAssocID="{7A64B4B7-496A-4214-AF34-6A045B021BB9}" presName="spacing" presStyleCnt="0"/>
      <dgm:spPr/>
    </dgm:pt>
    <dgm:pt modelId="{39CFF409-C208-418F-ADDE-761C13F3F296}" type="pres">
      <dgm:prSet presAssocID="{0EBA546A-BF74-4249-AD82-D40757D61572}" presName="composite" presStyleCnt="0"/>
      <dgm:spPr/>
    </dgm:pt>
    <dgm:pt modelId="{F053F779-5050-409B-8ECE-4406A0D2BE6B}" type="pres">
      <dgm:prSet presAssocID="{0EBA546A-BF74-4249-AD82-D40757D61572}" presName="imgShp" presStyleLbl="fgImgPlace1" presStyleIdx="4" presStyleCnt="6"/>
      <dgm:spPr/>
    </dgm:pt>
    <dgm:pt modelId="{687A82D4-3ADE-4D27-A26E-3BE526E01DF7}" type="pres">
      <dgm:prSet presAssocID="{0EBA546A-BF74-4249-AD82-D40757D61572}" presName="txShp" presStyleLbl="node1" presStyleIdx="4" presStyleCnt="6">
        <dgm:presLayoutVars>
          <dgm:bulletEnabled val="1"/>
        </dgm:presLayoutVars>
      </dgm:prSet>
      <dgm:spPr/>
    </dgm:pt>
    <dgm:pt modelId="{15E571F6-733C-4153-904F-083558B2440F}" type="pres">
      <dgm:prSet presAssocID="{C293134C-EC78-45C9-B672-D92C669A0924}" presName="spacing" presStyleCnt="0"/>
      <dgm:spPr/>
    </dgm:pt>
    <dgm:pt modelId="{3A9DD9E9-AD09-449D-A930-9289B8DC2F82}" type="pres">
      <dgm:prSet presAssocID="{545EBB54-AEFD-4456-B61A-F60DB1E479ED}" presName="composite" presStyleCnt="0"/>
      <dgm:spPr/>
    </dgm:pt>
    <dgm:pt modelId="{8698DE66-6F93-4385-82A2-EA4FC49E96BE}" type="pres">
      <dgm:prSet presAssocID="{545EBB54-AEFD-4456-B61A-F60DB1E479ED}" presName="imgShp" presStyleLbl="fgImgPlace1" presStyleIdx="5" presStyleCnt="6"/>
      <dgm:spPr/>
    </dgm:pt>
    <dgm:pt modelId="{188B300F-1DFD-4D98-B742-1C2C90BB7718}" type="pres">
      <dgm:prSet presAssocID="{545EBB54-AEFD-4456-B61A-F60DB1E479ED}" presName="txShp" presStyleLbl="node1" presStyleIdx="5" presStyleCnt="6">
        <dgm:presLayoutVars>
          <dgm:bulletEnabled val="1"/>
        </dgm:presLayoutVars>
      </dgm:prSet>
      <dgm:spPr/>
    </dgm:pt>
  </dgm:ptLst>
  <dgm:cxnLst>
    <dgm:cxn modelId="{D9D3630B-AB07-448E-ADAC-7CFDACA7E8F7}" type="presOf" srcId="{BBA0F43D-DAC3-45A9-A6DB-E93323484D42}" destId="{5D98A9F4-C7F4-47A9-B592-74143FC06B28}" srcOrd="0" destOrd="0" presId="urn:microsoft.com/office/officeart/2005/8/layout/vList3"/>
    <dgm:cxn modelId="{85024B1B-91FC-4FBC-ACCF-863AD4714126}" type="presOf" srcId="{3479F267-EB55-4A77-8F53-AADFA62E9064}" destId="{10B24169-06AB-49DC-8520-344C1535B53A}" srcOrd="0" destOrd="0" presId="urn:microsoft.com/office/officeart/2005/8/layout/vList3"/>
    <dgm:cxn modelId="{CC3C4E29-95B0-4C2E-AFA8-DF8E28B04133}" srcId="{E96D23EF-8C31-4AD5-9FED-2048E35A5A0A}" destId="{0EBA546A-BF74-4249-AD82-D40757D61572}" srcOrd="4" destOrd="0" parTransId="{AFD2238A-F558-4B38-8C89-2F88C7F13CA9}" sibTransId="{C293134C-EC78-45C9-B672-D92C669A0924}"/>
    <dgm:cxn modelId="{B967BF2B-BB7B-4430-A961-62CDAC0D65B2}" type="presOf" srcId="{E96D23EF-8C31-4AD5-9FED-2048E35A5A0A}" destId="{D227FB5A-D676-4B52-ABD9-301E518215AF}" srcOrd="0" destOrd="0" presId="urn:microsoft.com/office/officeart/2005/8/layout/vList3"/>
    <dgm:cxn modelId="{DF8F1145-70F6-4586-91E4-7301B4A273F9}" type="presOf" srcId="{545EBB54-AEFD-4456-B61A-F60DB1E479ED}" destId="{188B300F-1DFD-4D98-B742-1C2C90BB7718}" srcOrd="0" destOrd="0" presId="urn:microsoft.com/office/officeart/2005/8/layout/vList3"/>
    <dgm:cxn modelId="{218EB84B-82AA-4162-A515-C9035F761A71}" srcId="{E96D23EF-8C31-4AD5-9FED-2048E35A5A0A}" destId="{DED199B3-C60E-4778-9BC8-02BB7D25E515}" srcOrd="2" destOrd="0" parTransId="{F55EE147-62A7-41DC-B17A-464329716D56}" sibTransId="{13ACBA32-ABC2-4D08-BC0C-F883A7E30F0D}"/>
    <dgm:cxn modelId="{9B60446C-5E10-4494-A4F8-1AC17B4B03B0}" srcId="{E96D23EF-8C31-4AD5-9FED-2048E35A5A0A}" destId="{BBA0F43D-DAC3-45A9-A6DB-E93323484D42}" srcOrd="0" destOrd="0" parTransId="{A0B26013-A6EC-4958-9153-BC41E0095D8A}" sibTransId="{8C66689C-9274-440C-97E0-CF1540886EB4}"/>
    <dgm:cxn modelId="{7C793758-A68E-43E9-85E9-89E4D732C55D}" type="presOf" srcId="{B161F798-DD29-4797-A63E-BE819403D9AE}" destId="{3D2F24C8-FDD8-473C-AA98-84C3FDAD52A3}" srcOrd="0" destOrd="0" presId="urn:microsoft.com/office/officeart/2005/8/layout/vList3"/>
    <dgm:cxn modelId="{64B637A6-DC8D-40C7-B63F-6CCC2CED43EE}" type="presOf" srcId="{DED199B3-C60E-4778-9BC8-02BB7D25E515}" destId="{C40B9EC3-B6E5-4674-A292-0D0B5D4FB648}" srcOrd="0" destOrd="0" presId="urn:microsoft.com/office/officeart/2005/8/layout/vList3"/>
    <dgm:cxn modelId="{D4F9EAB5-5E00-4875-9C06-57621536C4E8}" srcId="{E96D23EF-8C31-4AD5-9FED-2048E35A5A0A}" destId="{3479F267-EB55-4A77-8F53-AADFA62E9064}" srcOrd="1" destOrd="0" parTransId="{FC4EC0A2-8323-4D2F-ACC8-863CB6CB5BEF}" sibTransId="{837D266E-A34D-4769-A66C-ED33F7B9A773}"/>
    <dgm:cxn modelId="{D33A25C3-E922-460C-837A-9EF2CF1590DB}" type="presOf" srcId="{0EBA546A-BF74-4249-AD82-D40757D61572}" destId="{687A82D4-3ADE-4D27-A26E-3BE526E01DF7}" srcOrd="0" destOrd="0" presId="urn:microsoft.com/office/officeart/2005/8/layout/vList3"/>
    <dgm:cxn modelId="{E03B85D5-DB4F-48A2-B76A-00EE08E6AE7C}" srcId="{E96D23EF-8C31-4AD5-9FED-2048E35A5A0A}" destId="{545EBB54-AEFD-4456-B61A-F60DB1E479ED}" srcOrd="5" destOrd="0" parTransId="{D4D54B05-0EE4-4077-8065-87ABADE1BEBE}" sibTransId="{5C8D3D49-8470-48FF-A30C-EFB4768442CA}"/>
    <dgm:cxn modelId="{A1BC0BE2-23C9-4BF8-951E-B65275C65252}" srcId="{E96D23EF-8C31-4AD5-9FED-2048E35A5A0A}" destId="{B161F798-DD29-4797-A63E-BE819403D9AE}" srcOrd="3" destOrd="0" parTransId="{6EDC8108-632D-4572-B8FB-38C24ED1839A}" sibTransId="{7A64B4B7-496A-4214-AF34-6A045B021BB9}"/>
    <dgm:cxn modelId="{F37C12D6-C30D-4689-88D1-5DCF0B484FFE}" type="presParOf" srcId="{D227FB5A-D676-4B52-ABD9-301E518215AF}" destId="{F5B7FE04-4014-4716-8E07-F028073C060A}" srcOrd="0" destOrd="0" presId="urn:microsoft.com/office/officeart/2005/8/layout/vList3"/>
    <dgm:cxn modelId="{918CBFBE-027E-42A2-8FBA-40A09BF9CAA2}" type="presParOf" srcId="{F5B7FE04-4014-4716-8E07-F028073C060A}" destId="{7BA0644C-7C5F-4748-BC33-B08867468F56}" srcOrd="0" destOrd="0" presId="urn:microsoft.com/office/officeart/2005/8/layout/vList3"/>
    <dgm:cxn modelId="{0DF07C89-4D0E-4B50-AD21-1C0158DE7D68}" type="presParOf" srcId="{F5B7FE04-4014-4716-8E07-F028073C060A}" destId="{5D98A9F4-C7F4-47A9-B592-74143FC06B28}" srcOrd="1" destOrd="0" presId="urn:microsoft.com/office/officeart/2005/8/layout/vList3"/>
    <dgm:cxn modelId="{174D6818-FDEE-4B16-8454-0BF7FB5B5F78}" type="presParOf" srcId="{D227FB5A-D676-4B52-ABD9-301E518215AF}" destId="{E3D2CC63-56B9-4B4A-BA49-A3B785DBE7EE}" srcOrd="1" destOrd="0" presId="urn:microsoft.com/office/officeart/2005/8/layout/vList3"/>
    <dgm:cxn modelId="{40E83F30-333D-4E61-832F-E224903D0D69}" type="presParOf" srcId="{D227FB5A-D676-4B52-ABD9-301E518215AF}" destId="{932ED110-2FE6-4E25-B89A-C983CFB3A68B}" srcOrd="2" destOrd="0" presId="urn:microsoft.com/office/officeart/2005/8/layout/vList3"/>
    <dgm:cxn modelId="{0CCD4A9E-51B8-4327-882B-8618E0300755}" type="presParOf" srcId="{932ED110-2FE6-4E25-B89A-C983CFB3A68B}" destId="{2198BA70-3694-48F8-B269-C891A917CE28}" srcOrd="0" destOrd="0" presId="urn:microsoft.com/office/officeart/2005/8/layout/vList3"/>
    <dgm:cxn modelId="{E658DCF6-E131-45A1-9FBB-2340C9FF1A39}" type="presParOf" srcId="{932ED110-2FE6-4E25-B89A-C983CFB3A68B}" destId="{10B24169-06AB-49DC-8520-344C1535B53A}" srcOrd="1" destOrd="0" presId="urn:microsoft.com/office/officeart/2005/8/layout/vList3"/>
    <dgm:cxn modelId="{FA8AAADB-2547-43B1-95C7-B6F3F53CB3D8}" type="presParOf" srcId="{D227FB5A-D676-4B52-ABD9-301E518215AF}" destId="{4129C146-9F26-4CE6-A243-F64DAD9F49DD}" srcOrd="3" destOrd="0" presId="urn:microsoft.com/office/officeart/2005/8/layout/vList3"/>
    <dgm:cxn modelId="{04E2177A-7A5D-4756-85AD-889AC1FC5225}" type="presParOf" srcId="{D227FB5A-D676-4B52-ABD9-301E518215AF}" destId="{B4EA469D-DED6-4BFB-BC91-92FE994A81B3}" srcOrd="4" destOrd="0" presId="urn:microsoft.com/office/officeart/2005/8/layout/vList3"/>
    <dgm:cxn modelId="{33313D39-E52A-402A-87E4-7712DDFC04FE}" type="presParOf" srcId="{B4EA469D-DED6-4BFB-BC91-92FE994A81B3}" destId="{88EB2077-4D94-483A-8014-A442D65D90F6}" srcOrd="0" destOrd="0" presId="urn:microsoft.com/office/officeart/2005/8/layout/vList3"/>
    <dgm:cxn modelId="{DB7E2F25-2499-4171-946D-E644DECBAEE6}" type="presParOf" srcId="{B4EA469D-DED6-4BFB-BC91-92FE994A81B3}" destId="{C40B9EC3-B6E5-4674-A292-0D0B5D4FB648}" srcOrd="1" destOrd="0" presId="urn:microsoft.com/office/officeart/2005/8/layout/vList3"/>
    <dgm:cxn modelId="{E0F3F714-BD16-44FF-97B2-AE74E3556183}" type="presParOf" srcId="{D227FB5A-D676-4B52-ABD9-301E518215AF}" destId="{7F9F406F-A30C-4A30-8775-9F24B069B89D}" srcOrd="5" destOrd="0" presId="urn:microsoft.com/office/officeart/2005/8/layout/vList3"/>
    <dgm:cxn modelId="{B586B081-A132-43FE-9C3D-77DB6A87F1B2}" type="presParOf" srcId="{D227FB5A-D676-4B52-ABD9-301E518215AF}" destId="{651B165E-FA85-4141-8E68-713D5596CABB}" srcOrd="6" destOrd="0" presId="urn:microsoft.com/office/officeart/2005/8/layout/vList3"/>
    <dgm:cxn modelId="{A5C25D06-E4F0-4AF7-914C-4AFB7CD6AF88}" type="presParOf" srcId="{651B165E-FA85-4141-8E68-713D5596CABB}" destId="{27112735-276C-40F8-9DA1-35249D3A86EC}" srcOrd="0" destOrd="0" presId="urn:microsoft.com/office/officeart/2005/8/layout/vList3"/>
    <dgm:cxn modelId="{62D78516-1595-48BE-B9D5-EC8C25408AE8}" type="presParOf" srcId="{651B165E-FA85-4141-8E68-713D5596CABB}" destId="{3D2F24C8-FDD8-473C-AA98-84C3FDAD52A3}" srcOrd="1" destOrd="0" presId="urn:microsoft.com/office/officeart/2005/8/layout/vList3"/>
    <dgm:cxn modelId="{A84F36BC-D5C1-4E04-9E05-B8499147FCE3}" type="presParOf" srcId="{D227FB5A-D676-4B52-ABD9-301E518215AF}" destId="{05D3A7A2-0D33-47B5-B236-720DC01A5D63}" srcOrd="7" destOrd="0" presId="urn:microsoft.com/office/officeart/2005/8/layout/vList3"/>
    <dgm:cxn modelId="{1321E4B5-D30F-4D14-ADD8-1F2F240D7478}" type="presParOf" srcId="{D227FB5A-D676-4B52-ABD9-301E518215AF}" destId="{39CFF409-C208-418F-ADDE-761C13F3F296}" srcOrd="8" destOrd="0" presId="urn:microsoft.com/office/officeart/2005/8/layout/vList3"/>
    <dgm:cxn modelId="{12DB8931-D0FE-4E0C-869B-17508D42F6BB}" type="presParOf" srcId="{39CFF409-C208-418F-ADDE-761C13F3F296}" destId="{F053F779-5050-409B-8ECE-4406A0D2BE6B}" srcOrd="0" destOrd="0" presId="urn:microsoft.com/office/officeart/2005/8/layout/vList3"/>
    <dgm:cxn modelId="{96C49784-98D7-4AC5-8D73-C073A1A75F1F}" type="presParOf" srcId="{39CFF409-C208-418F-ADDE-761C13F3F296}" destId="{687A82D4-3ADE-4D27-A26E-3BE526E01DF7}" srcOrd="1" destOrd="0" presId="urn:microsoft.com/office/officeart/2005/8/layout/vList3"/>
    <dgm:cxn modelId="{442B8879-70D8-4B95-92E7-41AEB687C130}" type="presParOf" srcId="{D227FB5A-D676-4B52-ABD9-301E518215AF}" destId="{15E571F6-733C-4153-904F-083558B2440F}" srcOrd="9" destOrd="0" presId="urn:microsoft.com/office/officeart/2005/8/layout/vList3"/>
    <dgm:cxn modelId="{7F683EC3-E60B-4922-8064-1B5C8EDFECE1}" type="presParOf" srcId="{D227FB5A-D676-4B52-ABD9-301E518215AF}" destId="{3A9DD9E9-AD09-449D-A930-9289B8DC2F82}" srcOrd="10" destOrd="0" presId="urn:microsoft.com/office/officeart/2005/8/layout/vList3"/>
    <dgm:cxn modelId="{A9710B3C-D235-4519-A8E9-C1F7184AC656}" type="presParOf" srcId="{3A9DD9E9-AD09-449D-A930-9289B8DC2F82}" destId="{8698DE66-6F93-4385-82A2-EA4FC49E96BE}" srcOrd="0" destOrd="0" presId="urn:microsoft.com/office/officeart/2005/8/layout/vList3"/>
    <dgm:cxn modelId="{1AB2A19B-E749-4A4B-AFF2-63A5A27E3598}" type="presParOf" srcId="{3A9DD9E9-AD09-449D-A930-9289B8DC2F82}" destId="{188B300F-1DFD-4D98-B742-1C2C90BB771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3. Implementation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>
        <a:solidFill>
          <a:schemeClr val="lt1">
            <a:hueOff val="0"/>
            <a:satOff val="0"/>
            <a:lumOff val="0"/>
          </a:schemeClr>
        </a:solidFill>
      </dgm:spPr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19B5736-257E-40E2-BD41-C36833F8E182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 phldr="1"/>
      <dgm:spPr/>
    </dgm:pt>
    <dgm:pt modelId="{319DA23C-D87F-4D45-9070-78D5A9C88AE7}">
      <dgm:prSet phldrT="[Text]"/>
      <dgm:spPr>
        <a:solidFill>
          <a:srgbClr val="00B1C8"/>
        </a:solidFill>
      </dgm:spPr>
      <dgm:t>
        <a:bodyPr/>
        <a:lstStyle/>
        <a:p>
          <a:endParaRPr lang="de-DE" b="1" dirty="0"/>
        </a:p>
        <a:p>
          <a:endParaRPr lang="de-DE" b="1" dirty="0"/>
        </a:p>
        <a:p>
          <a:r>
            <a:rPr lang="de-DE" b="1" dirty="0"/>
            <a:t>Literaturrecherche</a:t>
          </a:r>
        </a:p>
      </dgm:t>
    </dgm:pt>
    <dgm:pt modelId="{7EA32253-EA2B-40C4-9867-54B7E042D496}" type="parTrans" cxnId="{7C62CE34-3B2C-4D9C-9556-A0F5BB29D2E8}">
      <dgm:prSet/>
      <dgm:spPr/>
      <dgm:t>
        <a:bodyPr/>
        <a:lstStyle/>
        <a:p>
          <a:endParaRPr lang="de-DE"/>
        </a:p>
      </dgm:t>
    </dgm:pt>
    <dgm:pt modelId="{8DCA7C02-76FE-48B8-9C5A-E6F1CDDCAE1C}" type="sibTrans" cxnId="{7C62CE34-3B2C-4D9C-9556-A0F5BB29D2E8}">
      <dgm:prSet/>
      <dgm:spPr/>
      <dgm:t>
        <a:bodyPr/>
        <a:lstStyle/>
        <a:p>
          <a:endParaRPr lang="de-DE"/>
        </a:p>
      </dgm:t>
    </dgm:pt>
    <dgm:pt modelId="{FC104D2E-0EE0-40BD-A4C7-4DEB4927859A}">
      <dgm:prSet phldrT="[Text]"/>
      <dgm:spPr>
        <a:solidFill>
          <a:srgbClr val="00B1C8"/>
        </a:solidFill>
      </dgm:spPr>
      <dgm:t>
        <a:bodyPr/>
        <a:lstStyle/>
        <a:p>
          <a:endParaRPr lang="de-DE" b="1" dirty="0"/>
        </a:p>
        <a:p>
          <a:endParaRPr lang="de-DE" b="1" dirty="0"/>
        </a:p>
        <a:p>
          <a:r>
            <a:rPr lang="de-DE" b="1" dirty="0"/>
            <a:t>Anforderungsanalyse</a:t>
          </a:r>
        </a:p>
      </dgm:t>
    </dgm:pt>
    <dgm:pt modelId="{CA99EFE1-6FA9-4C60-902C-C98C1475D920}" type="parTrans" cxnId="{55F7D9E0-45F1-4CCB-89E1-758805F19A6A}">
      <dgm:prSet/>
      <dgm:spPr/>
      <dgm:t>
        <a:bodyPr/>
        <a:lstStyle/>
        <a:p>
          <a:endParaRPr lang="de-DE"/>
        </a:p>
      </dgm:t>
    </dgm:pt>
    <dgm:pt modelId="{CA9F1C54-02EB-4472-94A7-123E1F3AFE96}" type="sibTrans" cxnId="{55F7D9E0-45F1-4CCB-89E1-758805F19A6A}">
      <dgm:prSet/>
      <dgm:spPr/>
      <dgm:t>
        <a:bodyPr/>
        <a:lstStyle/>
        <a:p>
          <a:endParaRPr lang="de-DE"/>
        </a:p>
      </dgm:t>
    </dgm:pt>
    <dgm:pt modelId="{A5E7115C-720F-4B35-8E73-1877DC802F22}">
      <dgm:prSet phldrT="[Text]"/>
      <dgm:spPr>
        <a:solidFill>
          <a:srgbClr val="00B1C8"/>
        </a:solidFill>
      </dgm:spPr>
      <dgm:t>
        <a:bodyPr/>
        <a:lstStyle/>
        <a:p>
          <a:endParaRPr lang="de-DE" b="1" dirty="0"/>
        </a:p>
        <a:p>
          <a:endParaRPr lang="de-DE" b="1" dirty="0"/>
        </a:p>
        <a:p>
          <a:endParaRPr lang="de-DE" b="1" dirty="0"/>
        </a:p>
        <a:p>
          <a:r>
            <a:rPr lang="de-DE" b="1" dirty="0"/>
            <a:t>Node-Red als Werkzeug</a:t>
          </a:r>
        </a:p>
      </dgm:t>
    </dgm:pt>
    <dgm:pt modelId="{FF1F3957-2D05-462C-B9D9-90F9A87EC35A}" type="parTrans" cxnId="{FF0AD1E8-6E74-4C10-92A6-B7FDDEB82733}">
      <dgm:prSet/>
      <dgm:spPr/>
      <dgm:t>
        <a:bodyPr/>
        <a:lstStyle/>
        <a:p>
          <a:endParaRPr lang="de-DE"/>
        </a:p>
      </dgm:t>
    </dgm:pt>
    <dgm:pt modelId="{DD009F95-7DBC-45E6-B76C-974E17C66031}" type="sibTrans" cxnId="{FF0AD1E8-6E74-4C10-92A6-B7FDDEB82733}">
      <dgm:prSet/>
      <dgm:spPr/>
      <dgm:t>
        <a:bodyPr/>
        <a:lstStyle/>
        <a:p>
          <a:endParaRPr lang="de-DE"/>
        </a:p>
      </dgm:t>
    </dgm:pt>
    <dgm:pt modelId="{E2F85896-1C16-4DD0-972A-56FEE33EECD8}">
      <dgm:prSet phldrT="[Text]"/>
      <dgm:spPr>
        <a:solidFill>
          <a:srgbClr val="00B1C8"/>
        </a:solidFill>
      </dgm:spPr>
      <dgm:t>
        <a:bodyPr/>
        <a:lstStyle/>
        <a:p>
          <a:endParaRPr lang="de-DE" b="1" dirty="0"/>
        </a:p>
        <a:p>
          <a:endParaRPr lang="de-DE" b="1" dirty="0"/>
        </a:p>
        <a:p>
          <a:endParaRPr lang="de-DE" b="1" dirty="0"/>
        </a:p>
        <a:p>
          <a:r>
            <a:rPr lang="de-DE" b="1" dirty="0"/>
            <a:t>Ausdenken von Beispielszenarien</a:t>
          </a:r>
        </a:p>
      </dgm:t>
    </dgm:pt>
    <dgm:pt modelId="{F742CF5E-773D-4E74-AFF1-021AADDC264F}" type="parTrans" cxnId="{E3FF1F0B-1E44-414A-992C-0B840A4AD1D5}">
      <dgm:prSet/>
      <dgm:spPr/>
      <dgm:t>
        <a:bodyPr/>
        <a:lstStyle/>
        <a:p>
          <a:endParaRPr lang="de-DE"/>
        </a:p>
      </dgm:t>
    </dgm:pt>
    <dgm:pt modelId="{37423514-51CE-4375-A241-26BC8FEE520E}" type="sibTrans" cxnId="{E3FF1F0B-1E44-414A-992C-0B840A4AD1D5}">
      <dgm:prSet/>
      <dgm:spPr/>
      <dgm:t>
        <a:bodyPr/>
        <a:lstStyle/>
        <a:p>
          <a:endParaRPr lang="de-DE"/>
        </a:p>
      </dgm:t>
    </dgm:pt>
    <dgm:pt modelId="{725B23F0-8234-41D9-933E-B6F3AE3E33BC}">
      <dgm:prSet phldrT="[Text]"/>
      <dgm:spPr>
        <a:solidFill>
          <a:srgbClr val="00B1C8"/>
        </a:solidFill>
      </dgm:spPr>
      <dgm:t>
        <a:bodyPr/>
        <a:lstStyle/>
        <a:p>
          <a:endParaRPr lang="de-DE" b="1" dirty="0"/>
        </a:p>
        <a:p>
          <a:endParaRPr lang="de-DE" b="1" dirty="0"/>
        </a:p>
        <a:p>
          <a:endParaRPr lang="de-DE" b="1" dirty="0"/>
        </a:p>
        <a:p>
          <a:r>
            <a:rPr lang="de-DE" b="1" dirty="0"/>
            <a:t>Design eines Mockup für das SCADA System</a:t>
          </a:r>
        </a:p>
      </dgm:t>
    </dgm:pt>
    <dgm:pt modelId="{4D2E4B27-55E9-4FB9-BFE0-03AB0F26FE39}" type="parTrans" cxnId="{C87840E6-7A72-49AA-9411-047DCC48128B}">
      <dgm:prSet/>
      <dgm:spPr/>
      <dgm:t>
        <a:bodyPr/>
        <a:lstStyle/>
        <a:p>
          <a:endParaRPr lang="de-DE"/>
        </a:p>
      </dgm:t>
    </dgm:pt>
    <dgm:pt modelId="{03A63F3D-6D3F-4827-8CEC-2F923BC95809}" type="sibTrans" cxnId="{C87840E6-7A72-49AA-9411-047DCC48128B}">
      <dgm:prSet/>
      <dgm:spPr/>
      <dgm:t>
        <a:bodyPr/>
        <a:lstStyle/>
        <a:p>
          <a:endParaRPr lang="de-DE"/>
        </a:p>
      </dgm:t>
    </dgm:pt>
    <dgm:pt modelId="{60BB0A42-4367-4E8D-BA9C-BAF1F6FDD78E}">
      <dgm:prSet phldrT="[Text]"/>
      <dgm:spPr>
        <a:solidFill>
          <a:srgbClr val="00B1C8"/>
        </a:solidFill>
      </dgm:spPr>
      <dgm:t>
        <a:bodyPr/>
        <a:lstStyle/>
        <a:p>
          <a:endParaRPr lang="de-DE" b="1" dirty="0"/>
        </a:p>
        <a:p>
          <a:endParaRPr lang="de-DE" b="1" dirty="0"/>
        </a:p>
        <a:p>
          <a:r>
            <a:rPr lang="de-DE" b="1" dirty="0"/>
            <a:t>Evaluation der Lösung</a:t>
          </a:r>
        </a:p>
      </dgm:t>
    </dgm:pt>
    <dgm:pt modelId="{8F4C1631-A263-459D-A459-4174493CC789}" type="parTrans" cxnId="{56D3CE9C-E2F2-476A-AC3A-6D301251F589}">
      <dgm:prSet/>
      <dgm:spPr/>
      <dgm:t>
        <a:bodyPr/>
        <a:lstStyle/>
        <a:p>
          <a:endParaRPr lang="de-DE"/>
        </a:p>
      </dgm:t>
    </dgm:pt>
    <dgm:pt modelId="{B9C483A8-5365-4B92-9F1E-8F9A8361E3E6}" type="sibTrans" cxnId="{56D3CE9C-E2F2-476A-AC3A-6D301251F589}">
      <dgm:prSet/>
      <dgm:spPr/>
      <dgm:t>
        <a:bodyPr/>
        <a:lstStyle/>
        <a:p>
          <a:endParaRPr lang="de-DE"/>
        </a:p>
      </dgm:t>
    </dgm:pt>
    <dgm:pt modelId="{5AA9E53D-C764-4FBA-BD42-2B543298CB0A}" type="pres">
      <dgm:prSet presAssocID="{F19B5736-257E-40E2-BD41-C36833F8E182}" presName="CompostProcess" presStyleCnt="0">
        <dgm:presLayoutVars>
          <dgm:dir/>
          <dgm:resizeHandles val="exact"/>
        </dgm:presLayoutVars>
      </dgm:prSet>
      <dgm:spPr/>
    </dgm:pt>
    <dgm:pt modelId="{F5C4B8E3-E787-415E-A909-2E7231F82EE4}" type="pres">
      <dgm:prSet presAssocID="{F19B5736-257E-40E2-BD41-C36833F8E182}" presName="arrow" presStyleLbl="bgShp" presStyleIdx="0" presStyleCnt="1"/>
      <dgm:spPr/>
    </dgm:pt>
    <dgm:pt modelId="{04AC73E0-8E16-4106-82EA-A99CDB4A1065}" type="pres">
      <dgm:prSet presAssocID="{F19B5736-257E-40E2-BD41-C36833F8E182}" presName="linearProcess" presStyleCnt="0"/>
      <dgm:spPr/>
    </dgm:pt>
    <dgm:pt modelId="{B106045E-B44C-49EC-AAE0-21D065CA1205}" type="pres">
      <dgm:prSet presAssocID="{319DA23C-D87F-4D45-9070-78D5A9C88AE7}" presName="textNode" presStyleLbl="node1" presStyleIdx="0" presStyleCnt="6">
        <dgm:presLayoutVars>
          <dgm:bulletEnabled val="1"/>
        </dgm:presLayoutVars>
      </dgm:prSet>
      <dgm:spPr/>
    </dgm:pt>
    <dgm:pt modelId="{5BBE2A77-D274-485E-84C3-6067236301F5}" type="pres">
      <dgm:prSet presAssocID="{8DCA7C02-76FE-48B8-9C5A-E6F1CDDCAE1C}" presName="sibTrans" presStyleCnt="0"/>
      <dgm:spPr/>
    </dgm:pt>
    <dgm:pt modelId="{C669B76A-FBB6-42CA-9B29-F1BC9268DB99}" type="pres">
      <dgm:prSet presAssocID="{FC104D2E-0EE0-40BD-A4C7-4DEB4927859A}" presName="textNode" presStyleLbl="node1" presStyleIdx="1" presStyleCnt="6">
        <dgm:presLayoutVars>
          <dgm:bulletEnabled val="1"/>
        </dgm:presLayoutVars>
      </dgm:prSet>
      <dgm:spPr/>
    </dgm:pt>
    <dgm:pt modelId="{A7D41723-41FF-4B4C-9959-D2D3795B5F63}" type="pres">
      <dgm:prSet presAssocID="{CA9F1C54-02EB-4472-94A7-123E1F3AFE96}" presName="sibTrans" presStyleCnt="0"/>
      <dgm:spPr/>
    </dgm:pt>
    <dgm:pt modelId="{9342B729-9DAF-44B4-A656-5E7AA632C48F}" type="pres">
      <dgm:prSet presAssocID="{A5E7115C-720F-4B35-8E73-1877DC802F22}" presName="textNode" presStyleLbl="node1" presStyleIdx="2" presStyleCnt="6">
        <dgm:presLayoutVars>
          <dgm:bulletEnabled val="1"/>
        </dgm:presLayoutVars>
      </dgm:prSet>
      <dgm:spPr/>
    </dgm:pt>
    <dgm:pt modelId="{82F8FEF3-571B-4A09-880D-EE082402B751}" type="pres">
      <dgm:prSet presAssocID="{DD009F95-7DBC-45E6-B76C-974E17C66031}" presName="sibTrans" presStyleCnt="0"/>
      <dgm:spPr/>
    </dgm:pt>
    <dgm:pt modelId="{C8735F93-EDDB-4C10-B0CC-3B018E4E132F}" type="pres">
      <dgm:prSet presAssocID="{E2F85896-1C16-4DD0-972A-56FEE33EECD8}" presName="textNode" presStyleLbl="node1" presStyleIdx="3" presStyleCnt="6">
        <dgm:presLayoutVars>
          <dgm:bulletEnabled val="1"/>
        </dgm:presLayoutVars>
      </dgm:prSet>
      <dgm:spPr/>
    </dgm:pt>
    <dgm:pt modelId="{DA60DB3B-51B5-4583-9208-D75166C88BE5}" type="pres">
      <dgm:prSet presAssocID="{37423514-51CE-4375-A241-26BC8FEE520E}" presName="sibTrans" presStyleCnt="0"/>
      <dgm:spPr/>
    </dgm:pt>
    <dgm:pt modelId="{8CD911A1-AF67-4ADC-A5E8-DBF71E7A6833}" type="pres">
      <dgm:prSet presAssocID="{725B23F0-8234-41D9-933E-B6F3AE3E33BC}" presName="textNode" presStyleLbl="node1" presStyleIdx="4" presStyleCnt="6">
        <dgm:presLayoutVars>
          <dgm:bulletEnabled val="1"/>
        </dgm:presLayoutVars>
      </dgm:prSet>
      <dgm:spPr/>
    </dgm:pt>
    <dgm:pt modelId="{36A8BD3D-0A8A-4419-9DE7-E4DE49338833}" type="pres">
      <dgm:prSet presAssocID="{03A63F3D-6D3F-4827-8CEC-2F923BC95809}" presName="sibTrans" presStyleCnt="0"/>
      <dgm:spPr/>
    </dgm:pt>
    <dgm:pt modelId="{9CDE135C-1BD3-4474-B854-E43655781D19}" type="pres">
      <dgm:prSet presAssocID="{60BB0A42-4367-4E8D-BA9C-BAF1F6FDD78E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E3FF1F0B-1E44-414A-992C-0B840A4AD1D5}" srcId="{F19B5736-257E-40E2-BD41-C36833F8E182}" destId="{E2F85896-1C16-4DD0-972A-56FEE33EECD8}" srcOrd="3" destOrd="0" parTransId="{F742CF5E-773D-4E74-AFF1-021AADDC264F}" sibTransId="{37423514-51CE-4375-A241-26BC8FEE520E}"/>
    <dgm:cxn modelId="{7C62CE34-3B2C-4D9C-9556-A0F5BB29D2E8}" srcId="{F19B5736-257E-40E2-BD41-C36833F8E182}" destId="{319DA23C-D87F-4D45-9070-78D5A9C88AE7}" srcOrd="0" destOrd="0" parTransId="{7EA32253-EA2B-40C4-9867-54B7E042D496}" sibTransId="{8DCA7C02-76FE-48B8-9C5A-E6F1CDDCAE1C}"/>
    <dgm:cxn modelId="{A81B5962-7761-445E-9C2D-7F0EBF1878FD}" type="presOf" srcId="{E2F85896-1C16-4DD0-972A-56FEE33EECD8}" destId="{C8735F93-EDDB-4C10-B0CC-3B018E4E132F}" srcOrd="0" destOrd="0" presId="urn:microsoft.com/office/officeart/2005/8/layout/hProcess9"/>
    <dgm:cxn modelId="{CF573C55-4B15-48A7-AC66-6D7A621FE3A8}" type="presOf" srcId="{319DA23C-D87F-4D45-9070-78D5A9C88AE7}" destId="{B106045E-B44C-49EC-AAE0-21D065CA1205}" srcOrd="0" destOrd="0" presId="urn:microsoft.com/office/officeart/2005/8/layout/hProcess9"/>
    <dgm:cxn modelId="{56D3CE9C-E2F2-476A-AC3A-6D301251F589}" srcId="{F19B5736-257E-40E2-BD41-C36833F8E182}" destId="{60BB0A42-4367-4E8D-BA9C-BAF1F6FDD78E}" srcOrd="5" destOrd="0" parTransId="{8F4C1631-A263-459D-A459-4174493CC789}" sibTransId="{B9C483A8-5365-4B92-9F1E-8F9A8361E3E6}"/>
    <dgm:cxn modelId="{BF6D42AF-2D05-4E2E-B7C3-1A385C94A9B1}" type="presOf" srcId="{60BB0A42-4367-4E8D-BA9C-BAF1F6FDD78E}" destId="{9CDE135C-1BD3-4474-B854-E43655781D19}" srcOrd="0" destOrd="0" presId="urn:microsoft.com/office/officeart/2005/8/layout/hProcess9"/>
    <dgm:cxn modelId="{AA28F8B5-02DE-4EF9-BA17-9437F1C0DEF2}" type="presOf" srcId="{FC104D2E-0EE0-40BD-A4C7-4DEB4927859A}" destId="{C669B76A-FBB6-42CA-9B29-F1BC9268DB99}" srcOrd="0" destOrd="0" presId="urn:microsoft.com/office/officeart/2005/8/layout/hProcess9"/>
    <dgm:cxn modelId="{1E33F2D3-17B7-464E-98B6-5CC7F7216285}" type="presOf" srcId="{A5E7115C-720F-4B35-8E73-1877DC802F22}" destId="{9342B729-9DAF-44B4-A656-5E7AA632C48F}" srcOrd="0" destOrd="0" presId="urn:microsoft.com/office/officeart/2005/8/layout/hProcess9"/>
    <dgm:cxn modelId="{55F7D9E0-45F1-4CCB-89E1-758805F19A6A}" srcId="{F19B5736-257E-40E2-BD41-C36833F8E182}" destId="{FC104D2E-0EE0-40BD-A4C7-4DEB4927859A}" srcOrd="1" destOrd="0" parTransId="{CA99EFE1-6FA9-4C60-902C-C98C1475D920}" sibTransId="{CA9F1C54-02EB-4472-94A7-123E1F3AFE96}"/>
    <dgm:cxn modelId="{C87840E6-7A72-49AA-9411-047DCC48128B}" srcId="{F19B5736-257E-40E2-BD41-C36833F8E182}" destId="{725B23F0-8234-41D9-933E-B6F3AE3E33BC}" srcOrd="4" destOrd="0" parTransId="{4D2E4B27-55E9-4FB9-BFE0-03AB0F26FE39}" sibTransId="{03A63F3D-6D3F-4827-8CEC-2F923BC95809}"/>
    <dgm:cxn modelId="{FF0AD1E8-6E74-4C10-92A6-B7FDDEB82733}" srcId="{F19B5736-257E-40E2-BD41-C36833F8E182}" destId="{A5E7115C-720F-4B35-8E73-1877DC802F22}" srcOrd="2" destOrd="0" parTransId="{FF1F3957-2D05-462C-B9D9-90F9A87EC35A}" sibTransId="{DD009F95-7DBC-45E6-B76C-974E17C66031}"/>
    <dgm:cxn modelId="{3B438BF6-DF3A-4B95-87B6-DD16BC6DDDAE}" type="presOf" srcId="{725B23F0-8234-41D9-933E-B6F3AE3E33BC}" destId="{8CD911A1-AF67-4ADC-A5E8-DBF71E7A6833}" srcOrd="0" destOrd="0" presId="urn:microsoft.com/office/officeart/2005/8/layout/hProcess9"/>
    <dgm:cxn modelId="{8798EDF8-8EA5-4F71-97F1-EE336B1F0780}" type="presOf" srcId="{F19B5736-257E-40E2-BD41-C36833F8E182}" destId="{5AA9E53D-C764-4FBA-BD42-2B543298CB0A}" srcOrd="0" destOrd="0" presId="urn:microsoft.com/office/officeart/2005/8/layout/hProcess9"/>
    <dgm:cxn modelId="{FB989D51-E4C6-4F20-A932-B612E7C09190}" type="presParOf" srcId="{5AA9E53D-C764-4FBA-BD42-2B543298CB0A}" destId="{F5C4B8E3-E787-415E-A909-2E7231F82EE4}" srcOrd="0" destOrd="0" presId="urn:microsoft.com/office/officeart/2005/8/layout/hProcess9"/>
    <dgm:cxn modelId="{6C2BB9CC-E5E3-42F5-AF53-01D87CB597C3}" type="presParOf" srcId="{5AA9E53D-C764-4FBA-BD42-2B543298CB0A}" destId="{04AC73E0-8E16-4106-82EA-A99CDB4A1065}" srcOrd="1" destOrd="0" presId="urn:microsoft.com/office/officeart/2005/8/layout/hProcess9"/>
    <dgm:cxn modelId="{B9BA128E-90AD-4929-8DB8-DF6E4EC057C8}" type="presParOf" srcId="{04AC73E0-8E16-4106-82EA-A99CDB4A1065}" destId="{B106045E-B44C-49EC-AAE0-21D065CA1205}" srcOrd="0" destOrd="0" presId="urn:microsoft.com/office/officeart/2005/8/layout/hProcess9"/>
    <dgm:cxn modelId="{086E6A91-B7B2-4228-BADC-1E9655447DED}" type="presParOf" srcId="{04AC73E0-8E16-4106-82EA-A99CDB4A1065}" destId="{5BBE2A77-D274-485E-84C3-6067236301F5}" srcOrd="1" destOrd="0" presId="urn:microsoft.com/office/officeart/2005/8/layout/hProcess9"/>
    <dgm:cxn modelId="{B295CB35-663B-4895-B254-71B0ECA6CEBB}" type="presParOf" srcId="{04AC73E0-8E16-4106-82EA-A99CDB4A1065}" destId="{C669B76A-FBB6-42CA-9B29-F1BC9268DB99}" srcOrd="2" destOrd="0" presId="urn:microsoft.com/office/officeart/2005/8/layout/hProcess9"/>
    <dgm:cxn modelId="{571C6BAC-C44C-4C3C-A333-8B24E2B6A2C5}" type="presParOf" srcId="{04AC73E0-8E16-4106-82EA-A99CDB4A1065}" destId="{A7D41723-41FF-4B4C-9959-D2D3795B5F63}" srcOrd="3" destOrd="0" presId="urn:microsoft.com/office/officeart/2005/8/layout/hProcess9"/>
    <dgm:cxn modelId="{2E5D7823-E3B5-469E-8878-BA4664F2E4A1}" type="presParOf" srcId="{04AC73E0-8E16-4106-82EA-A99CDB4A1065}" destId="{9342B729-9DAF-44B4-A656-5E7AA632C48F}" srcOrd="4" destOrd="0" presId="urn:microsoft.com/office/officeart/2005/8/layout/hProcess9"/>
    <dgm:cxn modelId="{748E0059-7579-4974-8C54-2CF7250552BE}" type="presParOf" srcId="{04AC73E0-8E16-4106-82EA-A99CDB4A1065}" destId="{82F8FEF3-571B-4A09-880D-EE082402B751}" srcOrd="5" destOrd="0" presId="urn:microsoft.com/office/officeart/2005/8/layout/hProcess9"/>
    <dgm:cxn modelId="{841FE35C-C3FB-4018-92B3-BA5560B64BB8}" type="presParOf" srcId="{04AC73E0-8E16-4106-82EA-A99CDB4A1065}" destId="{C8735F93-EDDB-4C10-B0CC-3B018E4E132F}" srcOrd="6" destOrd="0" presId="urn:microsoft.com/office/officeart/2005/8/layout/hProcess9"/>
    <dgm:cxn modelId="{F682DD9A-7215-419A-B638-FECEE70F520C}" type="presParOf" srcId="{04AC73E0-8E16-4106-82EA-A99CDB4A1065}" destId="{DA60DB3B-51B5-4583-9208-D75166C88BE5}" srcOrd="7" destOrd="0" presId="urn:microsoft.com/office/officeart/2005/8/layout/hProcess9"/>
    <dgm:cxn modelId="{9BA1C3EA-87EE-47C1-B44C-E4951F7E7162}" type="presParOf" srcId="{04AC73E0-8E16-4106-82EA-A99CDB4A1065}" destId="{8CD911A1-AF67-4ADC-A5E8-DBF71E7A6833}" srcOrd="8" destOrd="0" presId="urn:microsoft.com/office/officeart/2005/8/layout/hProcess9"/>
    <dgm:cxn modelId="{93EDF038-8921-4C7D-8A38-A404A3650432}" type="presParOf" srcId="{04AC73E0-8E16-4106-82EA-A99CDB4A1065}" destId="{36A8BD3D-0A8A-4419-9DE7-E4DE49338833}" srcOrd="9" destOrd="0" presId="urn:microsoft.com/office/officeart/2005/8/layout/hProcess9"/>
    <dgm:cxn modelId="{51D0CCEB-AB93-4DAA-98D9-200DC376D777}" type="presParOf" srcId="{04AC73E0-8E16-4106-82EA-A99CDB4A1065}" destId="{9CDE135C-1BD3-4474-B854-E43655781D19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rgbClr val="02BDD5"/>
        </a:solidFill>
      </dgm:spPr>
      <dgm:t>
        <a:bodyPr/>
        <a:lstStyle/>
        <a:p>
          <a:r>
            <a:rPr lang="de-DE" b="1" dirty="0"/>
            <a:t>Vorgehen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Varianten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AD163F47-58AA-4FB1-B095-D40CE3DFDC60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Entwurf</a:t>
          </a:r>
        </a:p>
      </dgm:t>
    </dgm:pt>
    <dgm:pt modelId="{C1105219-2225-4ACC-981A-3E36DC4AA62F}" type="parTrans" cxnId="{BB1DB315-FEB4-4E2F-B03A-D09816D836BC}">
      <dgm:prSet/>
      <dgm:spPr/>
      <dgm:t>
        <a:bodyPr/>
        <a:lstStyle/>
        <a:p>
          <a:endParaRPr lang="de-DE"/>
        </a:p>
      </dgm:t>
    </dgm:pt>
    <dgm:pt modelId="{0C36587D-BBAB-4516-91AB-851AD271441F}" type="sibTrans" cxnId="{BB1DB315-FEB4-4E2F-B03A-D09816D836BC}">
      <dgm:prSet/>
      <dgm:spPr/>
      <dgm:t>
        <a:bodyPr/>
        <a:lstStyle/>
        <a:p>
          <a:endParaRPr lang="de-DE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194B16E4-0737-497E-AB9C-3C02D85D1979}" type="pres">
      <dgm:prSet presAssocID="{AD163F47-58AA-4FB1-B095-D40CE3DFDC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000A1B-FAF4-4498-A9E7-5FC8D47300CE}" type="pres">
      <dgm:prSet presAssocID="{0C36587D-BBAB-4516-91AB-851AD271441F}" presName="spacer" presStyleCnt="0"/>
      <dgm:spPr/>
    </dgm:pt>
    <dgm:pt modelId="{E8E387A1-BFA5-417D-B7A8-3C9196CD79F8}" type="pres">
      <dgm:prSet presAssocID="{EE19EC81-C869-40C7-A2A5-1B09D333A4C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B1DB315-FEB4-4E2F-B03A-D09816D836BC}" srcId="{FDA8E718-4A12-4A74-A2CF-5CDEBBD11E58}" destId="{AD163F47-58AA-4FB1-B095-D40CE3DFDC60}" srcOrd="1" destOrd="0" parTransId="{C1105219-2225-4ACC-981A-3E36DC4AA62F}" sibTransId="{0C36587D-BBAB-4516-91AB-851AD271441F}"/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2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05073D6-4A58-4875-A095-9025325CE989}" type="presOf" srcId="{AD163F47-58AA-4FB1-B095-D40CE3DFDC60}" destId="{194B16E4-0737-497E-AB9C-3C02D85D1979}" srcOrd="0" destOrd="0" presId="urn:microsoft.com/office/officeart/2005/8/layout/vList2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19338EB4-15EA-4CB3-8E4F-FF74C902717D}" type="presParOf" srcId="{8872998C-91AF-45D1-B8F6-A65AD313FE14}" destId="{194B16E4-0737-497E-AB9C-3C02D85D1979}" srcOrd="2" destOrd="0" presId="urn:microsoft.com/office/officeart/2005/8/layout/vList2"/>
    <dgm:cxn modelId="{20DBB2E7-1D70-450A-BE2C-46568AA30AF4}" type="presParOf" srcId="{8872998C-91AF-45D1-B8F6-A65AD313FE14}" destId="{A7000A1B-FAF4-4498-A9E7-5FC8D47300CE}" srcOrd="3" destOrd="0" presId="urn:microsoft.com/office/officeart/2005/8/layout/vList2"/>
    <dgm:cxn modelId="{66DDD756-DAA4-4029-941C-AC43239A08A4}" type="presParOf" srcId="{8872998C-91AF-45D1-B8F6-A65AD313FE14}" destId="{E8E387A1-BFA5-417D-B7A8-3C9196CD79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gradFill rotWithShape="0">
          <a:gsLst>
            <a:gs pos="0">
              <a:schemeClr val="accent3">
                <a:hueOff val="-1397641"/>
                <a:satOff val="0"/>
                <a:lumOff val="-9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97641"/>
                <a:satOff val="0"/>
                <a:lumOff val="-9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97641"/>
                <a:satOff val="0"/>
                <a:lumOff val="-9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3. Implementation</a:t>
          </a:r>
          <a:endParaRPr lang="en-US" sz="2600" kern="1200" dirty="0"/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2096461"/>
                <a:satOff val="0"/>
                <a:lumOff val="-14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096461"/>
                <a:satOff val="0"/>
                <a:lumOff val="-14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096461"/>
                <a:satOff val="0"/>
                <a:lumOff val="-14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4. Diskussion</a:t>
          </a:r>
          <a:endParaRPr lang="en-US" sz="2600" kern="1200" dirty="0"/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-2795282"/>
                <a:satOff val="0"/>
                <a:lumOff val="-190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795282"/>
                <a:satOff val="0"/>
                <a:lumOff val="-190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795282"/>
                <a:satOff val="0"/>
                <a:lumOff val="-190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5. Vorstellung</a:t>
          </a:r>
          <a:endParaRPr lang="en-US" sz="2600" kern="1200" dirty="0"/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6120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Vorgehen</a:t>
          </a:r>
        </a:p>
      </dsp:txBody>
      <dsp:txXfrm>
        <a:off x="15078" y="21198"/>
        <a:ext cx="3772420" cy="278723"/>
      </dsp:txXfrm>
    </dsp:sp>
    <dsp:sp modelId="{194B16E4-0737-497E-AB9C-3C02D85D1979}">
      <dsp:nvSpPr>
        <dsp:cNvPr id="0" name=""/>
        <dsp:cNvSpPr/>
      </dsp:nvSpPr>
      <dsp:spPr>
        <a:xfrm>
          <a:off x="0" y="349560"/>
          <a:ext cx="3802576" cy="308879"/>
        </a:xfrm>
        <a:prstGeom prst="roundRect">
          <a:avLst/>
        </a:prstGeom>
        <a:solidFill>
          <a:srgbClr val="02BDD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Entwurf</a:t>
          </a:r>
        </a:p>
      </dsp:txBody>
      <dsp:txXfrm>
        <a:off x="15078" y="364638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693000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Varianten</a:t>
          </a:r>
        </a:p>
      </dsp:txBody>
      <dsp:txXfrm>
        <a:off x="15078" y="708078"/>
        <a:ext cx="3772420" cy="2787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6120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Vorgehen</a:t>
          </a:r>
        </a:p>
      </dsp:txBody>
      <dsp:txXfrm>
        <a:off x="15078" y="21198"/>
        <a:ext cx="3772420" cy="278723"/>
      </dsp:txXfrm>
    </dsp:sp>
    <dsp:sp modelId="{194B16E4-0737-497E-AB9C-3C02D85D1979}">
      <dsp:nvSpPr>
        <dsp:cNvPr id="0" name=""/>
        <dsp:cNvSpPr/>
      </dsp:nvSpPr>
      <dsp:spPr>
        <a:xfrm>
          <a:off x="0" y="349560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bg1">
                  <a:alpha val="30000"/>
                </a:schemeClr>
              </a:solidFill>
            </a:rPr>
            <a:t>Entwurf</a:t>
          </a:r>
        </a:p>
      </dsp:txBody>
      <dsp:txXfrm>
        <a:off x="15078" y="364638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693000"/>
          <a:ext cx="3802576" cy="308879"/>
        </a:xfrm>
        <a:prstGeom prst="roundRect">
          <a:avLst/>
        </a:prstGeom>
        <a:solidFill>
          <a:srgbClr val="02BDD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/>
              </a:solidFill>
            </a:rPr>
            <a:t>Varianten</a:t>
          </a:r>
        </a:p>
      </dsp:txBody>
      <dsp:txXfrm>
        <a:off x="15078" y="708078"/>
        <a:ext cx="3772420" cy="27872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gradFill rotWithShape="0">
          <a:gsLst>
            <a:gs pos="0">
              <a:schemeClr val="accent3">
                <a:hueOff val="-1397641"/>
                <a:satOff val="0"/>
                <a:lumOff val="-9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97641"/>
                <a:satOff val="0"/>
                <a:lumOff val="-9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97641"/>
                <a:satOff val="0"/>
                <a:lumOff val="-9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3. Implementation</a:t>
          </a:r>
          <a:endParaRPr lang="en-US" sz="2600" kern="1200" dirty="0"/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8366"/>
          <a:ext cx="3802576" cy="308879"/>
        </a:xfrm>
        <a:prstGeom prst="roundRect">
          <a:avLst/>
        </a:prstGeom>
        <a:solidFill>
          <a:srgbClr val="02BBAA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Kommunikation Node-Red – Node.js</a:t>
          </a:r>
        </a:p>
      </dsp:txBody>
      <dsp:txXfrm>
        <a:off x="15078" y="23444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51806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Alarme</a:t>
          </a:r>
        </a:p>
      </dsp:txBody>
      <dsp:txXfrm>
        <a:off x="15078" y="366884"/>
        <a:ext cx="3772420" cy="27872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8366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Kommunikation Node-Red – Node.js</a:t>
          </a:r>
        </a:p>
      </dsp:txBody>
      <dsp:txXfrm>
        <a:off x="15078" y="23444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51806"/>
          <a:ext cx="3802576" cy="308879"/>
        </a:xfrm>
        <a:prstGeom prst="roundRect">
          <a:avLst/>
        </a:prstGeom>
        <a:solidFill>
          <a:srgbClr val="00BBAA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/>
              </a:solidFill>
            </a:rPr>
            <a:t>Alarme</a:t>
          </a:r>
        </a:p>
      </dsp:txBody>
      <dsp:txXfrm>
        <a:off x="15078" y="366884"/>
        <a:ext cx="3772420" cy="27872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gradFill rotWithShape="0">
          <a:gsLst>
            <a:gs pos="0">
              <a:schemeClr val="accent3">
                <a:hueOff val="-1397641"/>
                <a:satOff val="0"/>
                <a:lumOff val="-9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97641"/>
                <a:satOff val="0"/>
                <a:lumOff val="-9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97641"/>
                <a:satOff val="0"/>
                <a:lumOff val="-9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3. Implementation</a:t>
          </a:r>
          <a:endParaRPr lang="en-US" sz="2600" kern="1200" dirty="0"/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2096461"/>
                <a:satOff val="0"/>
                <a:lumOff val="-14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096461"/>
                <a:satOff val="0"/>
                <a:lumOff val="-14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096461"/>
                <a:satOff val="0"/>
                <a:lumOff val="-14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4. Diskussion</a:t>
          </a:r>
          <a:endParaRPr lang="en-US" sz="2600" kern="1200" dirty="0"/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8A9F4-C7F4-47A9-B592-74143FC06B28}">
      <dsp:nvSpPr>
        <dsp:cNvPr id="0" name=""/>
        <dsp:cNvSpPr/>
      </dsp:nvSpPr>
      <dsp:spPr>
        <a:xfrm rot="10800000">
          <a:off x="1896228" y="152"/>
          <a:ext cx="7036157" cy="49585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8658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700" kern="1200"/>
            <a:t>Das Tool soll in industriellen Umgebungen lauffähig sein</a:t>
          </a:r>
          <a:endParaRPr lang="de-DE" sz="1700" kern="1200" dirty="0"/>
        </a:p>
      </dsp:txBody>
      <dsp:txXfrm rot="10800000">
        <a:off x="2020191" y="152"/>
        <a:ext cx="6912194" cy="495853"/>
      </dsp:txXfrm>
    </dsp:sp>
    <dsp:sp modelId="{7BA0644C-7C5F-4748-BC33-B08867468F56}">
      <dsp:nvSpPr>
        <dsp:cNvPr id="0" name=""/>
        <dsp:cNvSpPr/>
      </dsp:nvSpPr>
      <dsp:spPr>
        <a:xfrm>
          <a:off x="1648301" y="152"/>
          <a:ext cx="495853" cy="49585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B24169-06AB-49DC-8520-344C1535B53A}">
      <dsp:nvSpPr>
        <dsp:cNvPr id="0" name=""/>
        <dsp:cNvSpPr/>
      </dsp:nvSpPr>
      <dsp:spPr>
        <a:xfrm rot="10800000">
          <a:off x="1896228" y="622119"/>
          <a:ext cx="7036157" cy="49585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8658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Das Tool soll 24/7, rund-um-die-Uhr lauffähig sein</a:t>
          </a:r>
        </a:p>
      </dsp:txBody>
      <dsp:txXfrm rot="10800000">
        <a:off x="2020191" y="622119"/>
        <a:ext cx="6912194" cy="495853"/>
      </dsp:txXfrm>
    </dsp:sp>
    <dsp:sp modelId="{2198BA70-3694-48F8-B269-C891A917CE28}">
      <dsp:nvSpPr>
        <dsp:cNvPr id="0" name=""/>
        <dsp:cNvSpPr/>
      </dsp:nvSpPr>
      <dsp:spPr>
        <a:xfrm>
          <a:off x="1648301" y="622119"/>
          <a:ext cx="495853" cy="49585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40B9EC3-B6E5-4674-A292-0D0B5D4FB648}">
      <dsp:nvSpPr>
        <dsp:cNvPr id="0" name=""/>
        <dsp:cNvSpPr/>
      </dsp:nvSpPr>
      <dsp:spPr>
        <a:xfrm rot="10800000">
          <a:off x="1896228" y="1244085"/>
          <a:ext cx="7036157" cy="49585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8658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Das Tool soll einen hohen Grad an Interoperabilität besitzen</a:t>
          </a:r>
          <a:endParaRPr lang="de-DE" sz="1700" kern="1200" dirty="0"/>
        </a:p>
      </dsp:txBody>
      <dsp:txXfrm rot="10800000">
        <a:off x="2020191" y="1244085"/>
        <a:ext cx="6912194" cy="495853"/>
      </dsp:txXfrm>
    </dsp:sp>
    <dsp:sp modelId="{88EB2077-4D94-483A-8014-A442D65D90F6}">
      <dsp:nvSpPr>
        <dsp:cNvPr id="0" name=""/>
        <dsp:cNvSpPr/>
      </dsp:nvSpPr>
      <dsp:spPr>
        <a:xfrm>
          <a:off x="1648301" y="1244085"/>
          <a:ext cx="495853" cy="49585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D2F24C8-FDD8-473C-AA98-84C3FDAD52A3}">
      <dsp:nvSpPr>
        <dsp:cNvPr id="0" name=""/>
        <dsp:cNvSpPr/>
      </dsp:nvSpPr>
      <dsp:spPr>
        <a:xfrm rot="10800000">
          <a:off x="1896228" y="1866051"/>
          <a:ext cx="7036157" cy="49585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8658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Das Tool soll Analytics Funktionen effizient anbinden können</a:t>
          </a:r>
          <a:endParaRPr lang="de-DE" sz="1700" kern="1200" dirty="0"/>
        </a:p>
      </dsp:txBody>
      <dsp:txXfrm rot="10800000">
        <a:off x="2020191" y="1866051"/>
        <a:ext cx="6912194" cy="495853"/>
      </dsp:txXfrm>
    </dsp:sp>
    <dsp:sp modelId="{27112735-276C-40F8-9DA1-35249D3A86EC}">
      <dsp:nvSpPr>
        <dsp:cNvPr id="0" name=""/>
        <dsp:cNvSpPr/>
      </dsp:nvSpPr>
      <dsp:spPr>
        <a:xfrm>
          <a:off x="1648301" y="1866051"/>
          <a:ext cx="495853" cy="49585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87A82D4-3ADE-4D27-A26E-3BE526E01DF7}">
      <dsp:nvSpPr>
        <dsp:cNvPr id="0" name=""/>
        <dsp:cNvSpPr/>
      </dsp:nvSpPr>
      <dsp:spPr>
        <a:xfrm rot="10800000">
          <a:off x="1896228" y="2488018"/>
          <a:ext cx="7036157" cy="49585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8658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Das Tool soll ergonomisch und anwendungsorientiert sein</a:t>
          </a:r>
          <a:endParaRPr lang="de-DE" sz="1700" kern="1200" dirty="0"/>
        </a:p>
      </dsp:txBody>
      <dsp:txXfrm rot="10800000">
        <a:off x="2020191" y="2488018"/>
        <a:ext cx="6912194" cy="495853"/>
      </dsp:txXfrm>
    </dsp:sp>
    <dsp:sp modelId="{F053F779-5050-409B-8ECE-4406A0D2BE6B}">
      <dsp:nvSpPr>
        <dsp:cNvPr id="0" name=""/>
        <dsp:cNvSpPr/>
      </dsp:nvSpPr>
      <dsp:spPr>
        <a:xfrm>
          <a:off x="1648301" y="2488018"/>
          <a:ext cx="495853" cy="49585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88B300F-1DFD-4D98-B742-1C2C90BB7718}">
      <dsp:nvSpPr>
        <dsp:cNvPr id="0" name=""/>
        <dsp:cNvSpPr/>
      </dsp:nvSpPr>
      <dsp:spPr>
        <a:xfrm rot="10800000">
          <a:off x="1896228" y="3109984"/>
          <a:ext cx="7036157" cy="49585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8658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Das Tool soll mit älteren und neuen Maschinen kompatibel sein</a:t>
          </a:r>
          <a:endParaRPr lang="de-DE" sz="1700" kern="1200" dirty="0"/>
        </a:p>
      </dsp:txBody>
      <dsp:txXfrm rot="10800000">
        <a:off x="2020191" y="3109984"/>
        <a:ext cx="6912194" cy="495853"/>
      </dsp:txXfrm>
    </dsp:sp>
    <dsp:sp modelId="{8698DE66-6F93-4385-82A2-EA4FC49E96BE}">
      <dsp:nvSpPr>
        <dsp:cNvPr id="0" name=""/>
        <dsp:cNvSpPr/>
      </dsp:nvSpPr>
      <dsp:spPr>
        <a:xfrm>
          <a:off x="1648301" y="3109984"/>
          <a:ext cx="495853" cy="49585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8366"/>
          <a:ext cx="3802576" cy="308879"/>
        </a:xfrm>
        <a:prstGeom prst="roundRect">
          <a:avLst/>
        </a:prstGeom>
        <a:solidFill>
          <a:srgbClr val="0DA37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Node-Red in der Industrie?</a:t>
          </a:r>
        </a:p>
      </dsp:txBody>
      <dsp:txXfrm>
        <a:off x="15078" y="23444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51806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Ausblick</a:t>
          </a:r>
        </a:p>
      </dsp:txBody>
      <dsp:txXfrm>
        <a:off x="15078" y="366884"/>
        <a:ext cx="3772420" cy="27872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8366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Node-Red in der Industrie?</a:t>
          </a:r>
        </a:p>
      </dsp:txBody>
      <dsp:txXfrm>
        <a:off x="15078" y="23444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51806"/>
          <a:ext cx="3802576" cy="308879"/>
        </a:xfrm>
        <a:prstGeom prst="roundRect">
          <a:avLst/>
        </a:prstGeom>
        <a:solidFill>
          <a:srgbClr val="03A27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/>
              </a:solidFill>
            </a:rPr>
            <a:t>Ausblick</a:t>
          </a:r>
        </a:p>
      </dsp:txBody>
      <dsp:txXfrm>
        <a:off x="15078" y="366884"/>
        <a:ext cx="3772420" cy="27872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8978A-B6F8-4BC2-893E-284F23880ABE}">
      <dsp:nvSpPr>
        <dsp:cNvPr id="0" name=""/>
        <dsp:cNvSpPr/>
      </dsp:nvSpPr>
      <dsp:spPr>
        <a:xfrm>
          <a:off x="0" y="428451"/>
          <a:ext cx="2176363" cy="1305818"/>
        </a:xfrm>
        <a:prstGeom prst="rect">
          <a:avLst/>
        </a:prstGeom>
        <a:solidFill>
          <a:srgbClr val="03A27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Anhaltendes Wachstum des Tools</a:t>
          </a:r>
        </a:p>
      </dsp:txBody>
      <dsp:txXfrm>
        <a:off x="0" y="428451"/>
        <a:ext cx="2176363" cy="1305818"/>
      </dsp:txXfrm>
    </dsp:sp>
    <dsp:sp modelId="{8E67DF30-7451-495A-9022-F58862CB5401}">
      <dsp:nvSpPr>
        <dsp:cNvPr id="0" name=""/>
        <dsp:cNvSpPr/>
      </dsp:nvSpPr>
      <dsp:spPr>
        <a:xfrm>
          <a:off x="2394000" y="428451"/>
          <a:ext cx="2176363" cy="1305818"/>
        </a:xfrm>
        <a:prstGeom prst="rect">
          <a:avLst/>
        </a:prstGeom>
        <a:solidFill>
          <a:srgbClr val="03A27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Kommerzieller Bereich immer stärker</a:t>
          </a:r>
        </a:p>
      </dsp:txBody>
      <dsp:txXfrm>
        <a:off x="2394000" y="428451"/>
        <a:ext cx="2176363" cy="1305818"/>
      </dsp:txXfrm>
    </dsp:sp>
    <dsp:sp modelId="{1458F98A-B4EF-4651-894C-A2E6F3FB01E6}">
      <dsp:nvSpPr>
        <dsp:cNvPr id="0" name=""/>
        <dsp:cNvSpPr/>
      </dsp:nvSpPr>
      <dsp:spPr>
        <a:xfrm>
          <a:off x="4788000" y="428451"/>
          <a:ext cx="2176363" cy="1305818"/>
        </a:xfrm>
        <a:prstGeom prst="rect">
          <a:avLst/>
        </a:prstGeom>
        <a:solidFill>
          <a:srgbClr val="03A27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35.1 % in-</a:t>
          </a:r>
          <a:r>
            <a:rPr lang="de-DE" sz="1200" kern="1200" dirty="0" err="1"/>
            <a:t>production</a:t>
          </a:r>
          <a:endParaRPr lang="de-DE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16.1% </a:t>
          </a:r>
          <a:r>
            <a:rPr lang="de-DE" sz="1200" kern="1200" dirty="0" err="1"/>
            <a:t>commercial</a:t>
          </a:r>
          <a:endParaRPr lang="de-DE" sz="1200" kern="1200" dirty="0"/>
        </a:p>
      </dsp:txBody>
      <dsp:txXfrm>
        <a:off x="4788000" y="428451"/>
        <a:ext cx="2176363" cy="1305818"/>
      </dsp:txXfrm>
    </dsp:sp>
    <dsp:sp modelId="{DEF7D20E-EE5C-4008-850B-AAC729F21B2B}">
      <dsp:nvSpPr>
        <dsp:cNvPr id="0" name=""/>
        <dsp:cNvSpPr/>
      </dsp:nvSpPr>
      <dsp:spPr>
        <a:xfrm>
          <a:off x="0" y="1951905"/>
          <a:ext cx="2176363" cy="1305818"/>
        </a:xfrm>
        <a:prstGeom prst="rect">
          <a:avLst/>
        </a:prstGeom>
        <a:solidFill>
          <a:srgbClr val="03A27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Nahezu grenzenlose Verwendungsmöglichkeiten</a:t>
          </a:r>
        </a:p>
      </dsp:txBody>
      <dsp:txXfrm>
        <a:off x="0" y="1951905"/>
        <a:ext cx="2176363" cy="1305818"/>
      </dsp:txXfrm>
    </dsp:sp>
    <dsp:sp modelId="{CA5C43D2-D080-496F-8F19-38EEA180AFE3}">
      <dsp:nvSpPr>
        <dsp:cNvPr id="0" name=""/>
        <dsp:cNvSpPr/>
      </dsp:nvSpPr>
      <dsp:spPr>
        <a:xfrm>
          <a:off x="2394000" y="1951905"/>
          <a:ext cx="2176363" cy="1305818"/>
        </a:xfrm>
        <a:prstGeom prst="rect">
          <a:avLst/>
        </a:prstGeom>
        <a:solidFill>
          <a:srgbClr val="03A27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Große Online Community</a:t>
          </a:r>
        </a:p>
      </dsp:txBody>
      <dsp:txXfrm>
        <a:off x="2394000" y="1951905"/>
        <a:ext cx="2176363" cy="1305818"/>
      </dsp:txXfrm>
    </dsp:sp>
    <dsp:sp modelId="{4317ADE7-0C0F-4C2A-9236-12B9FD309F0E}">
      <dsp:nvSpPr>
        <dsp:cNvPr id="0" name=""/>
        <dsp:cNvSpPr/>
      </dsp:nvSpPr>
      <dsp:spPr>
        <a:xfrm>
          <a:off x="4788000" y="1951905"/>
          <a:ext cx="2176363" cy="1305818"/>
        </a:xfrm>
        <a:prstGeom prst="rect">
          <a:avLst/>
        </a:prstGeom>
        <a:solidFill>
          <a:srgbClr val="03A27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Noch lange Support und sicherheitskritische Updates</a:t>
          </a:r>
        </a:p>
      </dsp:txBody>
      <dsp:txXfrm>
        <a:off x="4788000" y="1951905"/>
        <a:ext cx="2176363" cy="1305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2. Konzept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3. Implementation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gradFill rotWithShape="0">
          <a:gsLst>
            <a:gs pos="0">
              <a:schemeClr val="accent3">
                <a:hueOff val="-1397641"/>
                <a:satOff val="0"/>
                <a:lumOff val="-9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97641"/>
                <a:satOff val="0"/>
                <a:lumOff val="-9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97641"/>
                <a:satOff val="0"/>
                <a:lumOff val="-9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3. Implementation</a:t>
          </a:r>
          <a:endParaRPr lang="en-US" sz="2600" kern="1200" dirty="0"/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2096461"/>
                <a:satOff val="0"/>
                <a:lumOff val="-14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096461"/>
                <a:satOff val="0"/>
                <a:lumOff val="-14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096461"/>
                <a:satOff val="0"/>
                <a:lumOff val="-14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4. Diskussion</a:t>
          </a:r>
          <a:endParaRPr lang="en-US" sz="2600" kern="1200" dirty="0"/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-2795282"/>
                <a:satOff val="0"/>
                <a:lumOff val="-190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795282"/>
                <a:satOff val="0"/>
                <a:lumOff val="-190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795282"/>
                <a:satOff val="0"/>
                <a:lumOff val="-190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5. Vorstellung</a:t>
          </a:r>
          <a:endParaRPr lang="en-US" sz="2600" kern="1200" dirty="0"/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gradFill rotWithShape="0">
          <a:gsLst>
            <a:gs pos="0">
              <a:schemeClr val="accent3">
                <a:hueOff val="-1397641"/>
                <a:satOff val="0"/>
                <a:lumOff val="-9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97641"/>
                <a:satOff val="0"/>
                <a:lumOff val="-9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97641"/>
                <a:satOff val="0"/>
                <a:lumOff val="-9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3. Implementation</a:t>
          </a:r>
          <a:endParaRPr lang="en-US" sz="2600" kern="1200" dirty="0"/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2096461"/>
                <a:satOff val="0"/>
                <a:lumOff val="-14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096461"/>
                <a:satOff val="0"/>
                <a:lumOff val="-14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096461"/>
                <a:satOff val="0"/>
                <a:lumOff val="-14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4. Diskussion</a:t>
          </a:r>
          <a:endParaRPr lang="en-US" sz="2600" kern="1200" dirty="0"/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-2795282"/>
                <a:satOff val="0"/>
                <a:lumOff val="-190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795282"/>
                <a:satOff val="0"/>
                <a:lumOff val="-190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795282"/>
                <a:satOff val="0"/>
                <a:lumOff val="-190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5. Vorstellung</a:t>
          </a:r>
          <a:endParaRPr lang="en-US" sz="2600" kern="1200" dirty="0"/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5559"/>
          <a:ext cx="3802576" cy="3088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Einordnung</a:t>
          </a:r>
        </a:p>
      </dsp:txBody>
      <dsp:txXfrm>
        <a:off x="15078" y="20637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4899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>
              <a:solidFill>
                <a:schemeClr val="lt1">
                  <a:alpha val="30000"/>
                </a:schemeClr>
              </a:solidFill>
            </a:rPr>
            <a:t>Motivation</a:t>
          </a:r>
          <a:endParaRPr lang="de-DE" sz="1200" b="1" kern="1200" dirty="0">
            <a:solidFill>
              <a:schemeClr val="lt1">
                <a:alpha val="30000"/>
              </a:schemeClr>
            </a:solidFill>
          </a:endParaRPr>
        </a:p>
      </dsp:txBody>
      <dsp:txXfrm>
        <a:off x="15078" y="364077"/>
        <a:ext cx="3772420" cy="278723"/>
      </dsp:txXfrm>
    </dsp:sp>
    <dsp:sp modelId="{A22A70A7-3503-4F9F-B18F-6D70F83BD003}">
      <dsp:nvSpPr>
        <dsp:cNvPr id="0" name=""/>
        <dsp:cNvSpPr/>
      </dsp:nvSpPr>
      <dsp:spPr>
        <a:xfrm>
          <a:off x="0" y="69243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Anforderungen</a:t>
          </a:r>
        </a:p>
      </dsp:txBody>
      <dsp:txXfrm>
        <a:off x="15078" y="707517"/>
        <a:ext cx="3772420" cy="2787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555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Einordnung</a:t>
          </a:r>
        </a:p>
      </dsp:txBody>
      <dsp:txXfrm>
        <a:off x="15078" y="20637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48999"/>
          <a:ext cx="3802576" cy="3088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/>
            <a:t>Motivation</a:t>
          </a:r>
          <a:endParaRPr lang="de-DE" sz="1200" b="1" kern="1200" dirty="0"/>
        </a:p>
      </dsp:txBody>
      <dsp:txXfrm>
        <a:off x="15078" y="364077"/>
        <a:ext cx="3772420" cy="278723"/>
      </dsp:txXfrm>
    </dsp:sp>
    <dsp:sp modelId="{A22A70A7-3503-4F9F-B18F-6D70F83BD003}">
      <dsp:nvSpPr>
        <dsp:cNvPr id="0" name=""/>
        <dsp:cNvSpPr/>
      </dsp:nvSpPr>
      <dsp:spPr>
        <a:xfrm>
          <a:off x="0" y="69243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Anforderungen</a:t>
          </a:r>
        </a:p>
      </dsp:txBody>
      <dsp:txXfrm>
        <a:off x="15078" y="707517"/>
        <a:ext cx="3772420" cy="2787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555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Einordnung</a:t>
          </a:r>
        </a:p>
      </dsp:txBody>
      <dsp:txXfrm>
        <a:off x="15078" y="20637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4899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>
              <a:solidFill>
                <a:schemeClr val="lt1">
                  <a:alpha val="30000"/>
                </a:schemeClr>
              </a:solidFill>
            </a:rPr>
            <a:t>Motivation</a:t>
          </a:r>
          <a:endParaRPr lang="de-DE" sz="1200" b="1" kern="1200" dirty="0">
            <a:solidFill>
              <a:schemeClr val="lt1">
                <a:alpha val="30000"/>
              </a:schemeClr>
            </a:solidFill>
          </a:endParaRPr>
        </a:p>
      </dsp:txBody>
      <dsp:txXfrm>
        <a:off x="15078" y="364077"/>
        <a:ext cx="3772420" cy="278723"/>
      </dsp:txXfrm>
    </dsp:sp>
    <dsp:sp modelId="{A22A70A7-3503-4F9F-B18F-6D70F83BD003}">
      <dsp:nvSpPr>
        <dsp:cNvPr id="0" name=""/>
        <dsp:cNvSpPr/>
      </dsp:nvSpPr>
      <dsp:spPr>
        <a:xfrm>
          <a:off x="0" y="692439"/>
          <a:ext cx="3802576" cy="3088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Anforderungen</a:t>
          </a:r>
        </a:p>
      </dsp:txBody>
      <dsp:txXfrm>
        <a:off x="15078" y="707517"/>
        <a:ext cx="3772420" cy="2787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8A9F4-C7F4-47A9-B592-74143FC06B28}">
      <dsp:nvSpPr>
        <dsp:cNvPr id="0" name=""/>
        <dsp:cNvSpPr/>
      </dsp:nvSpPr>
      <dsp:spPr>
        <a:xfrm rot="10800000">
          <a:off x="1896228" y="152"/>
          <a:ext cx="7036157" cy="49585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8658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700" kern="1200"/>
            <a:t>Das Tool soll in industriellen Umgebungen lauffähig sein</a:t>
          </a:r>
          <a:endParaRPr lang="de-DE" sz="1700" kern="1200" dirty="0"/>
        </a:p>
      </dsp:txBody>
      <dsp:txXfrm rot="10800000">
        <a:off x="2020191" y="152"/>
        <a:ext cx="6912194" cy="495853"/>
      </dsp:txXfrm>
    </dsp:sp>
    <dsp:sp modelId="{7BA0644C-7C5F-4748-BC33-B08867468F56}">
      <dsp:nvSpPr>
        <dsp:cNvPr id="0" name=""/>
        <dsp:cNvSpPr/>
      </dsp:nvSpPr>
      <dsp:spPr>
        <a:xfrm>
          <a:off x="1648301" y="152"/>
          <a:ext cx="495853" cy="49585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B24169-06AB-49DC-8520-344C1535B53A}">
      <dsp:nvSpPr>
        <dsp:cNvPr id="0" name=""/>
        <dsp:cNvSpPr/>
      </dsp:nvSpPr>
      <dsp:spPr>
        <a:xfrm rot="10800000">
          <a:off x="1896228" y="622119"/>
          <a:ext cx="7036157" cy="49585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8658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Das Tool soll 24/7, rund-um-die-Uhr lauffähig sein</a:t>
          </a:r>
        </a:p>
      </dsp:txBody>
      <dsp:txXfrm rot="10800000">
        <a:off x="2020191" y="622119"/>
        <a:ext cx="6912194" cy="495853"/>
      </dsp:txXfrm>
    </dsp:sp>
    <dsp:sp modelId="{2198BA70-3694-48F8-B269-C891A917CE28}">
      <dsp:nvSpPr>
        <dsp:cNvPr id="0" name=""/>
        <dsp:cNvSpPr/>
      </dsp:nvSpPr>
      <dsp:spPr>
        <a:xfrm>
          <a:off x="1648301" y="622119"/>
          <a:ext cx="495853" cy="49585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40B9EC3-B6E5-4674-A292-0D0B5D4FB648}">
      <dsp:nvSpPr>
        <dsp:cNvPr id="0" name=""/>
        <dsp:cNvSpPr/>
      </dsp:nvSpPr>
      <dsp:spPr>
        <a:xfrm rot="10800000">
          <a:off x="1896228" y="1244085"/>
          <a:ext cx="7036157" cy="49585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8658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Das Tool soll einen hohen Grad an Interoperabilität besitzen</a:t>
          </a:r>
        </a:p>
      </dsp:txBody>
      <dsp:txXfrm rot="10800000">
        <a:off x="2020191" y="1244085"/>
        <a:ext cx="6912194" cy="495853"/>
      </dsp:txXfrm>
    </dsp:sp>
    <dsp:sp modelId="{88EB2077-4D94-483A-8014-A442D65D90F6}">
      <dsp:nvSpPr>
        <dsp:cNvPr id="0" name=""/>
        <dsp:cNvSpPr/>
      </dsp:nvSpPr>
      <dsp:spPr>
        <a:xfrm>
          <a:off x="1648301" y="1244085"/>
          <a:ext cx="495853" cy="49585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D2F24C8-FDD8-473C-AA98-84C3FDAD52A3}">
      <dsp:nvSpPr>
        <dsp:cNvPr id="0" name=""/>
        <dsp:cNvSpPr/>
      </dsp:nvSpPr>
      <dsp:spPr>
        <a:xfrm rot="10800000">
          <a:off x="1896228" y="1866051"/>
          <a:ext cx="7036157" cy="49585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8658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Das Tool soll Analytics Funktionen effizient anbinden können</a:t>
          </a:r>
          <a:endParaRPr lang="de-DE" sz="1700" kern="1200" dirty="0"/>
        </a:p>
      </dsp:txBody>
      <dsp:txXfrm rot="10800000">
        <a:off x="2020191" y="1866051"/>
        <a:ext cx="6912194" cy="495853"/>
      </dsp:txXfrm>
    </dsp:sp>
    <dsp:sp modelId="{27112735-276C-40F8-9DA1-35249D3A86EC}">
      <dsp:nvSpPr>
        <dsp:cNvPr id="0" name=""/>
        <dsp:cNvSpPr/>
      </dsp:nvSpPr>
      <dsp:spPr>
        <a:xfrm>
          <a:off x="1648301" y="1866051"/>
          <a:ext cx="495853" cy="49585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87A82D4-3ADE-4D27-A26E-3BE526E01DF7}">
      <dsp:nvSpPr>
        <dsp:cNvPr id="0" name=""/>
        <dsp:cNvSpPr/>
      </dsp:nvSpPr>
      <dsp:spPr>
        <a:xfrm rot="10800000">
          <a:off x="1896228" y="2488018"/>
          <a:ext cx="7036157" cy="49585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8658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Das Tool soll ergonomisch und anwendungsorientiert sein</a:t>
          </a:r>
        </a:p>
      </dsp:txBody>
      <dsp:txXfrm rot="10800000">
        <a:off x="2020191" y="2488018"/>
        <a:ext cx="6912194" cy="495853"/>
      </dsp:txXfrm>
    </dsp:sp>
    <dsp:sp modelId="{F053F779-5050-409B-8ECE-4406A0D2BE6B}">
      <dsp:nvSpPr>
        <dsp:cNvPr id="0" name=""/>
        <dsp:cNvSpPr/>
      </dsp:nvSpPr>
      <dsp:spPr>
        <a:xfrm>
          <a:off x="1648301" y="2488018"/>
          <a:ext cx="495853" cy="49585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88B300F-1DFD-4D98-B742-1C2C90BB7718}">
      <dsp:nvSpPr>
        <dsp:cNvPr id="0" name=""/>
        <dsp:cNvSpPr/>
      </dsp:nvSpPr>
      <dsp:spPr>
        <a:xfrm rot="10800000">
          <a:off x="1896228" y="3109984"/>
          <a:ext cx="7036157" cy="49585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8658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Das Tool soll mit älteren und neuen Maschinen kompatibel sein</a:t>
          </a:r>
        </a:p>
      </dsp:txBody>
      <dsp:txXfrm rot="10800000">
        <a:off x="2020191" y="3109984"/>
        <a:ext cx="6912194" cy="495853"/>
      </dsp:txXfrm>
    </dsp:sp>
    <dsp:sp modelId="{8698DE66-6F93-4385-82A2-EA4FC49E96BE}">
      <dsp:nvSpPr>
        <dsp:cNvPr id="0" name=""/>
        <dsp:cNvSpPr/>
      </dsp:nvSpPr>
      <dsp:spPr>
        <a:xfrm>
          <a:off x="1648301" y="3109984"/>
          <a:ext cx="495853" cy="49585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3. Implementation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4B8E3-E787-415E-A909-2E7231F82EE4}">
      <dsp:nvSpPr>
        <dsp:cNvPr id="0" name=""/>
        <dsp:cNvSpPr/>
      </dsp:nvSpPr>
      <dsp:spPr>
        <a:xfrm>
          <a:off x="793551" y="0"/>
          <a:ext cx="8993583" cy="346865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06045E-B44C-49EC-AAE0-21D065CA1205}">
      <dsp:nvSpPr>
        <dsp:cNvPr id="0" name=""/>
        <dsp:cNvSpPr/>
      </dsp:nvSpPr>
      <dsp:spPr>
        <a:xfrm>
          <a:off x="581" y="1040596"/>
          <a:ext cx="1676287" cy="1387462"/>
        </a:xfrm>
        <a:prstGeom prst="roundRect">
          <a:avLst/>
        </a:prstGeom>
        <a:solidFill>
          <a:srgbClr val="00B1C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/>
            <a:t>Literaturrecherche</a:t>
          </a:r>
        </a:p>
      </dsp:txBody>
      <dsp:txXfrm>
        <a:off x="68311" y="1108326"/>
        <a:ext cx="1540827" cy="1252002"/>
      </dsp:txXfrm>
    </dsp:sp>
    <dsp:sp modelId="{C669B76A-FBB6-42CA-9B29-F1BC9268DB99}">
      <dsp:nvSpPr>
        <dsp:cNvPr id="0" name=""/>
        <dsp:cNvSpPr/>
      </dsp:nvSpPr>
      <dsp:spPr>
        <a:xfrm>
          <a:off x="1781228" y="1040596"/>
          <a:ext cx="1676287" cy="1387462"/>
        </a:xfrm>
        <a:prstGeom prst="roundRect">
          <a:avLst/>
        </a:prstGeom>
        <a:solidFill>
          <a:srgbClr val="00B1C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/>
            <a:t>Anforderungsanalyse</a:t>
          </a:r>
        </a:p>
      </dsp:txBody>
      <dsp:txXfrm>
        <a:off x="1848958" y="1108326"/>
        <a:ext cx="1540827" cy="1252002"/>
      </dsp:txXfrm>
    </dsp:sp>
    <dsp:sp modelId="{9342B729-9DAF-44B4-A656-5E7AA632C48F}">
      <dsp:nvSpPr>
        <dsp:cNvPr id="0" name=""/>
        <dsp:cNvSpPr/>
      </dsp:nvSpPr>
      <dsp:spPr>
        <a:xfrm>
          <a:off x="3561876" y="1040596"/>
          <a:ext cx="1676287" cy="1387462"/>
        </a:xfrm>
        <a:prstGeom prst="roundRect">
          <a:avLst/>
        </a:prstGeom>
        <a:solidFill>
          <a:srgbClr val="00B1C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/>
            <a:t>Node-Red als Werkzeug</a:t>
          </a:r>
        </a:p>
      </dsp:txBody>
      <dsp:txXfrm>
        <a:off x="3629606" y="1108326"/>
        <a:ext cx="1540827" cy="1252002"/>
      </dsp:txXfrm>
    </dsp:sp>
    <dsp:sp modelId="{C8735F93-EDDB-4C10-B0CC-3B018E4E132F}">
      <dsp:nvSpPr>
        <dsp:cNvPr id="0" name=""/>
        <dsp:cNvSpPr/>
      </dsp:nvSpPr>
      <dsp:spPr>
        <a:xfrm>
          <a:off x="5342523" y="1040596"/>
          <a:ext cx="1676287" cy="1387462"/>
        </a:xfrm>
        <a:prstGeom prst="roundRect">
          <a:avLst/>
        </a:prstGeom>
        <a:solidFill>
          <a:srgbClr val="00B1C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/>
            <a:t>Ausdenken von Beispielszenarien</a:t>
          </a:r>
        </a:p>
      </dsp:txBody>
      <dsp:txXfrm>
        <a:off x="5410253" y="1108326"/>
        <a:ext cx="1540827" cy="1252002"/>
      </dsp:txXfrm>
    </dsp:sp>
    <dsp:sp modelId="{8CD911A1-AF67-4ADC-A5E8-DBF71E7A6833}">
      <dsp:nvSpPr>
        <dsp:cNvPr id="0" name=""/>
        <dsp:cNvSpPr/>
      </dsp:nvSpPr>
      <dsp:spPr>
        <a:xfrm>
          <a:off x="7123171" y="1040596"/>
          <a:ext cx="1676287" cy="1387462"/>
        </a:xfrm>
        <a:prstGeom prst="roundRect">
          <a:avLst/>
        </a:prstGeom>
        <a:solidFill>
          <a:srgbClr val="00B1C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/>
            <a:t>Design eines Mockup für das SCADA System</a:t>
          </a:r>
        </a:p>
      </dsp:txBody>
      <dsp:txXfrm>
        <a:off x="7190901" y="1108326"/>
        <a:ext cx="1540827" cy="1252002"/>
      </dsp:txXfrm>
    </dsp:sp>
    <dsp:sp modelId="{9CDE135C-1BD3-4474-B854-E43655781D19}">
      <dsp:nvSpPr>
        <dsp:cNvPr id="0" name=""/>
        <dsp:cNvSpPr/>
      </dsp:nvSpPr>
      <dsp:spPr>
        <a:xfrm>
          <a:off x="8903818" y="1040596"/>
          <a:ext cx="1676287" cy="1387462"/>
        </a:xfrm>
        <a:prstGeom prst="roundRect">
          <a:avLst/>
        </a:prstGeom>
        <a:solidFill>
          <a:srgbClr val="00B1C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/>
            <a:t>Evaluation der Lösung</a:t>
          </a:r>
        </a:p>
      </dsp:txBody>
      <dsp:txXfrm>
        <a:off x="8971548" y="1108326"/>
        <a:ext cx="1540827" cy="12520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6120"/>
          <a:ext cx="3802576" cy="308879"/>
        </a:xfrm>
        <a:prstGeom prst="roundRect">
          <a:avLst/>
        </a:prstGeom>
        <a:solidFill>
          <a:srgbClr val="02BDD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Vorgehen</a:t>
          </a:r>
        </a:p>
      </dsp:txBody>
      <dsp:txXfrm>
        <a:off x="15078" y="21198"/>
        <a:ext cx="3772420" cy="278723"/>
      </dsp:txXfrm>
    </dsp:sp>
    <dsp:sp modelId="{194B16E4-0737-497E-AB9C-3C02D85D1979}">
      <dsp:nvSpPr>
        <dsp:cNvPr id="0" name=""/>
        <dsp:cNvSpPr/>
      </dsp:nvSpPr>
      <dsp:spPr>
        <a:xfrm>
          <a:off x="0" y="349560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Entwurf</a:t>
          </a:r>
        </a:p>
      </dsp:txBody>
      <dsp:txXfrm>
        <a:off x="15078" y="364638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693000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Varianten</a:t>
          </a:r>
        </a:p>
      </dsp:txBody>
      <dsp:txXfrm>
        <a:off x="15078" y="708078"/>
        <a:ext cx="3772420" cy="278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29.01.2022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Anforderungen bleiben offen zu beweisen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692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Testergebnisse und Auswertung der Lösung, ggf. Erkenntnisse oder Verbesserungsmöglichkeiten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706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Testergebnisse und Auswertung der Lösung, ggf. Erkenntnisse oder Verbesserungsmöglichkeiten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94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7901"/>
            <a:ext cx="1468046" cy="548987"/>
          </a:xfrm>
          <a:prstGeom prst="rect">
            <a:avLst/>
          </a:prstGeom>
        </p:spPr>
      </p:pic>
      <p:pic>
        <p:nvPicPr>
          <p:cNvPr id="12" name="Grafik 11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8" name="Grafik 17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9943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 userDrawn="1"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dirty="0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 userDrawn="1"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 userDrawn="1"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3" name="Grafik 12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2" name="Grafik 21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80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8037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58050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9757924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3" name="Grafik 2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39656438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458194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00038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93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4284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9" name="Grafik 18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32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1077"/>
            <a:ext cx="1468046" cy="548987"/>
          </a:xfrm>
          <a:prstGeom prst="rect">
            <a:avLst/>
          </a:prstGeom>
        </p:spPr>
      </p:pic>
      <p:pic>
        <p:nvPicPr>
          <p:cNvPr id="17" name="Grafik 16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05594" y="327901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sp>
        <p:nvSpPr>
          <p:cNvPr id="5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86458" y="346075"/>
            <a:ext cx="1764000" cy="5148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17036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42465" y="328249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 sz="300" b="0"/>
              <a:t>Bild durch Klicken auf Symbol hinzufügen</a:t>
            </a:r>
            <a:endParaRPr lang="de-DE" dirty="0"/>
          </a:p>
        </p:txBody>
      </p:sp>
      <p:sp>
        <p:nvSpPr>
          <p:cNvPr id="17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90304" y="349731"/>
            <a:ext cx="1764000" cy="514800"/>
          </a:xfrm>
          <a:blipFill dpi="0" rotWithShape="1">
            <a:blip r:embed="rId3"/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300280233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18" name="Grafik 17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8" name="Grafik 17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05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8" name="Grafik 17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974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9914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 bis Ebene 4)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 (nachfolgend alles 14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5"/>
            <a:r>
              <a:rPr lang="de-DE" dirty="0"/>
              <a:t>Sechste Textebene für Aufzählungen bei viel Text</a:t>
            </a:r>
          </a:p>
          <a:p>
            <a:pPr lvl="6"/>
            <a:r>
              <a:rPr lang="de-DE" dirty="0"/>
              <a:t>Siebte Textebene für Aufzählungen bei viel Text</a:t>
            </a:r>
          </a:p>
          <a:p>
            <a:pPr lvl="7"/>
            <a:r>
              <a:rPr lang="de-DE" dirty="0"/>
              <a:t>Achte Textebene für Aufzählungen bei viel Text</a:t>
            </a:r>
          </a:p>
          <a:p>
            <a:pPr lvl="8"/>
            <a:r>
              <a:rPr lang="de-DE" dirty="0"/>
              <a:t>Neunte Textebene für Aufzählungen bei viel Text</a:t>
            </a:r>
          </a:p>
          <a:p>
            <a:pPr lvl="5"/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2477770" y="6319797"/>
            <a:ext cx="448500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tx2"/>
                </a:solidFill>
              </a:rPr>
              <a:t>Abschlusspräsentation I-AT – Node-Red</a:t>
            </a:r>
          </a:p>
          <a:p>
            <a:pPr algn="l"/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 für Automatisierungstechnik / </a:t>
            </a: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Rothhaupt, Marcus</a:t>
            </a:r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Dresden, 04. Februar 2022</a:t>
            </a: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334048"/>
            <a:ext cx="1116268" cy="324000"/>
          </a:xfrm>
          <a:prstGeom prst="rect">
            <a:avLst/>
          </a:prstGeom>
        </p:spPr>
      </p:pic>
      <p:pic>
        <p:nvPicPr>
          <p:cNvPr id="13" name="Grafik 12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730" y="6315776"/>
            <a:ext cx="972216" cy="360000"/>
          </a:xfrm>
          <a:prstGeom prst="rect">
            <a:avLst/>
          </a:prstGeom>
        </p:spPr>
      </p:pic>
      <p:pic>
        <p:nvPicPr>
          <p:cNvPr id="6" name="Grafik 5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C588CDA2-C0A2-40E9-BE5E-67DE64E8A22D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591" y="41476"/>
            <a:ext cx="1217444" cy="121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905" r:id="rId3"/>
    <p:sldLayoutId id="2147483893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894" r:id="rId12"/>
    <p:sldLayoutId id="2147483913" r:id="rId13"/>
    <p:sldLayoutId id="2147483897" r:id="rId14"/>
    <p:sldLayoutId id="2147483914" r:id="rId15"/>
    <p:sldLayoutId id="2147483915" r:id="rId16"/>
    <p:sldLayoutId id="2147483916" r:id="rId17"/>
    <p:sldLayoutId id="2147483899" r:id="rId18"/>
    <p:sldLayoutId id="2147483896" r:id="rId19"/>
    <p:sldLayoutId id="2147483900" r:id="rId20"/>
    <p:sldLayoutId id="2147483901" r:id="rId21"/>
    <p:sldLayoutId id="2147483918" r:id="rId22"/>
    <p:sldLayoutId id="2147483919" r:id="rId23"/>
    <p:sldLayoutId id="2147483917" r:id="rId24"/>
    <p:sldLayoutId id="2147483902" r:id="rId25"/>
    <p:sldLayoutId id="2147483903" r:id="rId26"/>
    <p:sldLayoutId id="2147483895" r:id="rId27"/>
    <p:sldLayoutId id="2147483920" r:id="rId28"/>
    <p:sldLayoutId id="2147483921" r:id="rId29"/>
    <p:sldLayoutId id="2147483922" r:id="rId30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8" userDrawn="1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85" userDrawn="1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32.svg"/><Relationship Id="rId7" Type="http://schemas.openxmlformats.org/officeDocument/2006/relationships/diagramColors" Target="../diagrams/colors1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26.svg"/><Relationship Id="rId3" Type="http://schemas.openxmlformats.org/officeDocument/2006/relationships/diagramLayout" Target="../diagrams/layout12.xml"/><Relationship Id="rId7" Type="http://schemas.openxmlformats.org/officeDocument/2006/relationships/image" Target="../media/image48.png"/><Relationship Id="rId12" Type="http://schemas.openxmlformats.org/officeDocument/2006/relationships/image" Target="../media/image25.png"/><Relationship Id="rId17" Type="http://schemas.openxmlformats.org/officeDocument/2006/relationships/image" Target="../media/image34.svg"/><Relationship Id="rId2" Type="http://schemas.openxmlformats.org/officeDocument/2006/relationships/diagramData" Target="../diagrams/data12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2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2.xml"/><Relationship Id="rId15" Type="http://schemas.openxmlformats.org/officeDocument/2006/relationships/image" Target="../media/image51.svg"/><Relationship Id="rId10" Type="http://schemas.openxmlformats.org/officeDocument/2006/relationships/image" Target="../media/image22.svg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21.png"/><Relationship Id="rId1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3" Type="http://schemas.openxmlformats.org/officeDocument/2006/relationships/image" Target="../media/image53.svg"/><Relationship Id="rId7" Type="http://schemas.openxmlformats.org/officeDocument/2006/relationships/diagramQuickStyle" Target="../diagrams/quickStyle13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3.xml"/><Relationship Id="rId5" Type="http://schemas.openxmlformats.org/officeDocument/2006/relationships/diagramData" Target="../diagrams/data13.xml"/><Relationship Id="rId4" Type="http://schemas.openxmlformats.org/officeDocument/2006/relationships/image" Target="../media/image54.png"/><Relationship Id="rId9" Type="http://schemas.microsoft.com/office/2007/relationships/diagramDrawing" Target="../diagrams/drawing1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53.svg"/><Relationship Id="rId7" Type="http://schemas.openxmlformats.org/officeDocument/2006/relationships/diagramColors" Target="../diagrams/colors14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Relationship Id="rId9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image" Target="../media/image51.svg"/><Relationship Id="rId3" Type="http://schemas.openxmlformats.org/officeDocument/2006/relationships/diagramLayout" Target="../diagrams/layout15.xml"/><Relationship Id="rId7" Type="http://schemas.openxmlformats.org/officeDocument/2006/relationships/image" Target="../media/image56.png"/><Relationship Id="rId12" Type="http://schemas.openxmlformats.org/officeDocument/2006/relationships/image" Target="../media/image50.png"/><Relationship Id="rId17" Type="http://schemas.openxmlformats.org/officeDocument/2006/relationships/image" Target="../media/image34.svg"/><Relationship Id="rId2" Type="http://schemas.openxmlformats.org/officeDocument/2006/relationships/diagramData" Target="../diagrams/data15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5.xml"/><Relationship Id="rId11" Type="http://schemas.openxmlformats.org/officeDocument/2006/relationships/image" Target="../media/image26.svg"/><Relationship Id="rId5" Type="http://schemas.openxmlformats.org/officeDocument/2006/relationships/diagramColors" Target="../diagrams/colors15.xml"/><Relationship Id="rId15" Type="http://schemas.openxmlformats.org/officeDocument/2006/relationships/image" Target="../media/image59.svg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8.png"/><Relationship Id="rId1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6.xml"/><Relationship Id="rId13" Type="http://schemas.openxmlformats.org/officeDocument/2006/relationships/image" Target="../media/image61.svg"/><Relationship Id="rId18" Type="http://schemas.microsoft.com/office/2007/relationships/diagramDrawing" Target="../diagrams/drawing17.xml"/><Relationship Id="rId3" Type="http://schemas.openxmlformats.org/officeDocument/2006/relationships/image" Target="../media/image56.png"/><Relationship Id="rId7" Type="http://schemas.openxmlformats.org/officeDocument/2006/relationships/diagramQuickStyle" Target="../diagrams/quickStyle16.xml"/><Relationship Id="rId12" Type="http://schemas.openxmlformats.org/officeDocument/2006/relationships/image" Target="../media/image60.png"/><Relationship Id="rId17" Type="http://schemas.openxmlformats.org/officeDocument/2006/relationships/diagramColors" Target="../diagrams/colors17.xml"/><Relationship Id="rId2" Type="http://schemas.openxmlformats.org/officeDocument/2006/relationships/notesSlide" Target="../notesSlides/notesSlide2.xml"/><Relationship Id="rId16" Type="http://schemas.openxmlformats.org/officeDocument/2006/relationships/diagramQuickStyle" Target="../diagrams/quickStyle17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6.xml"/><Relationship Id="rId11" Type="http://schemas.openxmlformats.org/officeDocument/2006/relationships/image" Target="../media/image30.svg"/><Relationship Id="rId5" Type="http://schemas.openxmlformats.org/officeDocument/2006/relationships/diagramData" Target="../diagrams/data16.xml"/><Relationship Id="rId15" Type="http://schemas.openxmlformats.org/officeDocument/2006/relationships/diagramLayout" Target="../diagrams/layout17.xml"/><Relationship Id="rId10" Type="http://schemas.openxmlformats.org/officeDocument/2006/relationships/image" Target="../media/image29.png"/><Relationship Id="rId4" Type="http://schemas.openxmlformats.org/officeDocument/2006/relationships/image" Target="../media/image57.svg"/><Relationship Id="rId9" Type="http://schemas.microsoft.com/office/2007/relationships/diagramDrawing" Target="../diagrams/drawing16.xml"/><Relationship Id="rId14" Type="http://schemas.openxmlformats.org/officeDocument/2006/relationships/diagramData" Target="../diagrams/data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8.xml"/><Relationship Id="rId13" Type="http://schemas.openxmlformats.org/officeDocument/2006/relationships/diagramColors" Target="../diagrams/colors19.xml"/><Relationship Id="rId3" Type="http://schemas.openxmlformats.org/officeDocument/2006/relationships/image" Target="../media/image56.png"/><Relationship Id="rId7" Type="http://schemas.openxmlformats.org/officeDocument/2006/relationships/diagramQuickStyle" Target="../diagrams/quickStyle18.xml"/><Relationship Id="rId12" Type="http://schemas.openxmlformats.org/officeDocument/2006/relationships/diagramQuickStyle" Target="../diagrams/quickStyle1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8.xml"/><Relationship Id="rId11" Type="http://schemas.openxmlformats.org/officeDocument/2006/relationships/diagramLayout" Target="../diagrams/layout19.xml"/><Relationship Id="rId5" Type="http://schemas.openxmlformats.org/officeDocument/2006/relationships/diagramData" Target="../diagrams/data18.xml"/><Relationship Id="rId15" Type="http://schemas.openxmlformats.org/officeDocument/2006/relationships/image" Target="../media/image62.png"/><Relationship Id="rId10" Type="http://schemas.openxmlformats.org/officeDocument/2006/relationships/diagramData" Target="../diagrams/data19.xml"/><Relationship Id="rId4" Type="http://schemas.openxmlformats.org/officeDocument/2006/relationships/image" Target="../media/image57.svg"/><Relationship Id="rId9" Type="http://schemas.microsoft.com/office/2007/relationships/diagramDrawing" Target="../diagrams/drawing18.xml"/><Relationship Id="rId14" Type="http://schemas.microsoft.com/office/2007/relationships/diagramDrawing" Target="../diagrams/drawing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51.svg"/><Relationship Id="rId3" Type="http://schemas.openxmlformats.org/officeDocument/2006/relationships/diagramLayout" Target="../diagrams/layout20.xml"/><Relationship Id="rId7" Type="http://schemas.openxmlformats.org/officeDocument/2006/relationships/image" Target="../media/image8.png"/><Relationship Id="rId12" Type="http://schemas.openxmlformats.org/officeDocument/2006/relationships/image" Target="../media/image50.png"/><Relationship Id="rId17" Type="http://schemas.openxmlformats.org/officeDocument/2006/relationships/image" Target="../media/image68.svg"/><Relationship Id="rId2" Type="http://schemas.openxmlformats.org/officeDocument/2006/relationships/diagramData" Target="../diagrams/data20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20.xml"/><Relationship Id="rId11" Type="http://schemas.openxmlformats.org/officeDocument/2006/relationships/image" Target="../media/image66.svg"/><Relationship Id="rId5" Type="http://schemas.openxmlformats.org/officeDocument/2006/relationships/diagramColors" Target="../diagrams/colors20.xml"/><Relationship Id="rId15" Type="http://schemas.openxmlformats.org/officeDocument/2006/relationships/image" Target="../media/image59.svg"/><Relationship Id="rId10" Type="http://schemas.openxmlformats.org/officeDocument/2006/relationships/image" Target="../media/image65.png"/><Relationship Id="rId4" Type="http://schemas.openxmlformats.org/officeDocument/2006/relationships/diagramQuickStyle" Target="../diagrams/quickStyle20.xml"/><Relationship Id="rId9" Type="http://schemas.openxmlformats.org/officeDocument/2006/relationships/image" Target="../media/image64.svg"/><Relationship Id="rId1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4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59.svg"/><Relationship Id="rId3" Type="http://schemas.openxmlformats.org/officeDocument/2006/relationships/diagramLayout" Target="../diagrams/layout21.xml"/><Relationship Id="rId7" Type="http://schemas.openxmlformats.org/officeDocument/2006/relationships/image" Target="../media/image8.png"/><Relationship Id="rId12" Type="http://schemas.openxmlformats.org/officeDocument/2006/relationships/image" Target="../media/image58.png"/><Relationship Id="rId17" Type="http://schemas.openxmlformats.org/officeDocument/2006/relationships/image" Target="../media/image70.svg"/><Relationship Id="rId2" Type="http://schemas.openxmlformats.org/officeDocument/2006/relationships/diagramData" Target="../diagrams/data21.xml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21.xml"/><Relationship Id="rId11" Type="http://schemas.openxmlformats.org/officeDocument/2006/relationships/image" Target="../media/image51.svg"/><Relationship Id="rId5" Type="http://schemas.openxmlformats.org/officeDocument/2006/relationships/diagramColors" Target="../diagrams/colors21.xml"/><Relationship Id="rId15" Type="http://schemas.openxmlformats.org/officeDocument/2006/relationships/image" Target="../media/image68.svg"/><Relationship Id="rId10" Type="http://schemas.openxmlformats.org/officeDocument/2006/relationships/image" Target="../media/image50.png"/><Relationship Id="rId4" Type="http://schemas.openxmlformats.org/officeDocument/2006/relationships/diagramQuickStyle" Target="../diagrams/quickStyle21.xml"/><Relationship Id="rId9" Type="http://schemas.openxmlformats.org/officeDocument/2006/relationships/image" Target="../media/image66.svg"/><Relationship Id="rId1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8.png"/><Relationship Id="rId2" Type="http://schemas.openxmlformats.org/officeDocument/2006/relationships/diagramData" Target="../diagrams/data1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12" Type="http://schemas.openxmlformats.org/officeDocument/2006/relationships/image" Target="../media/image22.svg"/><Relationship Id="rId17" Type="http://schemas.openxmlformats.org/officeDocument/2006/relationships/image" Target="../media/image26.svg"/><Relationship Id="rId2" Type="http://schemas.openxmlformats.org/officeDocument/2006/relationships/diagramData" Target="../diagrams/data2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2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24.svg"/><Relationship Id="rId10" Type="http://schemas.openxmlformats.org/officeDocument/2006/relationships/image" Target="../media/image20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4.sv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4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microsoft.com/office/2007/relationships/diagramDrawing" Target="../diagrams/drawing6.xml"/><Relationship Id="rId3" Type="http://schemas.openxmlformats.org/officeDocument/2006/relationships/image" Target="../media/image14.sv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5.xml"/><Relationship Id="rId15" Type="http://schemas.openxmlformats.org/officeDocument/2006/relationships/image" Target="../media/image30.svg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1.png"/><Relationship Id="rId18" Type="http://schemas.openxmlformats.org/officeDocument/2006/relationships/image" Target="../media/image34.sv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30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22.sv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20.svg"/><Relationship Id="rId14" Type="http://schemas.openxmlformats.org/officeDocument/2006/relationships/image" Target="../media/image3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microsoft.com/office/2007/relationships/diagramDrawing" Target="../diagrams/drawing9.xml"/><Relationship Id="rId18" Type="http://schemas.openxmlformats.org/officeDocument/2006/relationships/image" Target="../media/image39.png"/><Relationship Id="rId3" Type="http://schemas.openxmlformats.org/officeDocument/2006/relationships/diagramLayout" Target="../diagrams/layout8.xml"/><Relationship Id="rId21" Type="http://schemas.openxmlformats.org/officeDocument/2006/relationships/image" Target="../media/image42.svg"/><Relationship Id="rId7" Type="http://schemas.openxmlformats.org/officeDocument/2006/relationships/image" Target="../media/image31.png"/><Relationship Id="rId12" Type="http://schemas.openxmlformats.org/officeDocument/2006/relationships/diagramColors" Target="../diagrams/colors9.xml"/><Relationship Id="rId17" Type="http://schemas.openxmlformats.org/officeDocument/2006/relationships/image" Target="../media/image38.svg"/><Relationship Id="rId2" Type="http://schemas.openxmlformats.org/officeDocument/2006/relationships/diagramData" Target="../diagrams/data8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11" Type="http://schemas.openxmlformats.org/officeDocument/2006/relationships/diagramQuickStyle" Target="../diagrams/quickStyle9.xml"/><Relationship Id="rId24" Type="http://schemas.openxmlformats.org/officeDocument/2006/relationships/image" Target="../media/image45.png"/><Relationship Id="rId5" Type="http://schemas.openxmlformats.org/officeDocument/2006/relationships/diagramColors" Target="../diagrams/colors8.xml"/><Relationship Id="rId15" Type="http://schemas.openxmlformats.org/officeDocument/2006/relationships/image" Target="../media/image36.svg"/><Relationship Id="rId23" Type="http://schemas.openxmlformats.org/officeDocument/2006/relationships/image" Target="../media/image44.svg"/><Relationship Id="rId10" Type="http://schemas.openxmlformats.org/officeDocument/2006/relationships/diagramLayout" Target="../diagrams/layout9.xml"/><Relationship Id="rId19" Type="http://schemas.openxmlformats.org/officeDocument/2006/relationships/image" Target="../media/image40.svg"/><Relationship Id="rId4" Type="http://schemas.openxmlformats.org/officeDocument/2006/relationships/diagramQuickStyle" Target="../diagrams/quickStyle8.xml"/><Relationship Id="rId9" Type="http://schemas.openxmlformats.org/officeDocument/2006/relationships/diagramData" Target="../diagrams/data9.xml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32.svg"/><Relationship Id="rId7" Type="http://schemas.openxmlformats.org/officeDocument/2006/relationships/diagramColors" Target="../diagrams/colors10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10" Type="http://schemas.openxmlformats.org/officeDocument/2006/relationships/image" Target="../media/image47.png"/><Relationship Id="rId4" Type="http://schemas.openxmlformats.org/officeDocument/2006/relationships/diagramData" Target="../diagrams/data10.xml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882808" y="2852116"/>
            <a:ext cx="7962116" cy="246221"/>
          </a:xfrm>
        </p:spPr>
        <p:txBody>
          <a:bodyPr/>
          <a:lstStyle/>
          <a:p>
            <a:r>
              <a:rPr lang="de-DE" dirty="0"/>
              <a:t>Institut für Automatisierungstechnik – Professur für Automatisierungstechnik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82771" y="3835706"/>
            <a:ext cx="7928452" cy="492443"/>
          </a:xfrm>
        </p:spPr>
        <p:txBody>
          <a:bodyPr/>
          <a:lstStyle/>
          <a:p>
            <a:r>
              <a:rPr lang="de-DE" dirty="0"/>
              <a:t>Abschlusspräsentation I-AT - Node-Red</a:t>
            </a:r>
          </a:p>
        </p:txBody>
      </p:sp>
      <p:sp>
        <p:nvSpPr>
          <p:cNvPr id="11" name="Untertitel 10"/>
          <p:cNvSpPr>
            <a:spLocks noGrp="1"/>
          </p:cNvSpPr>
          <p:nvPr>
            <p:ph type="subTitle" idx="1"/>
          </p:nvPr>
        </p:nvSpPr>
        <p:spPr>
          <a:xfrm>
            <a:off x="882772" y="5028236"/>
            <a:ext cx="1846659" cy="246221"/>
          </a:xfrm>
        </p:spPr>
        <p:txBody>
          <a:bodyPr/>
          <a:lstStyle/>
          <a:p>
            <a:r>
              <a:rPr lang="de-DE" dirty="0"/>
              <a:t>Marcus Rothhaupt	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882808" y="3138045"/>
            <a:ext cx="4850687" cy="246221"/>
          </a:xfrm>
        </p:spPr>
        <p:txBody>
          <a:bodyPr/>
          <a:lstStyle/>
          <a:p>
            <a:r>
              <a:rPr lang="de-DE" dirty="0"/>
              <a:t>Industrielle Automatisierungstechnik - Basismodul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7295267" cy="492443"/>
          </a:xfrm>
        </p:spPr>
        <p:txBody>
          <a:bodyPr/>
          <a:lstStyle/>
          <a:p>
            <a:r>
              <a:rPr lang="de-DE" dirty="0"/>
              <a:t>Projekt Teleautomation WS 2021/2022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882808" y="5312641"/>
            <a:ext cx="2527038" cy="246221"/>
          </a:xfrm>
        </p:spPr>
        <p:txBody>
          <a:bodyPr/>
          <a:lstStyle/>
          <a:p>
            <a:r>
              <a:rPr lang="de-DE" dirty="0"/>
              <a:t>Dresden, 04. Februar 2022</a:t>
            </a:r>
          </a:p>
        </p:txBody>
      </p:sp>
      <p:pic>
        <p:nvPicPr>
          <p:cNvPr id="7" name="Grafik 6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5DC4EE28-2416-4523-9E35-9CFDB904E3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223" y="2303166"/>
            <a:ext cx="3312444" cy="33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A1B28-466B-434B-9FDB-E5EC4F2373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7250" y="7578934"/>
            <a:ext cx="10580688" cy="3676881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Variante V3: Visualisierung der historischen Daten per Tabelle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marL="1200150" lvl="2" indent="-285750"/>
            <a:r>
              <a:rPr lang="de-DE" dirty="0"/>
              <a:t>Einzelne Zahlenwerte können über einen langen Zeitraum eingesehen werden</a:t>
            </a:r>
          </a:p>
          <a:p>
            <a:pPr marL="1200150" lvl="2" indent="-285750"/>
            <a:r>
              <a:rPr lang="de-DE" dirty="0"/>
              <a:t>Einzelne Datenpunkte und deren zugehörige Attribute können direkt erkannt werden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/>
              <a:t>Nachteile:</a:t>
            </a:r>
          </a:p>
          <a:p>
            <a:pPr marL="1200150" lvl="2" indent="-285750"/>
            <a:r>
              <a:rPr lang="de-DE" dirty="0"/>
              <a:t>Ein Gefühl für die Entwicklung der Daten gegenüber der Zeit entsteht nicht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Variante V4: Visualisierung der historischen Daten per Liniengrafik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marL="1200150" lvl="2" indent="-285750"/>
            <a:r>
              <a:rPr lang="de-DE" dirty="0"/>
              <a:t>Die Entwicklung der Daten gegenüber der Zeit kann leicht erkannt werden.</a:t>
            </a:r>
          </a:p>
          <a:p>
            <a:pPr marL="1200150" lvl="2" indent="-285750"/>
            <a:r>
              <a:rPr lang="de-DE" dirty="0"/>
              <a:t>Eine sprunghafte Veränderung wird sofort in der Grafik sichtbar</a:t>
            </a:r>
          </a:p>
          <a:p>
            <a:pPr marL="1200150" lvl="2" indent="-285750"/>
            <a:r>
              <a:rPr lang="de-DE" dirty="0"/>
              <a:t>Durch sinnvolle Anordnung der Grafiken kann die Übersichtlichkeit gewährleistet werden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/>
              <a:t>Nachteile:</a:t>
            </a:r>
          </a:p>
          <a:p>
            <a:pPr marL="1200150" lvl="2" indent="-285750"/>
            <a:r>
              <a:rPr lang="de-DE" dirty="0"/>
              <a:t>Die Grafiken können viel Platz auf dem Dashboard des Bedieners einnehmen.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B9A484E-941A-4785-8935-A4497BD31ECF}"/>
              </a:ext>
            </a:extLst>
          </p:cNvPr>
          <p:cNvGrpSpPr/>
          <p:nvPr/>
        </p:nvGrpSpPr>
        <p:grpSpPr>
          <a:xfrm>
            <a:off x="1218578" y="409743"/>
            <a:ext cx="7257430" cy="550184"/>
            <a:chOff x="809839" y="1099929"/>
            <a:chExt cx="7257430" cy="55018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38B81DD-2E8D-450B-8686-B844D40452AD}"/>
                </a:ext>
              </a:extLst>
            </p:cNvPr>
            <p:cNvSpPr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698820"/>
                <a:satOff val="0"/>
                <a:lumOff val="-4755"/>
                <a:alphaOff val="0"/>
              </a:schemeClr>
            </a:fillRef>
            <a:effectRef idx="3">
              <a:schemeClr val="accent3">
                <a:hueOff val="-698820"/>
                <a:satOff val="0"/>
                <a:lumOff val="-475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C206EE6-D13B-46E4-AF09-DFBEB8B46ACC}"/>
                </a:ext>
              </a:extLst>
            </p:cNvPr>
            <p:cNvSpPr txBox="1"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2. Konzept</a:t>
              </a:r>
              <a:endParaRPr lang="en-US" sz="2600" kern="1200" dirty="0"/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33B63495-1B47-48DF-9EC0-7748067CD549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1">
            <a:schemeClr val="accent3">
              <a:hueOff val="-698820"/>
              <a:satOff val="0"/>
              <a:lumOff val="-4755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Grafik 11" descr="Kopf mit Zahnrädern mit einfarbiger Füllung">
            <a:extLst>
              <a:ext uri="{FF2B5EF4-FFF2-40B4-BE49-F238E27FC236}">
                <a16:creationId xmlns:a16="http://schemas.microsoft.com/office/drawing/2014/main" id="{555CF208-D648-41A1-86B6-05FA1547E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40C5931B-1D6E-4B57-BBEF-122E8FB11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369465"/>
              </p:ext>
            </p:extLst>
          </p:nvPr>
        </p:nvGraphicFramePr>
        <p:xfrm>
          <a:off x="1979660" y="1052173"/>
          <a:ext cx="3802576" cy="10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" name="Tabelle 3">
            <a:extLst>
              <a:ext uri="{FF2B5EF4-FFF2-40B4-BE49-F238E27FC236}">
                <a16:creationId xmlns:a16="http://schemas.microsoft.com/office/drawing/2014/main" id="{AA4351A8-D582-41BA-8390-3C3B4C8F6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611404"/>
              </p:ext>
            </p:extLst>
          </p:nvPr>
        </p:nvGraphicFramePr>
        <p:xfrm>
          <a:off x="874712" y="2591690"/>
          <a:ext cx="10931805" cy="274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5100">
                  <a:extLst>
                    <a:ext uri="{9D8B030D-6E8A-4147-A177-3AD203B41FA5}">
                      <a16:colId xmlns:a16="http://schemas.microsoft.com/office/drawing/2014/main" val="141047381"/>
                    </a:ext>
                  </a:extLst>
                </a:gridCol>
                <a:gridCol w="4527176">
                  <a:extLst>
                    <a:ext uri="{9D8B030D-6E8A-4147-A177-3AD203B41FA5}">
                      <a16:colId xmlns:a16="http://schemas.microsoft.com/office/drawing/2014/main" val="121965605"/>
                    </a:ext>
                  </a:extLst>
                </a:gridCol>
                <a:gridCol w="5199529">
                  <a:extLst>
                    <a:ext uri="{9D8B030D-6E8A-4147-A177-3AD203B41FA5}">
                      <a16:colId xmlns:a16="http://schemas.microsoft.com/office/drawing/2014/main" val="980244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2BD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1 : Kommunikation per HTTP</a:t>
                      </a:r>
                    </a:p>
                  </a:txBody>
                  <a:tcPr>
                    <a:solidFill>
                      <a:srgbClr val="02BD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2 : Kommunikation per MQTT</a:t>
                      </a:r>
                    </a:p>
                  </a:txBody>
                  <a:tcPr>
                    <a:solidFill>
                      <a:srgbClr val="02B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23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HTTP Funktionalität in Node-Red integriert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Publish/</a:t>
                      </a:r>
                      <a:r>
                        <a:rPr lang="de-DE" dirty="0" err="1"/>
                        <a:t>Subscribe</a:t>
                      </a:r>
                      <a:r>
                        <a:rPr lang="de-DE" dirty="0"/>
                        <a:t> Modell = kleine Pakete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Übertragung erfolgt als </a:t>
                      </a:r>
                      <a:r>
                        <a:rPr lang="de-DE" dirty="0" err="1"/>
                        <a:t>byte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array</a:t>
                      </a:r>
                      <a:endParaRPr lang="de-D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3 Level Quality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Service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Datenwiederherstellung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23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Nachteile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HTTP GET Request = große Pakete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Überlastung bei vielen </a:t>
                      </a:r>
                      <a:r>
                        <a:rPr lang="de-DE" dirty="0" err="1"/>
                        <a:t>Requests</a:t>
                      </a:r>
                      <a:r>
                        <a:rPr lang="de-DE" dirty="0"/>
                        <a:t> gleichzeitig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kein Quality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MQTT muss erst nachinstalliert und speziell eingerichtet werden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620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753174"/>
              </p:ext>
            </p:extLst>
          </p:nvPr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fik 11" descr="UI UX mit einfarbiger Füllung">
            <a:extLst>
              <a:ext uri="{FF2B5EF4-FFF2-40B4-BE49-F238E27FC236}">
                <a16:creationId xmlns:a16="http://schemas.microsoft.com/office/drawing/2014/main" id="{8E3B77A2-AC53-4359-A0B0-CFEA672F4B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4322" y="2924426"/>
            <a:ext cx="493200" cy="493200"/>
          </a:xfrm>
          <a:prstGeom prst="rect">
            <a:avLst/>
          </a:prstGeom>
        </p:spPr>
      </p:pic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D1EDDB2C-11A7-49FD-8BB3-4DF122794B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48226" y="3751228"/>
            <a:ext cx="493200" cy="493200"/>
          </a:xfrm>
          <a:prstGeom prst="rect">
            <a:avLst/>
          </a:prstGeom>
        </p:spPr>
      </p:pic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8" name="Grafik 17" descr="Glühlampe mit einfarbiger Füllung">
            <a:extLst>
              <a:ext uri="{FF2B5EF4-FFF2-40B4-BE49-F238E27FC236}">
                <a16:creationId xmlns:a16="http://schemas.microsoft.com/office/drawing/2014/main" id="{49310AAF-2E22-4FC1-9422-B9114EA9A1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41557" y="4578030"/>
            <a:ext cx="493200" cy="493200"/>
          </a:xfrm>
          <a:prstGeom prst="rect">
            <a:avLst/>
          </a:prstGeom>
        </p:spPr>
      </p:pic>
      <p:pic>
        <p:nvPicPr>
          <p:cNvPr id="11" name="Grafik 10" descr="Abzeichen Tick1 mit einfarbiger Füllung">
            <a:extLst>
              <a:ext uri="{FF2B5EF4-FFF2-40B4-BE49-F238E27FC236}">
                <a16:creationId xmlns:a16="http://schemas.microsoft.com/office/drawing/2014/main" id="{3F424FEA-21B9-4E54-8623-6C15BEACD6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37822" y="1992639"/>
            <a:ext cx="702000" cy="702000"/>
          </a:xfrm>
          <a:prstGeom prst="rect">
            <a:avLst/>
          </a:prstGeom>
        </p:spPr>
      </p:pic>
      <p:pic>
        <p:nvPicPr>
          <p:cNvPr id="15" name="Grafik 14" descr="Sanduhr voll mit einfarbiger Füllung">
            <a:extLst>
              <a:ext uri="{FF2B5EF4-FFF2-40B4-BE49-F238E27FC236}">
                <a16:creationId xmlns:a16="http://schemas.microsoft.com/office/drawing/2014/main" id="{DC337114-97F4-4656-B141-6EEEAFBAB6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41557" y="1276302"/>
            <a:ext cx="493200" cy="4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9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52BE61-9C5B-4E13-B90F-AF2264581D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888050"/>
            <a:ext cx="10580688" cy="3941250"/>
          </a:xfrm>
        </p:spPr>
        <p:txBody>
          <a:bodyPr/>
          <a:lstStyle/>
          <a:p>
            <a:r>
              <a:rPr lang="de-DE" dirty="0"/>
              <a:t>Vorstellung der entworfenen Softwarelösung unter Nutzung von Diagrammen</a:t>
            </a:r>
          </a:p>
          <a:p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D12CFA2-07CF-45CA-ADF1-6C575C2979C0}"/>
              </a:ext>
            </a:extLst>
          </p:cNvPr>
          <p:cNvGrpSpPr/>
          <p:nvPr/>
        </p:nvGrpSpPr>
        <p:grpSpPr>
          <a:xfrm>
            <a:off x="1218577" y="414848"/>
            <a:ext cx="7136428" cy="550184"/>
            <a:chOff x="930841" y="1924942"/>
            <a:chExt cx="7136428" cy="55018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F537DC1-968E-491B-98AF-9979C364838B}"/>
                </a:ext>
              </a:extLst>
            </p:cNvPr>
            <p:cNvSpPr/>
            <p:nvPr/>
          </p:nvSpPr>
          <p:spPr>
            <a:xfrm>
              <a:off x="930841" y="1924942"/>
              <a:ext cx="7136428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1397641"/>
                <a:satOff val="0"/>
                <a:lumOff val="-9510"/>
                <a:alphaOff val="0"/>
              </a:schemeClr>
            </a:fillRef>
            <a:effectRef idx="3">
              <a:schemeClr val="accent3">
                <a:hueOff val="-1397641"/>
                <a:satOff val="0"/>
                <a:lumOff val="-951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54E4462-D480-4ED7-93C3-5B60415722C1}"/>
                </a:ext>
              </a:extLst>
            </p:cNvPr>
            <p:cNvSpPr txBox="1"/>
            <p:nvPr/>
          </p:nvSpPr>
          <p:spPr>
            <a:xfrm>
              <a:off x="930841" y="1924942"/>
              <a:ext cx="7136428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3. Implementation</a:t>
              </a:r>
              <a:endParaRPr lang="en-US" sz="2600" kern="1200" dirty="0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BED09911-C95A-4AA9-8A99-359332A9BE89}"/>
              </a:ext>
            </a:extLst>
          </p:cNvPr>
          <p:cNvSpPr/>
          <p:nvPr/>
        </p:nvSpPr>
        <p:spPr>
          <a:xfrm>
            <a:off x="874711" y="346075"/>
            <a:ext cx="687730" cy="68773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1">
            <a:schemeClr val="accent3">
              <a:hueOff val="-1397641"/>
              <a:satOff val="0"/>
              <a:lumOff val="-951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Grafik 10" descr="UI UX mit einfarbiger Füllung">
            <a:extLst>
              <a:ext uri="{FF2B5EF4-FFF2-40B4-BE49-F238E27FC236}">
                <a16:creationId xmlns:a16="http://schemas.microsoft.com/office/drawing/2014/main" id="{E481D702-F51A-470A-8E00-4C811CCC2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976" y="450486"/>
            <a:ext cx="493200" cy="4932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23AFC94-77BD-43FC-882A-8D9E80948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28" y="2986288"/>
            <a:ext cx="4673608" cy="2306637"/>
          </a:xfrm>
          <a:prstGeom prst="rect">
            <a:avLst/>
          </a:prstGeom>
        </p:spPr>
      </p:pic>
      <p:graphicFrame>
        <p:nvGraphicFramePr>
          <p:cNvPr id="25" name="Diagramm 24">
            <a:extLst>
              <a:ext uri="{FF2B5EF4-FFF2-40B4-BE49-F238E27FC236}">
                <a16:creationId xmlns:a16="http://schemas.microsoft.com/office/drawing/2014/main" id="{C303470B-5B61-4052-B277-A3149FF233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8989977"/>
              </p:ext>
            </p:extLst>
          </p:nvPr>
        </p:nvGraphicFramePr>
        <p:xfrm>
          <a:off x="1979660" y="1052173"/>
          <a:ext cx="3802576" cy="669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4292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52BE61-9C5B-4E13-B90F-AF2264581D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888050"/>
            <a:ext cx="10580688" cy="3941250"/>
          </a:xfrm>
        </p:spPr>
        <p:txBody>
          <a:bodyPr/>
          <a:lstStyle/>
          <a:p>
            <a:r>
              <a:rPr lang="de-DE" dirty="0"/>
              <a:t>Vorstellung der entworfenen Softwarelösung unter Nutzung von Diagrammen</a:t>
            </a:r>
          </a:p>
          <a:p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D12CFA2-07CF-45CA-ADF1-6C575C2979C0}"/>
              </a:ext>
            </a:extLst>
          </p:cNvPr>
          <p:cNvGrpSpPr/>
          <p:nvPr/>
        </p:nvGrpSpPr>
        <p:grpSpPr>
          <a:xfrm>
            <a:off x="1218577" y="414848"/>
            <a:ext cx="7136428" cy="550184"/>
            <a:chOff x="930841" y="1924942"/>
            <a:chExt cx="7136428" cy="55018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F537DC1-968E-491B-98AF-9979C364838B}"/>
                </a:ext>
              </a:extLst>
            </p:cNvPr>
            <p:cNvSpPr/>
            <p:nvPr/>
          </p:nvSpPr>
          <p:spPr>
            <a:xfrm>
              <a:off x="930841" y="1924942"/>
              <a:ext cx="7136428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1397641"/>
                <a:satOff val="0"/>
                <a:lumOff val="-9510"/>
                <a:alphaOff val="0"/>
              </a:schemeClr>
            </a:fillRef>
            <a:effectRef idx="3">
              <a:schemeClr val="accent3">
                <a:hueOff val="-1397641"/>
                <a:satOff val="0"/>
                <a:lumOff val="-951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54E4462-D480-4ED7-93C3-5B60415722C1}"/>
                </a:ext>
              </a:extLst>
            </p:cNvPr>
            <p:cNvSpPr txBox="1"/>
            <p:nvPr/>
          </p:nvSpPr>
          <p:spPr>
            <a:xfrm>
              <a:off x="930841" y="1924942"/>
              <a:ext cx="7136428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3. Implementation</a:t>
              </a:r>
              <a:endParaRPr lang="en-US" sz="2600" kern="1200" dirty="0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BED09911-C95A-4AA9-8A99-359332A9BE89}"/>
              </a:ext>
            </a:extLst>
          </p:cNvPr>
          <p:cNvSpPr/>
          <p:nvPr/>
        </p:nvSpPr>
        <p:spPr>
          <a:xfrm>
            <a:off x="874711" y="346075"/>
            <a:ext cx="687730" cy="68773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1">
            <a:schemeClr val="accent3">
              <a:hueOff val="-1397641"/>
              <a:satOff val="0"/>
              <a:lumOff val="-951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Grafik 10" descr="UI UX mit einfarbiger Füllung">
            <a:extLst>
              <a:ext uri="{FF2B5EF4-FFF2-40B4-BE49-F238E27FC236}">
                <a16:creationId xmlns:a16="http://schemas.microsoft.com/office/drawing/2014/main" id="{E481D702-F51A-470A-8E00-4C811CCC2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976" y="450486"/>
            <a:ext cx="493200" cy="493200"/>
          </a:xfrm>
          <a:prstGeom prst="rect">
            <a:avLst/>
          </a:prstGeom>
        </p:spPr>
      </p:pic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618995A4-CAA6-47EB-A180-CE2CA7AD5C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843252"/>
              </p:ext>
            </p:extLst>
          </p:nvPr>
        </p:nvGraphicFramePr>
        <p:xfrm>
          <a:off x="1979660" y="1052173"/>
          <a:ext cx="3802576" cy="669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7BB886E5-533F-4A7E-9C05-0FFD89B592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96" y="2382028"/>
            <a:ext cx="3229279" cy="32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788318"/>
              </p:ext>
            </p:extLst>
          </p:nvPr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D1EDDB2C-11A7-49FD-8BB3-4DF122794B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48226" y="3751228"/>
            <a:ext cx="493200" cy="493200"/>
          </a:xfrm>
          <a:prstGeom prst="rect">
            <a:avLst/>
          </a:prstGeom>
        </p:spPr>
      </p:pic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8" name="Grafik 17" descr="Glühlampe mit einfarbiger Füllung">
            <a:extLst>
              <a:ext uri="{FF2B5EF4-FFF2-40B4-BE49-F238E27FC236}">
                <a16:creationId xmlns:a16="http://schemas.microsoft.com/office/drawing/2014/main" id="{49310AAF-2E22-4FC1-9422-B9114EA9A1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41557" y="4578030"/>
            <a:ext cx="493200" cy="493200"/>
          </a:xfrm>
          <a:prstGeom prst="rect">
            <a:avLst/>
          </a:prstGeom>
        </p:spPr>
      </p:pic>
      <p:pic>
        <p:nvPicPr>
          <p:cNvPr id="11" name="Grafik 10" descr="Abzeichen Tick1 mit einfarbiger Füllung">
            <a:extLst>
              <a:ext uri="{FF2B5EF4-FFF2-40B4-BE49-F238E27FC236}">
                <a16:creationId xmlns:a16="http://schemas.microsoft.com/office/drawing/2014/main" id="{3F424FEA-21B9-4E54-8623-6C15BEACD6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37822" y="1992639"/>
            <a:ext cx="702000" cy="702000"/>
          </a:xfrm>
          <a:prstGeom prst="rect">
            <a:avLst/>
          </a:prstGeom>
        </p:spPr>
      </p:pic>
      <p:pic>
        <p:nvPicPr>
          <p:cNvPr id="15" name="Grafik 14" descr="Abzeichen Tick1 mit einfarbiger Füllung">
            <a:extLst>
              <a:ext uri="{FF2B5EF4-FFF2-40B4-BE49-F238E27FC236}">
                <a16:creationId xmlns:a16="http://schemas.microsoft.com/office/drawing/2014/main" id="{BBF47204-E512-4323-A5C0-B5A0572E76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57557" y="2826091"/>
            <a:ext cx="702000" cy="702000"/>
          </a:xfrm>
          <a:prstGeom prst="rect">
            <a:avLst/>
          </a:prstGeom>
        </p:spPr>
      </p:pic>
      <p:pic>
        <p:nvPicPr>
          <p:cNvPr id="3" name="Grafik 2" descr="Sanduhr voll mit einfarbiger Füllung">
            <a:extLst>
              <a:ext uri="{FF2B5EF4-FFF2-40B4-BE49-F238E27FC236}">
                <a16:creationId xmlns:a16="http://schemas.microsoft.com/office/drawing/2014/main" id="{70203789-A0D0-4FE3-BA16-FE1C700D32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41557" y="1276302"/>
            <a:ext cx="493200" cy="4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70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E3B0EEC-972A-48E8-AB79-D4143D34972E}"/>
              </a:ext>
            </a:extLst>
          </p:cNvPr>
          <p:cNvGrpSpPr/>
          <p:nvPr/>
        </p:nvGrpSpPr>
        <p:grpSpPr>
          <a:xfrm>
            <a:off x="1218577" y="409743"/>
            <a:ext cx="7257430" cy="550184"/>
            <a:chOff x="809839" y="2749955"/>
            <a:chExt cx="7257430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F5CE7CE-9D4D-4E3B-A2A1-48C4D0D53E74}"/>
                </a:ext>
              </a:extLst>
            </p:cNvPr>
            <p:cNvSpPr/>
            <p:nvPr/>
          </p:nvSpPr>
          <p:spPr>
            <a:xfrm>
              <a:off x="809839" y="2749955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2096461"/>
                <a:satOff val="0"/>
                <a:lumOff val="-14265"/>
                <a:alphaOff val="0"/>
              </a:schemeClr>
            </a:fillRef>
            <a:effectRef idx="3">
              <a:schemeClr val="accent3">
                <a:hueOff val="-2096461"/>
                <a:satOff val="0"/>
                <a:lumOff val="-142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87E7DCF-EAFE-4579-BA80-99B2D06B432F}"/>
                </a:ext>
              </a:extLst>
            </p:cNvPr>
            <p:cNvSpPr txBox="1"/>
            <p:nvPr/>
          </p:nvSpPr>
          <p:spPr>
            <a:xfrm>
              <a:off x="809839" y="2749955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4. Diskussion</a:t>
              </a:r>
              <a:endParaRPr lang="en-US" sz="2600" kern="1200" dirty="0"/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2B341BB0-F21B-47F5-991E-98926C5871A6}"/>
              </a:ext>
            </a:extLst>
          </p:cNvPr>
          <p:cNvSpPr/>
          <p:nvPr/>
        </p:nvSpPr>
        <p:spPr>
          <a:xfrm>
            <a:off x="874711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-2096461"/>
              <a:satOff val="0"/>
              <a:lumOff val="-14265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19C17247-46B6-4FFB-883A-01451BF18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B0BEED8B-C1D1-4A0B-B161-B7A626979E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9495433"/>
              </p:ext>
            </p:extLst>
          </p:nvPr>
        </p:nvGraphicFramePr>
        <p:xfrm>
          <a:off x="874711" y="2223309"/>
          <a:ext cx="10580688" cy="3605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5" name="Grafik 14" descr="Marke Fragezeichen mit einfarbiger Füllung">
            <a:extLst>
              <a:ext uri="{FF2B5EF4-FFF2-40B4-BE49-F238E27FC236}">
                <a16:creationId xmlns:a16="http://schemas.microsoft.com/office/drawing/2014/main" id="{387D8558-F40E-4229-9379-E8EFED57F5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63285" y="2255632"/>
            <a:ext cx="412998" cy="412998"/>
          </a:xfrm>
          <a:prstGeom prst="rect">
            <a:avLst/>
          </a:prstGeom>
        </p:spPr>
      </p:pic>
      <p:pic>
        <p:nvPicPr>
          <p:cNvPr id="16" name="Grafik 15" descr="Marke Fragezeichen mit einfarbiger Füllung">
            <a:extLst>
              <a:ext uri="{FF2B5EF4-FFF2-40B4-BE49-F238E27FC236}">
                <a16:creationId xmlns:a16="http://schemas.microsoft.com/office/drawing/2014/main" id="{337E64C2-2A16-4DBD-A600-91E5B216A2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63285" y="2873668"/>
            <a:ext cx="412998" cy="412998"/>
          </a:xfrm>
          <a:prstGeom prst="rect">
            <a:avLst/>
          </a:prstGeom>
        </p:spPr>
      </p:pic>
      <p:pic>
        <p:nvPicPr>
          <p:cNvPr id="17" name="Grafik 16" descr="Marke Fragezeichen mit einfarbiger Füllung">
            <a:extLst>
              <a:ext uri="{FF2B5EF4-FFF2-40B4-BE49-F238E27FC236}">
                <a16:creationId xmlns:a16="http://schemas.microsoft.com/office/drawing/2014/main" id="{4D7E90D8-F127-43E3-BDEC-65537D6FD2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63285" y="3509634"/>
            <a:ext cx="412998" cy="412998"/>
          </a:xfrm>
          <a:prstGeom prst="rect">
            <a:avLst/>
          </a:prstGeom>
        </p:spPr>
      </p:pic>
      <p:pic>
        <p:nvPicPr>
          <p:cNvPr id="18" name="Grafik 17" descr="Marke Fragezeichen mit einfarbiger Füllung">
            <a:extLst>
              <a:ext uri="{FF2B5EF4-FFF2-40B4-BE49-F238E27FC236}">
                <a16:creationId xmlns:a16="http://schemas.microsoft.com/office/drawing/2014/main" id="{25C70C0F-A45F-4C9F-A1C7-2634FF45BD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63285" y="4122326"/>
            <a:ext cx="412998" cy="412998"/>
          </a:xfrm>
          <a:prstGeom prst="rect">
            <a:avLst/>
          </a:prstGeom>
        </p:spPr>
      </p:pic>
      <p:pic>
        <p:nvPicPr>
          <p:cNvPr id="19" name="Grafik 18" descr="Marke Fragezeichen mit einfarbiger Füllung">
            <a:extLst>
              <a:ext uri="{FF2B5EF4-FFF2-40B4-BE49-F238E27FC236}">
                <a16:creationId xmlns:a16="http://schemas.microsoft.com/office/drawing/2014/main" id="{2BD33ABB-B4DE-4083-A4FD-C2F90BB7A6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63285" y="4760349"/>
            <a:ext cx="412998" cy="412998"/>
          </a:xfrm>
          <a:prstGeom prst="rect">
            <a:avLst/>
          </a:prstGeom>
        </p:spPr>
      </p:pic>
      <p:pic>
        <p:nvPicPr>
          <p:cNvPr id="20" name="Grafik 19" descr="Marke Fragezeichen mit einfarbiger Füllung">
            <a:extLst>
              <a:ext uri="{FF2B5EF4-FFF2-40B4-BE49-F238E27FC236}">
                <a16:creationId xmlns:a16="http://schemas.microsoft.com/office/drawing/2014/main" id="{19736445-915C-427C-B1F5-FEC29C5E86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63285" y="5380798"/>
            <a:ext cx="412998" cy="412998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E0AF72-38B6-4BCB-8175-21A8FD93EB72}"/>
              </a:ext>
            </a:extLst>
          </p:cNvPr>
          <p:cNvGrpSpPr/>
          <p:nvPr/>
        </p:nvGrpSpPr>
        <p:grpSpPr>
          <a:xfrm>
            <a:off x="2523241" y="2211610"/>
            <a:ext cx="502225" cy="502225"/>
            <a:chOff x="1114607" y="3620101"/>
            <a:chExt cx="702000" cy="702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DFF2354-D8CE-4873-B8B9-FCB695166B6C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3" name="Grafik 22" descr="Abzeichen Tick1 mit einfarbiger Füllung">
              <a:extLst>
                <a:ext uri="{FF2B5EF4-FFF2-40B4-BE49-F238E27FC236}">
                  <a16:creationId xmlns:a16="http://schemas.microsoft.com/office/drawing/2014/main" id="{A022EDDA-74FD-4631-B36E-61747EC88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83CCB29-D15A-479E-A6E8-A41784924B2E}"/>
              </a:ext>
            </a:extLst>
          </p:cNvPr>
          <p:cNvGrpSpPr/>
          <p:nvPr/>
        </p:nvGrpSpPr>
        <p:grpSpPr>
          <a:xfrm>
            <a:off x="2518671" y="2838257"/>
            <a:ext cx="502225" cy="502225"/>
            <a:chOff x="1114607" y="3620101"/>
            <a:chExt cx="702000" cy="702000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0945875B-4659-47F4-BAF3-5732D2381C57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6" name="Grafik 25" descr="Abzeichen Tick1 mit einfarbiger Füllung">
              <a:extLst>
                <a:ext uri="{FF2B5EF4-FFF2-40B4-BE49-F238E27FC236}">
                  <a16:creationId xmlns:a16="http://schemas.microsoft.com/office/drawing/2014/main" id="{1A880F15-4295-4023-8488-3DADFFEB2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6E0C630-57F3-4702-A76B-F47A739A51C2}"/>
              </a:ext>
            </a:extLst>
          </p:cNvPr>
          <p:cNvGrpSpPr/>
          <p:nvPr/>
        </p:nvGrpSpPr>
        <p:grpSpPr>
          <a:xfrm>
            <a:off x="2518670" y="3465020"/>
            <a:ext cx="502225" cy="502225"/>
            <a:chOff x="1114607" y="3620101"/>
            <a:chExt cx="702000" cy="702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6D7A245-0F22-404B-BF43-4EA72FE4CE41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9" name="Grafik 28" descr="Abzeichen Tick1 mit einfarbiger Füllung">
              <a:extLst>
                <a:ext uri="{FF2B5EF4-FFF2-40B4-BE49-F238E27FC236}">
                  <a16:creationId xmlns:a16="http://schemas.microsoft.com/office/drawing/2014/main" id="{7B1EADC7-95E4-4EB4-BBE8-C2AA6C87A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EC1F9C07-5CEB-40AE-AA7E-AD8C3D857E13}"/>
              </a:ext>
            </a:extLst>
          </p:cNvPr>
          <p:cNvGrpSpPr/>
          <p:nvPr/>
        </p:nvGrpSpPr>
        <p:grpSpPr>
          <a:xfrm>
            <a:off x="2518671" y="4076056"/>
            <a:ext cx="502225" cy="502225"/>
            <a:chOff x="1114607" y="3620101"/>
            <a:chExt cx="702000" cy="7020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9F4093F-7B21-4793-95FE-4581E3DFF882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2" name="Grafik 31" descr="Abzeichen Tick1 mit einfarbiger Füllung">
              <a:extLst>
                <a:ext uri="{FF2B5EF4-FFF2-40B4-BE49-F238E27FC236}">
                  <a16:creationId xmlns:a16="http://schemas.microsoft.com/office/drawing/2014/main" id="{24DDB5AD-02F4-45C3-8752-5A2FAFEB8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197A6B6F-AB5F-4C1E-BBC5-B3965A1C8818}"/>
              </a:ext>
            </a:extLst>
          </p:cNvPr>
          <p:cNvGrpSpPr/>
          <p:nvPr/>
        </p:nvGrpSpPr>
        <p:grpSpPr>
          <a:xfrm>
            <a:off x="2523337" y="4715077"/>
            <a:ext cx="502225" cy="502225"/>
            <a:chOff x="1114607" y="3620101"/>
            <a:chExt cx="702000" cy="702000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662E17EC-B5CD-49FA-ADE8-B448EB724A2F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5" name="Grafik 34" descr="Abzeichen Tick1 mit einfarbiger Füllung">
              <a:extLst>
                <a:ext uri="{FF2B5EF4-FFF2-40B4-BE49-F238E27FC236}">
                  <a16:creationId xmlns:a16="http://schemas.microsoft.com/office/drawing/2014/main" id="{1B0DF520-4B74-4079-B95F-6BD9A0B2F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0CDFEEF2-82C1-415E-A8A3-4E85B8D3843D}"/>
              </a:ext>
            </a:extLst>
          </p:cNvPr>
          <p:cNvGrpSpPr/>
          <p:nvPr/>
        </p:nvGrpSpPr>
        <p:grpSpPr>
          <a:xfrm>
            <a:off x="2518671" y="5324690"/>
            <a:ext cx="502225" cy="502225"/>
            <a:chOff x="1114607" y="3620101"/>
            <a:chExt cx="702000" cy="702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E84F088-E34A-4EF4-95C5-3A39FF6AAAA3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8" name="Grafik 37" descr="Abzeichen Tick1 mit einfarbiger Füllung">
              <a:extLst>
                <a:ext uri="{FF2B5EF4-FFF2-40B4-BE49-F238E27FC236}">
                  <a16:creationId xmlns:a16="http://schemas.microsoft.com/office/drawing/2014/main" id="{0BBC0368-A25B-42DE-B6A8-F8BC8B54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aphicFrame>
        <p:nvGraphicFramePr>
          <p:cNvPr id="41" name="Diagramm 40">
            <a:extLst>
              <a:ext uri="{FF2B5EF4-FFF2-40B4-BE49-F238E27FC236}">
                <a16:creationId xmlns:a16="http://schemas.microsoft.com/office/drawing/2014/main" id="{956E8B7D-CED2-4507-A547-CDD918B3CE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591164"/>
              </p:ext>
            </p:extLst>
          </p:nvPr>
        </p:nvGraphicFramePr>
        <p:xfrm>
          <a:off x="1979660" y="1052173"/>
          <a:ext cx="3802576" cy="669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331651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E3B0EEC-972A-48E8-AB79-D4143D34972E}"/>
              </a:ext>
            </a:extLst>
          </p:cNvPr>
          <p:cNvGrpSpPr/>
          <p:nvPr/>
        </p:nvGrpSpPr>
        <p:grpSpPr>
          <a:xfrm>
            <a:off x="1218577" y="409743"/>
            <a:ext cx="7257430" cy="550184"/>
            <a:chOff x="809839" y="2749955"/>
            <a:chExt cx="7257430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F5CE7CE-9D4D-4E3B-A2A1-48C4D0D53E74}"/>
                </a:ext>
              </a:extLst>
            </p:cNvPr>
            <p:cNvSpPr/>
            <p:nvPr/>
          </p:nvSpPr>
          <p:spPr>
            <a:xfrm>
              <a:off x="809839" y="2749955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2096461"/>
                <a:satOff val="0"/>
                <a:lumOff val="-14265"/>
                <a:alphaOff val="0"/>
              </a:schemeClr>
            </a:fillRef>
            <a:effectRef idx="3">
              <a:schemeClr val="accent3">
                <a:hueOff val="-2096461"/>
                <a:satOff val="0"/>
                <a:lumOff val="-142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87E7DCF-EAFE-4579-BA80-99B2D06B432F}"/>
                </a:ext>
              </a:extLst>
            </p:cNvPr>
            <p:cNvSpPr txBox="1"/>
            <p:nvPr/>
          </p:nvSpPr>
          <p:spPr>
            <a:xfrm>
              <a:off x="809839" y="2749955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4. Diskussion</a:t>
              </a:r>
              <a:endParaRPr lang="en-US" sz="2600" kern="1200" dirty="0"/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2B341BB0-F21B-47F5-991E-98926C5871A6}"/>
              </a:ext>
            </a:extLst>
          </p:cNvPr>
          <p:cNvSpPr/>
          <p:nvPr/>
        </p:nvSpPr>
        <p:spPr>
          <a:xfrm>
            <a:off x="874711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-2096461"/>
              <a:satOff val="0"/>
              <a:lumOff val="-14265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19C17247-46B6-4FFB-883A-01451BF18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  <p:graphicFrame>
        <p:nvGraphicFramePr>
          <p:cNvPr id="39" name="Diagramm 38">
            <a:extLst>
              <a:ext uri="{FF2B5EF4-FFF2-40B4-BE49-F238E27FC236}">
                <a16:creationId xmlns:a16="http://schemas.microsoft.com/office/drawing/2014/main" id="{30A55290-ADDE-4B04-984C-7C7793D4EB6B}"/>
              </a:ext>
            </a:extLst>
          </p:cNvPr>
          <p:cNvGraphicFramePr/>
          <p:nvPr/>
        </p:nvGraphicFramePr>
        <p:xfrm>
          <a:off x="1979660" y="1052173"/>
          <a:ext cx="3802576" cy="669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821B57A1-64AF-49F8-8692-3FCA14882A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244353"/>
              </p:ext>
            </p:extLst>
          </p:nvPr>
        </p:nvGraphicFramePr>
        <p:xfrm>
          <a:off x="874711" y="2143124"/>
          <a:ext cx="6964364" cy="3686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6" name="Grafik 15">
            <a:extLst>
              <a:ext uri="{FF2B5EF4-FFF2-40B4-BE49-F238E27FC236}">
                <a16:creationId xmlns:a16="http://schemas.microsoft.com/office/drawing/2014/main" id="{41D6E764-296B-4428-BAB1-F86EE0D1927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8271" t="19450" r="11330" b="3734"/>
          <a:stretch/>
        </p:blipFill>
        <p:spPr>
          <a:xfrm>
            <a:off x="8267046" y="3038476"/>
            <a:ext cx="3679239" cy="1095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7E1F6FFA-370D-4C41-8DD1-F51A4765A74E}"/>
              </a:ext>
            </a:extLst>
          </p:cNvPr>
          <p:cNvSpPr txBox="1"/>
          <p:nvPr/>
        </p:nvSpPr>
        <p:spPr>
          <a:xfrm>
            <a:off x="9497031" y="5897272"/>
            <a:ext cx="26949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Quelle: https://nodered.org/about/community/survey/2019/</a:t>
            </a:r>
          </a:p>
        </p:txBody>
      </p:sp>
    </p:spTree>
    <p:extLst>
      <p:ext uri="{BB962C8B-B14F-4D97-AF65-F5344CB8AC3E}">
        <p14:creationId xmlns:p14="http://schemas.microsoft.com/office/powerpoint/2010/main" val="3779599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2149296"/>
              </p:ext>
            </p:extLst>
          </p:nvPr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8" name="Grafik 17" descr="Glühlampe mit einfarbiger Füllung">
            <a:extLst>
              <a:ext uri="{FF2B5EF4-FFF2-40B4-BE49-F238E27FC236}">
                <a16:creationId xmlns:a16="http://schemas.microsoft.com/office/drawing/2014/main" id="{49310AAF-2E22-4FC1-9422-B9114EA9A1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1557" y="4578030"/>
            <a:ext cx="493200" cy="493200"/>
          </a:xfrm>
          <a:prstGeom prst="rect">
            <a:avLst/>
          </a:prstGeom>
        </p:spPr>
      </p:pic>
      <p:pic>
        <p:nvPicPr>
          <p:cNvPr id="10" name="Grafik 9" descr="Abzeichen Tick1 mit einfarbiger Füllung">
            <a:extLst>
              <a:ext uri="{FF2B5EF4-FFF2-40B4-BE49-F238E27FC236}">
                <a16:creationId xmlns:a16="http://schemas.microsoft.com/office/drawing/2014/main" id="{2B648F5A-94E4-490B-993D-0E568EA444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37609" y="1172824"/>
            <a:ext cx="702000" cy="702000"/>
          </a:xfrm>
          <a:prstGeom prst="rect">
            <a:avLst/>
          </a:prstGeom>
        </p:spPr>
      </p:pic>
      <p:pic>
        <p:nvPicPr>
          <p:cNvPr id="11" name="Grafik 10" descr="Abzeichen Tick1 mit einfarbiger Füllung">
            <a:extLst>
              <a:ext uri="{FF2B5EF4-FFF2-40B4-BE49-F238E27FC236}">
                <a16:creationId xmlns:a16="http://schemas.microsoft.com/office/drawing/2014/main" id="{3F424FEA-21B9-4E54-8623-6C15BEACD6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37822" y="1992639"/>
            <a:ext cx="702000" cy="702000"/>
          </a:xfrm>
          <a:prstGeom prst="rect">
            <a:avLst/>
          </a:prstGeom>
        </p:spPr>
      </p:pic>
      <p:pic>
        <p:nvPicPr>
          <p:cNvPr id="15" name="Grafik 14" descr="Abzeichen Tick1 mit einfarbiger Füllung">
            <a:extLst>
              <a:ext uri="{FF2B5EF4-FFF2-40B4-BE49-F238E27FC236}">
                <a16:creationId xmlns:a16="http://schemas.microsoft.com/office/drawing/2014/main" id="{BBF47204-E512-4323-A5C0-B5A0572E76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57557" y="2826091"/>
            <a:ext cx="702000" cy="702000"/>
          </a:xfrm>
          <a:prstGeom prst="rect">
            <a:avLst/>
          </a:prstGeom>
        </p:spPr>
      </p:pic>
      <p:pic>
        <p:nvPicPr>
          <p:cNvPr id="12" name="Grafik 11" descr="Abzeichen Tick1 mit einfarbiger Füllung">
            <a:extLst>
              <a:ext uri="{FF2B5EF4-FFF2-40B4-BE49-F238E27FC236}">
                <a16:creationId xmlns:a16="http://schemas.microsoft.com/office/drawing/2014/main" id="{38DEEDBE-C044-4299-8522-FE7D627A3A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37822" y="3640881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30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61" y="1388847"/>
            <a:ext cx="4392664" cy="4392664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F9F2AD5-973A-4963-A455-41BD8D824310}"/>
              </a:ext>
            </a:extLst>
          </p:cNvPr>
          <p:cNvGrpSpPr/>
          <p:nvPr/>
        </p:nvGrpSpPr>
        <p:grpSpPr>
          <a:xfrm>
            <a:off x="1218578" y="414849"/>
            <a:ext cx="7651676" cy="550184"/>
            <a:chOff x="415593" y="3574968"/>
            <a:chExt cx="7651676" cy="550184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3E053DB-CAEC-4C46-84B3-C82D0A28FB55}"/>
                </a:ext>
              </a:extLst>
            </p:cNvPr>
            <p:cNvSpPr/>
            <p:nvPr/>
          </p:nvSpPr>
          <p:spPr>
            <a:xfrm>
              <a:off x="415593" y="3574968"/>
              <a:ext cx="7651676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2795282"/>
                <a:satOff val="0"/>
                <a:lumOff val="-19020"/>
                <a:alphaOff val="0"/>
              </a:schemeClr>
            </a:fillRef>
            <a:effectRef idx="3">
              <a:schemeClr val="accent3">
                <a:hueOff val="-2795282"/>
                <a:satOff val="0"/>
                <a:lumOff val="-1902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81F13366-F4BA-4B08-8E74-92AC4F770908}"/>
                </a:ext>
              </a:extLst>
            </p:cNvPr>
            <p:cNvSpPr txBox="1"/>
            <p:nvPr/>
          </p:nvSpPr>
          <p:spPr>
            <a:xfrm>
              <a:off x="415593" y="3574968"/>
              <a:ext cx="7651676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5. Vorstellung</a:t>
              </a:r>
              <a:endParaRPr lang="en-US" sz="2600" kern="1200" dirty="0"/>
            </a:p>
          </p:txBody>
        </p: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824932F5-7480-45CB-A418-60F2B2884C64}"/>
              </a:ext>
            </a:extLst>
          </p:cNvPr>
          <p:cNvSpPr/>
          <p:nvPr/>
        </p:nvSpPr>
        <p:spPr>
          <a:xfrm>
            <a:off x="874712" y="346075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-2795282"/>
              <a:satOff val="0"/>
              <a:lumOff val="-1902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0" name="Grafik 19" descr="Glühlampe mit einfarbiger Füllung">
            <a:extLst>
              <a:ext uri="{FF2B5EF4-FFF2-40B4-BE49-F238E27FC236}">
                <a16:creationId xmlns:a16="http://schemas.microsoft.com/office/drawing/2014/main" id="{D766800D-1534-4E48-AA92-E5435764E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977" y="443340"/>
            <a:ext cx="493200" cy="4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79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/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0" name="Grafik 9" descr="Abzeichen Tick1 mit einfarbiger Füllung">
            <a:extLst>
              <a:ext uri="{FF2B5EF4-FFF2-40B4-BE49-F238E27FC236}">
                <a16:creationId xmlns:a16="http://schemas.microsoft.com/office/drawing/2014/main" id="{2B648F5A-94E4-490B-993D-0E568EA444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37609" y="1172824"/>
            <a:ext cx="702000" cy="702000"/>
          </a:xfrm>
          <a:prstGeom prst="rect">
            <a:avLst/>
          </a:prstGeom>
        </p:spPr>
      </p:pic>
      <p:pic>
        <p:nvPicPr>
          <p:cNvPr id="11" name="Grafik 10" descr="Abzeichen Tick1 mit einfarbiger Füllung">
            <a:extLst>
              <a:ext uri="{FF2B5EF4-FFF2-40B4-BE49-F238E27FC236}">
                <a16:creationId xmlns:a16="http://schemas.microsoft.com/office/drawing/2014/main" id="{3F424FEA-21B9-4E54-8623-6C15BEACD6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37822" y="1992639"/>
            <a:ext cx="702000" cy="702000"/>
          </a:xfrm>
          <a:prstGeom prst="rect">
            <a:avLst/>
          </a:prstGeom>
        </p:spPr>
      </p:pic>
      <p:pic>
        <p:nvPicPr>
          <p:cNvPr id="15" name="Grafik 14" descr="Abzeichen Tick1 mit einfarbiger Füllung">
            <a:extLst>
              <a:ext uri="{FF2B5EF4-FFF2-40B4-BE49-F238E27FC236}">
                <a16:creationId xmlns:a16="http://schemas.microsoft.com/office/drawing/2014/main" id="{BBF47204-E512-4323-A5C0-B5A0572E76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57557" y="2826091"/>
            <a:ext cx="702000" cy="702000"/>
          </a:xfrm>
          <a:prstGeom prst="rect">
            <a:avLst/>
          </a:prstGeom>
        </p:spPr>
      </p:pic>
      <p:pic>
        <p:nvPicPr>
          <p:cNvPr id="12" name="Grafik 11" descr="Abzeichen Tick1 mit einfarbiger Füllung">
            <a:extLst>
              <a:ext uri="{FF2B5EF4-FFF2-40B4-BE49-F238E27FC236}">
                <a16:creationId xmlns:a16="http://schemas.microsoft.com/office/drawing/2014/main" id="{38DEEDBE-C044-4299-8522-FE7D627A3A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37822" y="3640881"/>
            <a:ext cx="702000" cy="702000"/>
          </a:xfrm>
          <a:prstGeom prst="rect">
            <a:avLst/>
          </a:prstGeom>
        </p:spPr>
      </p:pic>
      <p:pic>
        <p:nvPicPr>
          <p:cNvPr id="13" name="Grafik 12" descr="Abzeichen Tick1 mit einfarbiger Füllung">
            <a:extLst>
              <a:ext uri="{FF2B5EF4-FFF2-40B4-BE49-F238E27FC236}">
                <a16:creationId xmlns:a16="http://schemas.microsoft.com/office/drawing/2014/main" id="{4576D085-8E36-4305-853C-2623999637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37609" y="4470613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1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6EBD35FB-9B0D-484D-AF77-EBB76276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9914687" cy="684213"/>
          </a:xfrm>
        </p:spPr>
        <p:txBody>
          <a:bodyPr anchor="t">
            <a:normAutofit/>
          </a:bodyPr>
          <a:lstStyle/>
          <a:p>
            <a:r>
              <a:rPr lang="de-DE" dirty="0"/>
              <a:t>Gliederung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A3C60A14-F2EC-4C9D-9362-6050C8657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643310"/>
              </p:ext>
            </p:extLst>
          </p:nvPr>
        </p:nvGraphicFramePr>
        <p:xfrm>
          <a:off x="3076416" y="964301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hteck 13" descr="Glühlampe">
            <a:extLst>
              <a:ext uri="{FF2B5EF4-FFF2-40B4-BE49-F238E27FC236}">
                <a16:creationId xmlns:a16="http://schemas.microsoft.com/office/drawing/2014/main" id="{B7E0F861-64EC-462B-8750-402CDE6D3A18}"/>
              </a:ext>
            </a:extLst>
          </p:cNvPr>
          <p:cNvSpPr/>
          <p:nvPr/>
        </p:nvSpPr>
        <p:spPr>
          <a:xfrm>
            <a:off x="3243021" y="4598327"/>
            <a:ext cx="493200" cy="493200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Rechteck 16" descr="Head with Gears">
            <a:extLst>
              <a:ext uri="{FF2B5EF4-FFF2-40B4-BE49-F238E27FC236}">
                <a16:creationId xmlns:a16="http://schemas.microsoft.com/office/drawing/2014/main" id="{7A7E6E63-B276-444F-AF24-B1AB6FD0EAC5}"/>
              </a:ext>
            </a:extLst>
          </p:cNvPr>
          <p:cNvSpPr/>
          <p:nvPr/>
        </p:nvSpPr>
        <p:spPr>
          <a:xfrm>
            <a:off x="3657557" y="2114264"/>
            <a:ext cx="493200" cy="493200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Rechteck 17" descr="Prüfliste">
            <a:extLst>
              <a:ext uri="{FF2B5EF4-FFF2-40B4-BE49-F238E27FC236}">
                <a16:creationId xmlns:a16="http://schemas.microsoft.com/office/drawing/2014/main" id="{9BB27067-6C2B-46AB-BA4D-76B199886802}"/>
              </a:ext>
            </a:extLst>
          </p:cNvPr>
          <p:cNvSpPr/>
          <p:nvPr/>
        </p:nvSpPr>
        <p:spPr>
          <a:xfrm>
            <a:off x="3241744" y="1265806"/>
            <a:ext cx="494059" cy="494059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9" name="Grafik 18" descr="UI UX mit einfarbiger Füllung">
            <a:extLst>
              <a:ext uri="{FF2B5EF4-FFF2-40B4-BE49-F238E27FC236}">
                <a16:creationId xmlns:a16="http://schemas.microsoft.com/office/drawing/2014/main" id="{1733DFBB-60F5-4446-AA32-C1EB40C347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54509" y="2937359"/>
            <a:ext cx="493200" cy="493200"/>
          </a:xfrm>
          <a:prstGeom prst="rect">
            <a:avLst/>
          </a:prstGeom>
        </p:spPr>
      </p:pic>
      <p:pic>
        <p:nvPicPr>
          <p:cNvPr id="23" name="Grafik 22" descr="Recherche mit einfarbiger Füllung">
            <a:extLst>
              <a:ext uri="{FF2B5EF4-FFF2-40B4-BE49-F238E27FC236}">
                <a16:creationId xmlns:a16="http://schemas.microsoft.com/office/drawing/2014/main" id="{40DBB3ED-7DEA-44D8-96BD-854D2A9DA9B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48413" y="3764161"/>
            <a:ext cx="493200" cy="493200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371D6E3D-FBC6-49A4-8F26-CBFD746B4D2C}"/>
              </a:ext>
            </a:extLst>
          </p:cNvPr>
          <p:cNvSpPr/>
          <p:nvPr/>
        </p:nvSpPr>
        <p:spPr>
          <a:xfrm>
            <a:off x="10896600" y="0"/>
            <a:ext cx="1295400" cy="133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BBAF8692-BB39-44FC-BE7E-5B8DC51554E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70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803258" y="2936557"/>
            <a:ext cx="5113579" cy="984885"/>
          </a:xfrm>
        </p:spPr>
        <p:txBody>
          <a:bodyPr/>
          <a:lstStyle/>
          <a:p>
            <a:pPr algn="ctr"/>
            <a:r>
              <a:rPr lang="de-DE" dirty="0"/>
              <a:t>Vielen Dank </a:t>
            </a:r>
            <a:br>
              <a:rPr lang="de-DE" dirty="0"/>
            </a:br>
            <a:r>
              <a:rPr lang="de-DE" dirty="0"/>
              <a:t>für Ihre Aufmerksamkeit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96" y="1092739"/>
            <a:ext cx="4089826" cy="295422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9901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883901"/>
              </p:ext>
            </p:extLst>
          </p:nvPr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hteck 10" descr="Prüfliste">
            <a:extLst>
              <a:ext uri="{FF2B5EF4-FFF2-40B4-BE49-F238E27FC236}">
                <a16:creationId xmlns:a16="http://schemas.microsoft.com/office/drawing/2014/main" id="{E56FEB70-9098-410C-BDCB-17538D953333}"/>
              </a:ext>
            </a:extLst>
          </p:cNvPr>
          <p:cNvSpPr/>
          <p:nvPr/>
        </p:nvSpPr>
        <p:spPr>
          <a:xfrm>
            <a:off x="3241557" y="1252873"/>
            <a:ext cx="494059" cy="494059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2" name="Grafik 11" descr="UI UX mit einfarbiger Füllung">
            <a:extLst>
              <a:ext uri="{FF2B5EF4-FFF2-40B4-BE49-F238E27FC236}">
                <a16:creationId xmlns:a16="http://schemas.microsoft.com/office/drawing/2014/main" id="{8E3B77A2-AC53-4359-A0B0-CFEA672F4B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54322" y="2924426"/>
            <a:ext cx="493200" cy="493200"/>
          </a:xfrm>
          <a:prstGeom prst="rect">
            <a:avLst/>
          </a:prstGeom>
        </p:spPr>
      </p:pic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D1EDDB2C-11A7-49FD-8BB3-4DF122794B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48226" y="3751228"/>
            <a:ext cx="493200" cy="493200"/>
          </a:xfrm>
          <a:prstGeom prst="rect">
            <a:avLst/>
          </a:prstGeom>
        </p:spPr>
      </p:pic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6" name="Grafik 15" descr="Kopf mit Zahnrädern mit einfarbiger Füllung">
            <a:extLst>
              <a:ext uri="{FF2B5EF4-FFF2-40B4-BE49-F238E27FC236}">
                <a16:creationId xmlns:a16="http://schemas.microsoft.com/office/drawing/2014/main" id="{7C6CB1E0-E412-4FB7-9099-EA727E8579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48226" y="2120670"/>
            <a:ext cx="493200" cy="493200"/>
          </a:xfrm>
          <a:prstGeom prst="rect">
            <a:avLst/>
          </a:prstGeom>
        </p:spPr>
      </p:pic>
      <p:pic>
        <p:nvPicPr>
          <p:cNvPr id="18" name="Grafik 17" descr="Glühlampe mit einfarbiger Füllung">
            <a:extLst>
              <a:ext uri="{FF2B5EF4-FFF2-40B4-BE49-F238E27FC236}">
                <a16:creationId xmlns:a16="http://schemas.microsoft.com/office/drawing/2014/main" id="{49310AAF-2E22-4FC1-9422-B9114EA9A1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41557" y="4578030"/>
            <a:ext cx="493200" cy="4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3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7C1687FF-BA4D-4BEF-B60F-A4C8A756A5B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2232212"/>
            <a:ext cx="8439618" cy="3597088"/>
          </a:xfrm>
        </p:spPr>
        <p:txBody>
          <a:bodyPr/>
          <a:lstStyle/>
          <a:p>
            <a:pPr algn="ctr"/>
            <a:r>
              <a:rPr lang="de-DE" b="1" dirty="0"/>
              <a:t>Analyse des Tools Node-Red in Bezug auf dessen Fähigkeiten, Komponenten,</a:t>
            </a:r>
            <a:r>
              <a:rPr lang="de-DE" dirty="0"/>
              <a:t> </a:t>
            </a:r>
            <a:r>
              <a:rPr lang="de-DE" b="1" dirty="0"/>
              <a:t>Schnittstellen und Eignung in der Industriellen Automatisierungstechnik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D38127-F997-440B-816B-9288D6ACB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389" y="2059051"/>
            <a:ext cx="2007565" cy="20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61318E5-26B6-4FFF-9C7A-553AF9B75204}"/>
              </a:ext>
            </a:extLst>
          </p:cNvPr>
          <p:cNvSpPr txBox="1"/>
          <p:nvPr/>
        </p:nvSpPr>
        <p:spPr>
          <a:xfrm>
            <a:off x="10877819" y="5898678"/>
            <a:ext cx="13628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Quelle: https://nodered.org/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F660E88-4A7C-4A5B-8430-728E7E136E21}"/>
              </a:ext>
            </a:extLst>
          </p:cNvPr>
          <p:cNvGrpSpPr/>
          <p:nvPr/>
        </p:nvGrpSpPr>
        <p:grpSpPr>
          <a:xfrm>
            <a:off x="1218578" y="409743"/>
            <a:ext cx="7651676" cy="550184"/>
            <a:chOff x="415593" y="274916"/>
            <a:chExt cx="7651676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3672236-2003-4FCF-B9E8-551FEA8B8E20}"/>
                </a:ext>
              </a:extLst>
            </p:cNvPr>
            <p:cNvSpPr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B47103F-9775-4516-84A8-18EF5599FBFE}"/>
                </a:ext>
              </a:extLst>
            </p:cNvPr>
            <p:cNvSpPr txBox="1"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 dirty="0"/>
                <a:t>1. Aufgabenstellung</a:t>
              </a:r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944194DA-8E9B-415F-B91B-7BA0822EB474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hteck 12" descr="Prüfliste">
            <a:extLst>
              <a:ext uri="{FF2B5EF4-FFF2-40B4-BE49-F238E27FC236}">
                <a16:creationId xmlns:a16="http://schemas.microsoft.com/office/drawing/2014/main" id="{C3EAD339-0448-4DAF-A4CE-8A4B6CFDF3CB}"/>
              </a:ext>
            </a:extLst>
          </p:cNvPr>
          <p:cNvSpPr/>
          <p:nvPr/>
        </p:nvSpPr>
        <p:spPr>
          <a:xfrm>
            <a:off x="971548" y="446645"/>
            <a:ext cx="494059" cy="49405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382C168-B311-48EB-9A3D-337E030D1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554652"/>
              </p:ext>
            </p:extLst>
          </p:nvPr>
        </p:nvGraphicFramePr>
        <p:xfrm>
          <a:off x="1979660" y="1052172"/>
          <a:ext cx="3802576" cy="100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9" name="Picture 2">
            <a:extLst>
              <a:ext uri="{FF2B5EF4-FFF2-40B4-BE49-F238E27FC236}">
                <a16:creationId xmlns:a16="http://schemas.microsoft.com/office/drawing/2014/main" id="{D3B92B40-FAE7-43D8-B3E6-9373A8656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789" y="2211451"/>
            <a:ext cx="2007565" cy="20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36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F660E88-4A7C-4A5B-8430-728E7E136E21}"/>
              </a:ext>
            </a:extLst>
          </p:cNvPr>
          <p:cNvGrpSpPr/>
          <p:nvPr/>
        </p:nvGrpSpPr>
        <p:grpSpPr>
          <a:xfrm>
            <a:off x="1218578" y="409743"/>
            <a:ext cx="7651676" cy="550184"/>
            <a:chOff x="415593" y="274916"/>
            <a:chExt cx="7651676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3672236-2003-4FCF-B9E8-551FEA8B8E20}"/>
                </a:ext>
              </a:extLst>
            </p:cNvPr>
            <p:cNvSpPr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B47103F-9775-4516-84A8-18EF5599FBFE}"/>
                </a:ext>
              </a:extLst>
            </p:cNvPr>
            <p:cNvSpPr txBox="1"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 dirty="0"/>
                <a:t>1. Aufgabenstellung</a:t>
              </a:r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944194DA-8E9B-415F-B91B-7BA0822EB474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hteck 12" descr="Prüfliste">
            <a:extLst>
              <a:ext uri="{FF2B5EF4-FFF2-40B4-BE49-F238E27FC236}">
                <a16:creationId xmlns:a16="http://schemas.microsoft.com/office/drawing/2014/main" id="{C3EAD339-0448-4DAF-A4CE-8A4B6CFDF3CB}"/>
              </a:ext>
            </a:extLst>
          </p:cNvPr>
          <p:cNvSpPr/>
          <p:nvPr/>
        </p:nvSpPr>
        <p:spPr>
          <a:xfrm>
            <a:off x="971548" y="446645"/>
            <a:ext cx="494059" cy="49405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4172DCAA-ED31-44F5-A730-126B0D2113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4770674"/>
              </p:ext>
            </p:extLst>
          </p:nvPr>
        </p:nvGraphicFramePr>
        <p:xfrm>
          <a:off x="1979660" y="1052172"/>
          <a:ext cx="3802576" cy="100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Grafik 17">
            <a:extLst>
              <a:ext uri="{FF2B5EF4-FFF2-40B4-BE49-F238E27FC236}">
                <a16:creationId xmlns:a16="http://schemas.microsoft.com/office/drawing/2014/main" id="{BF881C8C-7433-4C51-B0A8-538AD172A1F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689" y="1828799"/>
            <a:ext cx="4071375" cy="302503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700790BC-8DD6-4A3F-8B87-23CCDE315BAC}"/>
              </a:ext>
            </a:extLst>
          </p:cNvPr>
          <p:cNvSpPr txBox="1"/>
          <p:nvPr/>
        </p:nvSpPr>
        <p:spPr>
          <a:xfrm>
            <a:off x="7809069" y="5891846"/>
            <a:ext cx="43829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Quelle: https://de.statista.com/prognosen/885611/anzahl-der-smart-home-haushalte-in-deutschland</a:t>
            </a:r>
          </a:p>
        </p:txBody>
      </p:sp>
    </p:spTree>
    <p:extLst>
      <p:ext uri="{BB962C8B-B14F-4D97-AF65-F5344CB8AC3E}">
        <p14:creationId xmlns:p14="http://schemas.microsoft.com/office/powerpoint/2010/main" val="268229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F660E88-4A7C-4A5B-8430-728E7E136E21}"/>
              </a:ext>
            </a:extLst>
          </p:cNvPr>
          <p:cNvGrpSpPr/>
          <p:nvPr/>
        </p:nvGrpSpPr>
        <p:grpSpPr>
          <a:xfrm>
            <a:off x="1218578" y="409743"/>
            <a:ext cx="7651676" cy="550184"/>
            <a:chOff x="415593" y="274916"/>
            <a:chExt cx="7651676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3672236-2003-4FCF-B9E8-551FEA8B8E20}"/>
                </a:ext>
              </a:extLst>
            </p:cNvPr>
            <p:cNvSpPr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B47103F-9775-4516-84A8-18EF5599FBFE}"/>
                </a:ext>
              </a:extLst>
            </p:cNvPr>
            <p:cNvSpPr txBox="1"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 dirty="0"/>
                <a:t>1. Aufgabenstellung</a:t>
              </a:r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944194DA-8E9B-415F-B91B-7BA0822EB474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hteck 12" descr="Prüfliste">
            <a:extLst>
              <a:ext uri="{FF2B5EF4-FFF2-40B4-BE49-F238E27FC236}">
                <a16:creationId xmlns:a16="http://schemas.microsoft.com/office/drawing/2014/main" id="{C3EAD339-0448-4DAF-A4CE-8A4B6CFDF3CB}"/>
              </a:ext>
            </a:extLst>
          </p:cNvPr>
          <p:cNvSpPr/>
          <p:nvPr/>
        </p:nvSpPr>
        <p:spPr>
          <a:xfrm>
            <a:off x="971548" y="446645"/>
            <a:ext cx="494059" cy="49405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4172DCAA-ED31-44F5-A730-126B0D2113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0591351"/>
              </p:ext>
            </p:extLst>
          </p:nvPr>
        </p:nvGraphicFramePr>
        <p:xfrm>
          <a:off x="1979660" y="1052172"/>
          <a:ext cx="3802576" cy="100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237D8550-E711-4643-BAC0-988903A355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3317496"/>
              </p:ext>
            </p:extLst>
          </p:nvPr>
        </p:nvGraphicFramePr>
        <p:xfrm>
          <a:off x="874711" y="2223309"/>
          <a:ext cx="10580688" cy="3605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1" name="Grafik 20" descr="Marke Fragezeichen mit einfarbiger Füllung">
            <a:extLst>
              <a:ext uri="{FF2B5EF4-FFF2-40B4-BE49-F238E27FC236}">
                <a16:creationId xmlns:a16="http://schemas.microsoft.com/office/drawing/2014/main" id="{72EA1F58-783D-4BD3-9861-626DE7AFEA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3285" y="2255632"/>
            <a:ext cx="412998" cy="412998"/>
          </a:xfrm>
          <a:prstGeom prst="rect">
            <a:avLst/>
          </a:prstGeom>
        </p:spPr>
      </p:pic>
      <p:pic>
        <p:nvPicPr>
          <p:cNvPr id="22" name="Grafik 21" descr="Marke Fragezeichen mit einfarbiger Füllung">
            <a:extLst>
              <a:ext uri="{FF2B5EF4-FFF2-40B4-BE49-F238E27FC236}">
                <a16:creationId xmlns:a16="http://schemas.microsoft.com/office/drawing/2014/main" id="{DE1DE153-4AF3-448B-A015-DF1CA36E78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3285" y="2873668"/>
            <a:ext cx="412998" cy="412998"/>
          </a:xfrm>
          <a:prstGeom prst="rect">
            <a:avLst/>
          </a:prstGeom>
        </p:spPr>
      </p:pic>
      <p:pic>
        <p:nvPicPr>
          <p:cNvPr id="23" name="Grafik 22" descr="Marke Fragezeichen mit einfarbiger Füllung">
            <a:extLst>
              <a:ext uri="{FF2B5EF4-FFF2-40B4-BE49-F238E27FC236}">
                <a16:creationId xmlns:a16="http://schemas.microsoft.com/office/drawing/2014/main" id="{EDCFA2D7-DC5E-4F02-BBF9-9C169709F4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3285" y="3509634"/>
            <a:ext cx="412998" cy="412998"/>
          </a:xfrm>
          <a:prstGeom prst="rect">
            <a:avLst/>
          </a:prstGeom>
        </p:spPr>
      </p:pic>
      <p:pic>
        <p:nvPicPr>
          <p:cNvPr id="24" name="Grafik 23" descr="Marke Fragezeichen mit einfarbiger Füllung">
            <a:extLst>
              <a:ext uri="{FF2B5EF4-FFF2-40B4-BE49-F238E27FC236}">
                <a16:creationId xmlns:a16="http://schemas.microsoft.com/office/drawing/2014/main" id="{1F1DCDA8-FE32-4A7B-B29C-9C5227F30A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3285" y="4122326"/>
            <a:ext cx="412998" cy="412998"/>
          </a:xfrm>
          <a:prstGeom prst="rect">
            <a:avLst/>
          </a:prstGeom>
        </p:spPr>
      </p:pic>
      <p:pic>
        <p:nvPicPr>
          <p:cNvPr id="25" name="Grafik 24" descr="Marke Fragezeichen mit einfarbiger Füllung">
            <a:extLst>
              <a:ext uri="{FF2B5EF4-FFF2-40B4-BE49-F238E27FC236}">
                <a16:creationId xmlns:a16="http://schemas.microsoft.com/office/drawing/2014/main" id="{4868F04E-7080-46E7-B12E-92C2EB0397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3285" y="4760349"/>
            <a:ext cx="412998" cy="412998"/>
          </a:xfrm>
          <a:prstGeom prst="rect">
            <a:avLst/>
          </a:prstGeom>
        </p:spPr>
      </p:pic>
      <p:pic>
        <p:nvPicPr>
          <p:cNvPr id="26" name="Grafik 25" descr="Marke Fragezeichen mit einfarbiger Füllung">
            <a:extLst>
              <a:ext uri="{FF2B5EF4-FFF2-40B4-BE49-F238E27FC236}">
                <a16:creationId xmlns:a16="http://schemas.microsoft.com/office/drawing/2014/main" id="{416C08BF-9969-406B-8B07-094CCC1DE9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3285" y="5380798"/>
            <a:ext cx="412998" cy="41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8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2285462"/>
              </p:ext>
            </p:extLst>
          </p:nvPr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Grafik 11" descr="UI UX mit einfarbiger Füllung">
            <a:extLst>
              <a:ext uri="{FF2B5EF4-FFF2-40B4-BE49-F238E27FC236}">
                <a16:creationId xmlns:a16="http://schemas.microsoft.com/office/drawing/2014/main" id="{8E3B77A2-AC53-4359-A0B0-CFEA672F4B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54322" y="2924426"/>
            <a:ext cx="493200" cy="493200"/>
          </a:xfrm>
          <a:prstGeom prst="rect">
            <a:avLst/>
          </a:prstGeom>
        </p:spPr>
      </p:pic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D1EDDB2C-11A7-49FD-8BB3-4DF122794B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48226" y="3751228"/>
            <a:ext cx="493200" cy="493200"/>
          </a:xfrm>
          <a:prstGeom prst="rect">
            <a:avLst/>
          </a:prstGeom>
        </p:spPr>
      </p:pic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6" name="Grafik 15" descr="Kopf mit Zahnrädern mit einfarbiger Füllung">
            <a:extLst>
              <a:ext uri="{FF2B5EF4-FFF2-40B4-BE49-F238E27FC236}">
                <a16:creationId xmlns:a16="http://schemas.microsoft.com/office/drawing/2014/main" id="{7C6CB1E0-E412-4FB7-9099-EA727E8579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48226" y="2097624"/>
            <a:ext cx="493200" cy="493200"/>
          </a:xfrm>
          <a:prstGeom prst="rect">
            <a:avLst/>
          </a:prstGeom>
        </p:spPr>
      </p:pic>
      <p:pic>
        <p:nvPicPr>
          <p:cNvPr id="18" name="Grafik 17" descr="Glühlampe mit einfarbiger Füllung">
            <a:extLst>
              <a:ext uri="{FF2B5EF4-FFF2-40B4-BE49-F238E27FC236}">
                <a16:creationId xmlns:a16="http://schemas.microsoft.com/office/drawing/2014/main" id="{49310AAF-2E22-4FC1-9422-B9114EA9A1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41557" y="4578030"/>
            <a:ext cx="493200" cy="493200"/>
          </a:xfrm>
          <a:prstGeom prst="rect">
            <a:avLst/>
          </a:prstGeom>
        </p:spPr>
      </p:pic>
      <p:pic>
        <p:nvPicPr>
          <p:cNvPr id="15" name="Grafik 14" descr="Sanduhr voll mit einfarbiger Füllung">
            <a:extLst>
              <a:ext uri="{FF2B5EF4-FFF2-40B4-BE49-F238E27FC236}">
                <a16:creationId xmlns:a16="http://schemas.microsoft.com/office/drawing/2014/main" id="{359CB9CC-C2E3-4893-B822-24DFEE24BC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41557" y="1276302"/>
            <a:ext cx="493200" cy="4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9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Inhaltsplatzhalter 26">
            <a:extLst>
              <a:ext uri="{FF2B5EF4-FFF2-40B4-BE49-F238E27FC236}">
                <a16:creationId xmlns:a16="http://schemas.microsoft.com/office/drawing/2014/main" id="{9F10207B-8448-4D50-A8C2-A118C50F127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39414787"/>
              </p:ext>
            </p:extLst>
          </p:nvPr>
        </p:nvGraphicFramePr>
        <p:xfrm>
          <a:off x="874713" y="2360645"/>
          <a:ext cx="10580687" cy="3468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B9A484E-941A-4785-8935-A4497BD31ECF}"/>
              </a:ext>
            </a:extLst>
          </p:cNvPr>
          <p:cNvGrpSpPr/>
          <p:nvPr/>
        </p:nvGrpSpPr>
        <p:grpSpPr>
          <a:xfrm>
            <a:off x="1218578" y="409743"/>
            <a:ext cx="7257430" cy="550184"/>
            <a:chOff x="809839" y="1099929"/>
            <a:chExt cx="7257430" cy="55018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38B81DD-2E8D-450B-8686-B844D40452AD}"/>
                </a:ext>
              </a:extLst>
            </p:cNvPr>
            <p:cNvSpPr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698820"/>
                <a:satOff val="0"/>
                <a:lumOff val="-4755"/>
                <a:alphaOff val="0"/>
              </a:schemeClr>
            </a:fillRef>
            <a:effectRef idx="3">
              <a:schemeClr val="accent3">
                <a:hueOff val="-698820"/>
                <a:satOff val="0"/>
                <a:lumOff val="-475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C206EE6-D13B-46E4-AF09-DFBEB8B46ACC}"/>
                </a:ext>
              </a:extLst>
            </p:cNvPr>
            <p:cNvSpPr txBox="1"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2. Konzept</a:t>
              </a:r>
              <a:endParaRPr lang="en-US" sz="2600" kern="1200" dirty="0"/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33B63495-1B47-48DF-9EC0-7748067CD549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1">
            <a:schemeClr val="accent3">
              <a:hueOff val="-698820"/>
              <a:satOff val="0"/>
              <a:lumOff val="-4755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Grafik 11" descr="Kopf mit Zahnrädern mit einfarbiger Füllung">
            <a:extLst>
              <a:ext uri="{FF2B5EF4-FFF2-40B4-BE49-F238E27FC236}">
                <a16:creationId xmlns:a16="http://schemas.microsoft.com/office/drawing/2014/main" id="{555CF208-D648-41A1-86B6-05FA1547E3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  <p:graphicFrame>
        <p:nvGraphicFramePr>
          <p:cNvPr id="26" name="Diagramm 25">
            <a:extLst>
              <a:ext uri="{FF2B5EF4-FFF2-40B4-BE49-F238E27FC236}">
                <a16:creationId xmlns:a16="http://schemas.microsoft.com/office/drawing/2014/main" id="{3A41BBEB-AC3A-48F0-9241-C646F9C1B1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159384"/>
              </p:ext>
            </p:extLst>
          </p:nvPr>
        </p:nvGraphicFramePr>
        <p:xfrm>
          <a:off x="1979660" y="1052173"/>
          <a:ext cx="3802576" cy="10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9" name="Grafik 28" descr="Geöffnetes Buch Silhouette">
            <a:extLst>
              <a:ext uri="{FF2B5EF4-FFF2-40B4-BE49-F238E27FC236}">
                <a16:creationId xmlns:a16="http://schemas.microsoft.com/office/drawing/2014/main" id="{E068B2DC-417E-485C-91F5-C94748415D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11613" y="3461780"/>
            <a:ext cx="720000" cy="720000"/>
          </a:xfrm>
          <a:prstGeom prst="rect">
            <a:avLst/>
          </a:prstGeom>
        </p:spPr>
      </p:pic>
      <p:pic>
        <p:nvPicPr>
          <p:cNvPr id="31" name="Grafik 30" descr="Recherche Silhouette">
            <a:extLst>
              <a:ext uri="{FF2B5EF4-FFF2-40B4-BE49-F238E27FC236}">
                <a16:creationId xmlns:a16="http://schemas.microsoft.com/office/drawing/2014/main" id="{2257A044-60C4-4661-B253-51480472DF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60948" y="3490821"/>
            <a:ext cx="720000" cy="720000"/>
          </a:xfrm>
          <a:prstGeom prst="rect">
            <a:avLst/>
          </a:prstGeom>
        </p:spPr>
      </p:pic>
      <p:pic>
        <p:nvPicPr>
          <p:cNvPr id="32" name="Grafik 31" descr="UI UX mit einfarbiger Füllung">
            <a:extLst>
              <a:ext uri="{FF2B5EF4-FFF2-40B4-BE49-F238E27FC236}">
                <a16:creationId xmlns:a16="http://schemas.microsoft.com/office/drawing/2014/main" id="{42019A6E-B0F4-47A2-A0B1-F0B6C3D403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95485" y="3478348"/>
            <a:ext cx="720000" cy="720000"/>
          </a:xfrm>
          <a:prstGeom prst="rect">
            <a:avLst/>
          </a:prstGeom>
        </p:spPr>
      </p:pic>
      <p:pic>
        <p:nvPicPr>
          <p:cNvPr id="33" name="Grafik 32" descr="Klemmbrett abgehakt mit einfarbiger Füllung">
            <a:extLst>
              <a:ext uri="{FF2B5EF4-FFF2-40B4-BE49-F238E27FC236}">
                <a16:creationId xmlns:a16="http://schemas.microsoft.com/office/drawing/2014/main" id="{E6816993-5A1F-451B-A12B-3F795F1DF00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277917" y="3482344"/>
            <a:ext cx="720000" cy="720000"/>
          </a:xfrm>
          <a:prstGeom prst="rect">
            <a:avLst/>
          </a:prstGeom>
        </p:spPr>
      </p:pic>
      <p:pic>
        <p:nvPicPr>
          <p:cNvPr id="36" name="Grafik 35" descr="Brainstorming mit einfarbiger Füllung">
            <a:extLst>
              <a:ext uri="{FF2B5EF4-FFF2-40B4-BE49-F238E27FC236}">
                <a16:creationId xmlns:a16="http://schemas.microsoft.com/office/drawing/2014/main" id="{5E23D276-89A4-4C28-A394-12B4C17B1CC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49053" y="3490821"/>
            <a:ext cx="684000" cy="6840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FFC1A190-459B-434C-941E-24B2AF6936A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022" y="3460891"/>
            <a:ext cx="62319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4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B9A484E-941A-4785-8935-A4497BD31ECF}"/>
              </a:ext>
            </a:extLst>
          </p:cNvPr>
          <p:cNvGrpSpPr/>
          <p:nvPr/>
        </p:nvGrpSpPr>
        <p:grpSpPr>
          <a:xfrm>
            <a:off x="1218578" y="409743"/>
            <a:ext cx="7257430" cy="550184"/>
            <a:chOff x="809839" y="1099929"/>
            <a:chExt cx="7257430" cy="55018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38B81DD-2E8D-450B-8686-B844D40452AD}"/>
                </a:ext>
              </a:extLst>
            </p:cNvPr>
            <p:cNvSpPr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698820"/>
                <a:satOff val="0"/>
                <a:lumOff val="-4755"/>
                <a:alphaOff val="0"/>
              </a:schemeClr>
            </a:fillRef>
            <a:effectRef idx="3">
              <a:schemeClr val="accent3">
                <a:hueOff val="-698820"/>
                <a:satOff val="0"/>
                <a:lumOff val="-475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C206EE6-D13B-46E4-AF09-DFBEB8B46ACC}"/>
                </a:ext>
              </a:extLst>
            </p:cNvPr>
            <p:cNvSpPr txBox="1"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2. Konzept</a:t>
              </a:r>
              <a:endParaRPr lang="en-US" sz="2600" kern="1200" dirty="0"/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33B63495-1B47-48DF-9EC0-7748067CD549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1">
            <a:schemeClr val="accent3">
              <a:hueOff val="-698820"/>
              <a:satOff val="0"/>
              <a:lumOff val="-4755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Grafik 11" descr="Kopf mit Zahnrädern mit einfarbiger Füllung">
            <a:extLst>
              <a:ext uri="{FF2B5EF4-FFF2-40B4-BE49-F238E27FC236}">
                <a16:creationId xmlns:a16="http://schemas.microsoft.com/office/drawing/2014/main" id="{555CF208-D648-41A1-86B6-05FA1547E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9A5B7B11-D140-429F-870F-A869652E7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760291"/>
              </p:ext>
            </p:extLst>
          </p:nvPr>
        </p:nvGraphicFramePr>
        <p:xfrm>
          <a:off x="1979660" y="1052173"/>
          <a:ext cx="3802576" cy="10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D4E60827-D45E-4BD3-A6BD-E8BFE1C6BAD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7" y="2358562"/>
            <a:ext cx="3644231" cy="2913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508FF9C-E1D1-4186-AABC-309C20166BB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77" y="2722455"/>
            <a:ext cx="7211007" cy="1675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CF4574B-CC5B-43BE-918C-D16C07EE2865}"/>
              </a:ext>
            </a:extLst>
          </p:cNvPr>
          <p:cNvSpPr txBox="1"/>
          <p:nvPr/>
        </p:nvSpPr>
        <p:spPr>
          <a:xfrm>
            <a:off x="727879" y="5459386"/>
            <a:ext cx="339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Mockup des SCADA Systems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28FAEF1-6DDA-46C4-9DB4-0C1182517808}"/>
              </a:ext>
            </a:extLst>
          </p:cNvPr>
          <p:cNvSpPr txBox="1"/>
          <p:nvPr/>
        </p:nvSpPr>
        <p:spPr>
          <a:xfrm>
            <a:off x="6298072" y="4607226"/>
            <a:ext cx="435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Kommunikationsveranschaulichung</a:t>
            </a:r>
          </a:p>
        </p:txBody>
      </p:sp>
    </p:spTree>
    <p:extLst>
      <p:ext uri="{BB962C8B-B14F-4D97-AF65-F5344CB8AC3E}">
        <p14:creationId xmlns:p14="http://schemas.microsoft.com/office/powerpoint/2010/main" val="274729214"/>
      </p:ext>
    </p:extLst>
  </p:cSld>
  <p:clrMapOvr>
    <a:masterClrMapping/>
  </p:clrMapOvr>
</p:sld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svorlagen.pptx" id="{7DC3B4C7-6028-4665-8BA0-8DF4A2C03040}" vid="{451B395B-7275-40E1-ADA9-DC5A9D87C16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I-AT Abschlusspräsentation Node-Red Marcus Rothhaupt</Template>
  <TotalTime>0</TotalTime>
  <Words>630</Words>
  <Application>Microsoft Office PowerPoint</Application>
  <PresentationFormat>Breitbild</PresentationFormat>
  <Paragraphs>160</Paragraphs>
  <Slides>20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Calibri</vt:lpstr>
      <vt:lpstr>Open Sans</vt:lpstr>
      <vt:lpstr>Arial</vt:lpstr>
      <vt:lpstr>Wingdings</vt:lpstr>
      <vt:lpstr>Symbol</vt:lpstr>
      <vt:lpstr>TUD_2018_16zu9</vt:lpstr>
      <vt:lpstr>Abschlusspräsentation I-AT - Node-Red</vt:lpstr>
      <vt:lpstr>Gliederung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 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Node-Red</dc:title>
  <dc:subject>Präsentationsvorlage</dc:subject>
  <dc:creator>Marcus Rothhaupt</dc:creator>
  <cp:lastModifiedBy>Marcus Rothhaupt</cp:lastModifiedBy>
  <cp:revision>26</cp:revision>
  <dcterms:created xsi:type="dcterms:W3CDTF">2022-01-26T19:42:05Z</dcterms:created>
  <dcterms:modified xsi:type="dcterms:W3CDTF">2022-01-29T18:19:24Z</dcterms:modified>
</cp:coreProperties>
</file>