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891" r:id="rId1"/>
  </p:sldMasterIdLst>
  <p:notesMasterIdLst>
    <p:notesMasterId r:id="rId9"/>
  </p:notesMasterIdLst>
  <p:handoutMasterIdLst>
    <p:handoutMasterId r:id="rId10"/>
  </p:handoutMasterIdLst>
  <p:sldIdLst>
    <p:sldId id="256" r:id="rId2"/>
    <p:sldId id="308" r:id="rId3"/>
    <p:sldId id="309" r:id="rId4"/>
    <p:sldId id="312" r:id="rId5"/>
    <p:sldId id="314" r:id="rId6"/>
    <p:sldId id="315" r:id="rId7"/>
    <p:sldId id="307" r:id="rId8"/>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a:defRPr lang="de-DE"/>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939B5E8-EF71-43FF-B7B6-C3DB42F2B419}">
          <p14:sldIdLst>
            <p14:sldId id="256"/>
            <p14:sldId id="308"/>
            <p14:sldId id="309"/>
            <p14:sldId id="312"/>
            <p14:sldId id="314"/>
            <p14:sldId id="315"/>
            <p14:sldId id="3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öfel,Anja" initials="K" lastIdx="10" clrIdx="0">
    <p:extLst>
      <p:ext uri="{19B8F6BF-5375-455C-9EA6-DF929625EA0E}">
        <p15:presenceInfo xmlns:p15="http://schemas.microsoft.com/office/powerpoint/2012/main" userId="S-1-5-21-1982228756-150042506-1537001085-18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1719"/>
    <a:srgbClr val="DE2526"/>
    <a:srgbClr val="951B81"/>
    <a:srgbClr val="59358C"/>
    <a:srgbClr val="FFFFFF"/>
    <a:srgbClr val="0069B4"/>
    <a:srgbClr val="F2F2F2"/>
    <a:srgbClr val="000000"/>
    <a:srgbClr val="13A983"/>
    <a:srgbClr val="009B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283" autoAdjust="0"/>
  </p:normalViewPr>
  <p:slideViewPr>
    <p:cSldViewPr snapToGrid="0" snapToObjects="1">
      <p:cViewPr varScale="1">
        <p:scale>
          <a:sx n="107" d="100"/>
          <a:sy n="107" d="100"/>
        </p:scale>
        <p:origin x="696" y="114"/>
      </p:cViewPr>
      <p:guideLst/>
    </p:cSldViewPr>
  </p:slideViewPr>
  <p:notesTextViewPr>
    <p:cViewPr>
      <p:scale>
        <a:sx n="1" d="1"/>
        <a:sy n="1" d="1"/>
      </p:scale>
      <p:origin x="0" y="0"/>
    </p:cViewPr>
  </p:notesTextViewPr>
  <p:notesViewPr>
    <p:cSldViewPr snapToGrid="0" snapToObjects="1">
      <p:cViewPr varScale="1">
        <p:scale>
          <a:sx n="77" d="100"/>
          <a:sy n="77" d="100"/>
        </p:scale>
        <p:origin x="2796"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8437C-8EB3-4356-A82A-303FF88273E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158A9E0-3AB2-4E53-8D7F-3021D7D98EB4}">
      <dgm:prSet/>
      <dgm:spPr/>
      <dgm:t>
        <a:bodyPr/>
        <a:lstStyle/>
        <a:p>
          <a:r>
            <a:rPr lang="de-DE" b="1" dirty="0"/>
            <a:t>1. Aufgabenstellung</a:t>
          </a:r>
          <a:endParaRPr lang="en-US" dirty="0"/>
        </a:p>
      </dgm:t>
    </dgm:pt>
    <dgm:pt modelId="{362D423A-0F24-4CC2-9AAD-985EFEAA4C62}" type="parTrans" cxnId="{1554015A-CF1C-480A-AB65-5A6C54A07078}">
      <dgm:prSet/>
      <dgm:spPr/>
      <dgm:t>
        <a:bodyPr/>
        <a:lstStyle/>
        <a:p>
          <a:endParaRPr lang="en-US"/>
        </a:p>
      </dgm:t>
    </dgm:pt>
    <dgm:pt modelId="{12926104-6CBE-4EBC-9255-3523CA2663BA}" type="sibTrans" cxnId="{1554015A-CF1C-480A-AB65-5A6C54A07078}">
      <dgm:prSet/>
      <dgm:spPr/>
      <dgm:t>
        <a:bodyPr/>
        <a:lstStyle/>
        <a:p>
          <a:endParaRPr lang="en-US"/>
        </a:p>
      </dgm:t>
    </dgm:pt>
    <dgm:pt modelId="{F48F9035-B44F-40C2-A016-439358BD8E27}">
      <dgm:prSet/>
      <dgm:spPr/>
      <dgm:t>
        <a:bodyPr/>
        <a:lstStyle/>
        <a:p>
          <a:r>
            <a:rPr lang="de-DE" b="1" dirty="0"/>
            <a:t>2. Konzept</a:t>
          </a:r>
          <a:endParaRPr lang="en-US" dirty="0"/>
        </a:p>
      </dgm:t>
    </dgm:pt>
    <dgm:pt modelId="{1CD24D02-DBF8-4796-A4B8-7FA9B1D7D69C}" type="parTrans" cxnId="{AAD4CCA3-3D6D-4A8D-A716-95595AD06FCB}">
      <dgm:prSet/>
      <dgm:spPr/>
      <dgm:t>
        <a:bodyPr/>
        <a:lstStyle/>
        <a:p>
          <a:endParaRPr lang="en-US"/>
        </a:p>
      </dgm:t>
    </dgm:pt>
    <dgm:pt modelId="{9FE8D518-3226-4060-9557-6F4282B8A25E}" type="sibTrans" cxnId="{AAD4CCA3-3D6D-4A8D-A716-95595AD06FCB}">
      <dgm:prSet/>
      <dgm:spPr/>
      <dgm:t>
        <a:bodyPr/>
        <a:lstStyle/>
        <a:p>
          <a:endParaRPr lang="en-US"/>
        </a:p>
      </dgm:t>
    </dgm:pt>
    <dgm:pt modelId="{0E4DE93A-3365-4D45-90E6-A300EA8621D4}">
      <dgm:prSet/>
      <dgm:spPr/>
      <dgm:t>
        <a:bodyPr/>
        <a:lstStyle/>
        <a:p>
          <a:r>
            <a:rPr lang="de-DE" b="1" dirty="0"/>
            <a:t>3. Implementation</a:t>
          </a:r>
          <a:endParaRPr lang="en-US" dirty="0"/>
        </a:p>
      </dgm:t>
    </dgm:pt>
    <dgm:pt modelId="{B53064DE-97B3-49EB-9BE0-D8EBCCBD3176}" type="parTrans" cxnId="{7C6F484B-F378-4309-914D-2B3D87328497}">
      <dgm:prSet/>
      <dgm:spPr/>
      <dgm:t>
        <a:bodyPr/>
        <a:lstStyle/>
        <a:p>
          <a:endParaRPr lang="en-US"/>
        </a:p>
      </dgm:t>
    </dgm:pt>
    <dgm:pt modelId="{CF5E5F40-06B7-4279-A802-1C94AAB0CEB1}" type="sibTrans" cxnId="{7C6F484B-F378-4309-914D-2B3D87328497}">
      <dgm:prSet/>
      <dgm:spPr/>
      <dgm:t>
        <a:bodyPr/>
        <a:lstStyle/>
        <a:p>
          <a:endParaRPr lang="en-US"/>
        </a:p>
      </dgm:t>
    </dgm:pt>
    <dgm:pt modelId="{91649BB7-A4EC-4356-BF42-0C5AEE0B40F6}">
      <dgm:prSet/>
      <dgm:spPr/>
      <dgm:t>
        <a:bodyPr/>
        <a:lstStyle/>
        <a:p>
          <a:r>
            <a:rPr lang="de-DE" b="1" dirty="0"/>
            <a:t>4. Diskussion</a:t>
          </a:r>
          <a:endParaRPr lang="en-US" dirty="0"/>
        </a:p>
      </dgm:t>
    </dgm:pt>
    <dgm:pt modelId="{78D85A2D-A049-46CB-9576-2DACA7CCA531}" type="parTrans" cxnId="{FF5208F3-ED52-4E1E-A419-29EC7997522B}">
      <dgm:prSet/>
      <dgm:spPr/>
      <dgm:t>
        <a:bodyPr/>
        <a:lstStyle/>
        <a:p>
          <a:endParaRPr lang="en-US"/>
        </a:p>
      </dgm:t>
    </dgm:pt>
    <dgm:pt modelId="{21400141-CE69-46B2-911A-EB9928F3F5AC}" type="sibTrans" cxnId="{FF5208F3-ED52-4E1E-A419-29EC7997522B}">
      <dgm:prSet/>
      <dgm:spPr/>
      <dgm:t>
        <a:bodyPr/>
        <a:lstStyle/>
        <a:p>
          <a:endParaRPr lang="en-US"/>
        </a:p>
      </dgm:t>
    </dgm:pt>
    <dgm:pt modelId="{BD1FD959-2A5C-4E91-A474-3EB4437883A5}">
      <dgm:prSet/>
      <dgm:spPr/>
      <dgm:t>
        <a:bodyPr/>
        <a:lstStyle/>
        <a:p>
          <a:r>
            <a:rPr lang="de-DE" b="1" dirty="0"/>
            <a:t>5. Vorstellung</a:t>
          </a:r>
          <a:endParaRPr lang="en-US" dirty="0"/>
        </a:p>
      </dgm:t>
    </dgm:pt>
    <dgm:pt modelId="{941F1732-5FF5-4FDD-B405-6BDE7D1174F9}" type="parTrans" cxnId="{2207A891-2579-4325-94F7-469D99856E4C}">
      <dgm:prSet/>
      <dgm:spPr/>
      <dgm:t>
        <a:bodyPr/>
        <a:lstStyle/>
        <a:p>
          <a:endParaRPr lang="en-US"/>
        </a:p>
      </dgm:t>
    </dgm:pt>
    <dgm:pt modelId="{7822088C-37D3-4509-98A8-39A3CBE524BC}" type="sibTrans" cxnId="{2207A891-2579-4325-94F7-469D99856E4C}">
      <dgm:prSet/>
      <dgm:spPr/>
      <dgm:t>
        <a:bodyPr/>
        <a:lstStyle/>
        <a:p>
          <a:endParaRPr lang="en-US"/>
        </a:p>
      </dgm:t>
    </dgm:pt>
    <dgm:pt modelId="{1EDFED92-4E58-48EA-B6D1-95DD7FD64EB1}" type="pres">
      <dgm:prSet presAssocID="{7B98437C-8EB3-4356-A82A-303FF88273E9}" presName="root" presStyleCnt="0">
        <dgm:presLayoutVars>
          <dgm:dir/>
          <dgm:resizeHandles val="exact"/>
        </dgm:presLayoutVars>
      </dgm:prSet>
      <dgm:spPr/>
    </dgm:pt>
    <dgm:pt modelId="{4AA629B2-21CF-4B14-AB67-2FA1AB8AC017}" type="pres">
      <dgm:prSet presAssocID="{8158A9E0-3AB2-4E53-8D7F-3021D7D98EB4}" presName="compNode" presStyleCnt="0"/>
      <dgm:spPr/>
    </dgm:pt>
    <dgm:pt modelId="{7C3942A4-B2C3-48FA-8842-9C9FCCBF092F}" type="pres">
      <dgm:prSet presAssocID="{8158A9E0-3AB2-4E53-8D7F-3021D7D98EB4}" presName="bgRect" presStyleLbl="bgShp" presStyleIdx="0" presStyleCnt="5"/>
      <dgm:spPr/>
    </dgm:pt>
    <dgm:pt modelId="{0DE34BB9-57F7-4E38-87FD-7B5208966DB0}" type="pres">
      <dgm:prSet presAssocID="{8158A9E0-3AB2-4E53-8D7F-3021D7D98EB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üfliste"/>
        </a:ext>
      </dgm:extLst>
    </dgm:pt>
    <dgm:pt modelId="{270D0465-3E22-49D8-B747-480A49690246}" type="pres">
      <dgm:prSet presAssocID="{8158A9E0-3AB2-4E53-8D7F-3021D7D98EB4}" presName="spaceRect" presStyleCnt="0"/>
      <dgm:spPr/>
    </dgm:pt>
    <dgm:pt modelId="{2CE1951C-B8F9-494F-B4F9-9F693E97C40B}" type="pres">
      <dgm:prSet presAssocID="{8158A9E0-3AB2-4E53-8D7F-3021D7D98EB4}" presName="parTx" presStyleLbl="revTx" presStyleIdx="0" presStyleCnt="5">
        <dgm:presLayoutVars>
          <dgm:chMax val="0"/>
          <dgm:chPref val="0"/>
        </dgm:presLayoutVars>
      </dgm:prSet>
      <dgm:spPr/>
    </dgm:pt>
    <dgm:pt modelId="{9F75B00E-DA45-43AC-A214-CF18CCDC80BF}" type="pres">
      <dgm:prSet presAssocID="{12926104-6CBE-4EBC-9255-3523CA2663BA}" presName="sibTrans" presStyleCnt="0"/>
      <dgm:spPr/>
    </dgm:pt>
    <dgm:pt modelId="{FC8859C3-2108-40AA-B2EB-F52DDC1FC7D0}" type="pres">
      <dgm:prSet presAssocID="{F48F9035-B44F-40C2-A016-439358BD8E27}" presName="compNode" presStyleCnt="0"/>
      <dgm:spPr/>
    </dgm:pt>
    <dgm:pt modelId="{C0486724-C6EC-4BE4-A147-705572917002}" type="pres">
      <dgm:prSet presAssocID="{F48F9035-B44F-40C2-A016-439358BD8E27}" presName="bgRect" presStyleLbl="bgShp" presStyleIdx="1" presStyleCnt="5"/>
      <dgm:spPr/>
    </dgm:pt>
    <dgm:pt modelId="{88008395-B1A7-4021-BD6A-213FE417D68E}" type="pres">
      <dgm:prSet presAssocID="{F48F9035-B44F-40C2-A016-439358BD8E2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832E6EE-7426-4D30-9A9A-27411A9A3E09}" type="pres">
      <dgm:prSet presAssocID="{F48F9035-B44F-40C2-A016-439358BD8E27}" presName="spaceRect" presStyleCnt="0"/>
      <dgm:spPr/>
    </dgm:pt>
    <dgm:pt modelId="{84985780-CC60-45FD-9E73-2DC37A94762E}" type="pres">
      <dgm:prSet presAssocID="{F48F9035-B44F-40C2-A016-439358BD8E27}" presName="parTx" presStyleLbl="revTx" presStyleIdx="1" presStyleCnt="5">
        <dgm:presLayoutVars>
          <dgm:chMax val="0"/>
          <dgm:chPref val="0"/>
        </dgm:presLayoutVars>
      </dgm:prSet>
      <dgm:spPr/>
    </dgm:pt>
    <dgm:pt modelId="{634A88C6-D75B-4C3E-9522-2D2953AD7855}" type="pres">
      <dgm:prSet presAssocID="{9FE8D518-3226-4060-9557-6F4282B8A25E}" presName="sibTrans" presStyleCnt="0"/>
      <dgm:spPr/>
    </dgm:pt>
    <dgm:pt modelId="{75C7BD84-D9E7-4A84-A6B0-C673880394BD}" type="pres">
      <dgm:prSet presAssocID="{0E4DE93A-3365-4D45-90E6-A300EA8621D4}" presName="compNode" presStyleCnt="0"/>
      <dgm:spPr/>
    </dgm:pt>
    <dgm:pt modelId="{31D36BE9-DD82-4BBE-BF05-E8F701C0099C}" type="pres">
      <dgm:prSet presAssocID="{0E4DE93A-3365-4D45-90E6-A300EA8621D4}" presName="bgRect" presStyleLbl="bgShp" presStyleIdx="2" presStyleCnt="5"/>
      <dgm:spPr/>
    </dgm:pt>
    <dgm:pt modelId="{0C2FDDE7-097F-47D2-80CE-504089885D61}" type="pres">
      <dgm:prSet presAssocID="{0E4DE93A-3365-4D45-90E6-A300EA8621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43A297F0-00A2-44CA-9F96-6E7BFDDBC750}" type="pres">
      <dgm:prSet presAssocID="{0E4DE93A-3365-4D45-90E6-A300EA8621D4}" presName="spaceRect" presStyleCnt="0"/>
      <dgm:spPr/>
    </dgm:pt>
    <dgm:pt modelId="{E9C6681C-0BA5-4571-B04D-32A7E8318CC2}" type="pres">
      <dgm:prSet presAssocID="{0E4DE93A-3365-4D45-90E6-A300EA8621D4}" presName="parTx" presStyleLbl="revTx" presStyleIdx="2" presStyleCnt="5">
        <dgm:presLayoutVars>
          <dgm:chMax val="0"/>
          <dgm:chPref val="0"/>
        </dgm:presLayoutVars>
      </dgm:prSet>
      <dgm:spPr/>
    </dgm:pt>
    <dgm:pt modelId="{C20388A4-15DE-4F36-8125-30F4EBCEBEAA}" type="pres">
      <dgm:prSet presAssocID="{CF5E5F40-06B7-4279-A802-1C94AAB0CEB1}" presName="sibTrans" presStyleCnt="0"/>
      <dgm:spPr/>
    </dgm:pt>
    <dgm:pt modelId="{CFCE7119-D77A-4003-B98E-64B9D519860A}" type="pres">
      <dgm:prSet presAssocID="{91649BB7-A4EC-4356-BF42-0C5AEE0B40F6}" presName="compNode" presStyleCnt="0"/>
      <dgm:spPr/>
    </dgm:pt>
    <dgm:pt modelId="{55E0C264-55A6-4581-8E6A-7B5405BF07F5}" type="pres">
      <dgm:prSet presAssocID="{91649BB7-A4EC-4356-BF42-0C5AEE0B40F6}" presName="bgRect" presStyleLbl="bgShp" presStyleIdx="3" presStyleCnt="5"/>
      <dgm:spPr/>
    </dgm:pt>
    <dgm:pt modelId="{2A4001D9-F44F-40E4-A8B3-3298C57A3848}" type="pres">
      <dgm:prSet presAssocID="{91649BB7-A4EC-4356-BF42-0C5AEE0B40F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69B23AE-1120-40A1-96FB-053DDB9CF55D}" type="pres">
      <dgm:prSet presAssocID="{91649BB7-A4EC-4356-BF42-0C5AEE0B40F6}" presName="spaceRect" presStyleCnt="0"/>
      <dgm:spPr/>
    </dgm:pt>
    <dgm:pt modelId="{33391838-39C7-47B9-9F71-E78F86936F58}" type="pres">
      <dgm:prSet presAssocID="{91649BB7-A4EC-4356-BF42-0C5AEE0B40F6}" presName="parTx" presStyleLbl="revTx" presStyleIdx="3" presStyleCnt="5">
        <dgm:presLayoutVars>
          <dgm:chMax val="0"/>
          <dgm:chPref val="0"/>
        </dgm:presLayoutVars>
      </dgm:prSet>
      <dgm:spPr/>
    </dgm:pt>
    <dgm:pt modelId="{D87B3BD6-5FD3-41A3-806C-367FDAE4D0B4}" type="pres">
      <dgm:prSet presAssocID="{21400141-CE69-46B2-911A-EB9928F3F5AC}" presName="sibTrans" presStyleCnt="0"/>
      <dgm:spPr/>
    </dgm:pt>
    <dgm:pt modelId="{1ECF22D1-B71E-4AD6-94DC-8D7FD67EC6DE}" type="pres">
      <dgm:prSet presAssocID="{BD1FD959-2A5C-4E91-A474-3EB4437883A5}" presName="compNode" presStyleCnt="0"/>
      <dgm:spPr/>
    </dgm:pt>
    <dgm:pt modelId="{26662501-6ED9-486F-B7C8-B3B75ED509F9}" type="pres">
      <dgm:prSet presAssocID="{BD1FD959-2A5C-4E91-A474-3EB4437883A5}" presName="bgRect" presStyleLbl="bgShp" presStyleIdx="4" presStyleCnt="5"/>
      <dgm:spPr/>
    </dgm:pt>
    <dgm:pt modelId="{658C3F59-FDED-4745-A1CD-6292D065ED5C}" type="pres">
      <dgm:prSet presAssocID="{BD1FD959-2A5C-4E91-A474-3EB4437883A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lühlampe"/>
        </a:ext>
      </dgm:extLst>
    </dgm:pt>
    <dgm:pt modelId="{A0F4E686-CC7A-4C99-9EB7-851487307214}" type="pres">
      <dgm:prSet presAssocID="{BD1FD959-2A5C-4E91-A474-3EB4437883A5}" presName="spaceRect" presStyleCnt="0"/>
      <dgm:spPr/>
    </dgm:pt>
    <dgm:pt modelId="{58A315C8-0365-4C6A-BD54-88BD35F04ED2}" type="pres">
      <dgm:prSet presAssocID="{BD1FD959-2A5C-4E91-A474-3EB4437883A5}" presName="parTx" presStyleLbl="revTx" presStyleIdx="4" presStyleCnt="5">
        <dgm:presLayoutVars>
          <dgm:chMax val="0"/>
          <dgm:chPref val="0"/>
        </dgm:presLayoutVars>
      </dgm:prSet>
      <dgm:spPr/>
    </dgm:pt>
  </dgm:ptLst>
  <dgm:cxnLst>
    <dgm:cxn modelId="{7B587139-E0D9-4544-8E5A-0937359837E2}" type="presOf" srcId="{0E4DE93A-3365-4D45-90E6-A300EA8621D4}" destId="{E9C6681C-0BA5-4571-B04D-32A7E8318CC2}" srcOrd="0" destOrd="0" presId="urn:microsoft.com/office/officeart/2018/2/layout/IconVerticalSolidList"/>
    <dgm:cxn modelId="{D5A2E861-87C5-4D21-951A-022136049CF0}" type="presOf" srcId="{F48F9035-B44F-40C2-A016-439358BD8E27}" destId="{84985780-CC60-45FD-9E73-2DC37A94762E}" srcOrd="0" destOrd="0" presId="urn:microsoft.com/office/officeart/2018/2/layout/IconVerticalSolidList"/>
    <dgm:cxn modelId="{41935D42-2178-426C-B675-E04D9CBBC5DC}" type="presOf" srcId="{BD1FD959-2A5C-4E91-A474-3EB4437883A5}" destId="{58A315C8-0365-4C6A-BD54-88BD35F04ED2}" srcOrd="0" destOrd="0" presId="urn:microsoft.com/office/officeart/2018/2/layout/IconVerticalSolidList"/>
    <dgm:cxn modelId="{7C6F484B-F378-4309-914D-2B3D87328497}" srcId="{7B98437C-8EB3-4356-A82A-303FF88273E9}" destId="{0E4DE93A-3365-4D45-90E6-A300EA8621D4}" srcOrd="2" destOrd="0" parTransId="{B53064DE-97B3-49EB-9BE0-D8EBCCBD3176}" sibTransId="{CF5E5F40-06B7-4279-A802-1C94AAB0CEB1}"/>
    <dgm:cxn modelId="{1554015A-CF1C-480A-AB65-5A6C54A07078}" srcId="{7B98437C-8EB3-4356-A82A-303FF88273E9}" destId="{8158A9E0-3AB2-4E53-8D7F-3021D7D98EB4}" srcOrd="0" destOrd="0" parTransId="{362D423A-0F24-4CC2-9AAD-985EFEAA4C62}" sibTransId="{12926104-6CBE-4EBC-9255-3523CA2663BA}"/>
    <dgm:cxn modelId="{2207A891-2579-4325-94F7-469D99856E4C}" srcId="{7B98437C-8EB3-4356-A82A-303FF88273E9}" destId="{BD1FD959-2A5C-4E91-A474-3EB4437883A5}" srcOrd="4" destOrd="0" parTransId="{941F1732-5FF5-4FDD-B405-6BDE7D1174F9}" sibTransId="{7822088C-37D3-4509-98A8-39A3CBE524BC}"/>
    <dgm:cxn modelId="{5AA8E694-8911-43F3-9C08-E0FA608336D7}" type="presOf" srcId="{8158A9E0-3AB2-4E53-8D7F-3021D7D98EB4}" destId="{2CE1951C-B8F9-494F-B4F9-9F693E97C40B}" srcOrd="0" destOrd="0" presId="urn:microsoft.com/office/officeart/2018/2/layout/IconVerticalSolidList"/>
    <dgm:cxn modelId="{B1F2DB98-3BA7-4CB5-8B6C-62E396308D2A}" type="presOf" srcId="{91649BB7-A4EC-4356-BF42-0C5AEE0B40F6}" destId="{33391838-39C7-47B9-9F71-E78F86936F58}" srcOrd="0" destOrd="0" presId="urn:microsoft.com/office/officeart/2018/2/layout/IconVerticalSolidList"/>
    <dgm:cxn modelId="{AAD4CCA3-3D6D-4A8D-A716-95595AD06FCB}" srcId="{7B98437C-8EB3-4356-A82A-303FF88273E9}" destId="{F48F9035-B44F-40C2-A016-439358BD8E27}" srcOrd="1" destOrd="0" parTransId="{1CD24D02-DBF8-4796-A4B8-7FA9B1D7D69C}" sibTransId="{9FE8D518-3226-4060-9557-6F4282B8A25E}"/>
    <dgm:cxn modelId="{FF5208F3-ED52-4E1E-A419-29EC7997522B}" srcId="{7B98437C-8EB3-4356-A82A-303FF88273E9}" destId="{91649BB7-A4EC-4356-BF42-0C5AEE0B40F6}" srcOrd="3" destOrd="0" parTransId="{78D85A2D-A049-46CB-9576-2DACA7CCA531}" sibTransId="{21400141-CE69-46B2-911A-EB9928F3F5AC}"/>
    <dgm:cxn modelId="{B2438BF6-0899-4B95-A10B-E82BE9DE8455}" type="presOf" srcId="{7B98437C-8EB3-4356-A82A-303FF88273E9}" destId="{1EDFED92-4E58-48EA-B6D1-95DD7FD64EB1}" srcOrd="0" destOrd="0" presId="urn:microsoft.com/office/officeart/2018/2/layout/IconVerticalSolidList"/>
    <dgm:cxn modelId="{DCBE2B76-F052-44E5-92C3-F58C7C3B308D}" type="presParOf" srcId="{1EDFED92-4E58-48EA-B6D1-95DD7FD64EB1}" destId="{4AA629B2-21CF-4B14-AB67-2FA1AB8AC017}" srcOrd="0" destOrd="0" presId="urn:microsoft.com/office/officeart/2018/2/layout/IconVerticalSolidList"/>
    <dgm:cxn modelId="{56B6D0B8-D714-4715-AB8D-C7371E0BA101}" type="presParOf" srcId="{4AA629B2-21CF-4B14-AB67-2FA1AB8AC017}" destId="{7C3942A4-B2C3-48FA-8842-9C9FCCBF092F}" srcOrd="0" destOrd="0" presId="urn:microsoft.com/office/officeart/2018/2/layout/IconVerticalSolidList"/>
    <dgm:cxn modelId="{99E7C751-5B72-4F49-8AC7-5FDBD5A8704E}" type="presParOf" srcId="{4AA629B2-21CF-4B14-AB67-2FA1AB8AC017}" destId="{0DE34BB9-57F7-4E38-87FD-7B5208966DB0}" srcOrd="1" destOrd="0" presId="urn:microsoft.com/office/officeart/2018/2/layout/IconVerticalSolidList"/>
    <dgm:cxn modelId="{CCE5DACE-F6B5-4FA6-BE5E-5C1B769E86E4}" type="presParOf" srcId="{4AA629B2-21CF-4B14-AB67-2FA1AB8AC017}" destId="{270D0465-3E22-49D8-B747-480A49690246}" srcOrd="2" destOrd="0" presId="urn:microsoft.com/office/officeart/2018/2/layout/IconVerticalSolidList"/>
    <dgm:cxn modelId="{5CB1F183-1CF9-4909-B395-F38D6611E170}" type="presParOf" srcId="{4AA629B2-21CF-4B14-AB67-2FA1AB8AC017}" destId="{2CE1951C-B8F9-494F-B4F9-9F693E97C40B}" srcOrd="3" destOrd="0" presId="urn:microsoft.com/office/officeart/2018/2/layout/IconVerticalSolidList"/>
    <dgm:cxn modelId="{EC9162BD-F27C-47D5-836B-DF19CDAEDBC5}" type="presParOf" srcId="{1EDFED92-4E58-48EA-B6D1-95DD7FD64EB1}" destId="{9F75B00E-DA45-43AC-A214-CF18CCDC80BF}" srcOrd="1" destOrd="0" presId="urn:microsoft.com/office/officeart/2018/2/layout/IconVerticalSolidList"/>
    <dgm:cxn modelId="{06A9FE88-6EF7-4B9D-81F7-6392C9AA68B0}" type="presParOf" srcId="{1EDFED92-4E58-48EA-B6D1-95DD7FD64EB1}" destId="{FC8859C3-2108-40AA-B2EB-F52DDC1FC7D0}" srcOrd="2" destOrd="0" presId="urn:microsoft.com/office/officeart/2018/2/layout/IconVerticalSolidList"/>
    <dgm:cxn modelId="{ABE779ED-5015-445E-8835-BE4A6C80EB49}" type="presParOf" srcId="{FC8859C3-2108-40AA-B2EB-F52DDC1FC7D0}" destId="{C0486724-C6EC-4BE4-A147-705572917002}" srcOrd="0" destOrd="0" presId="urn:microsoft.com/office/officeart/2018/2/layout/IconVerticalSolidList"/>
    <dgm:cxn modelId="{9D352118-B41A-4ACB-B54C-A2CEDDFB5F4A}" type="presParOf" srcId="{FC8859C3-2108-40AA-B2EB-F52DDC1FC7D0}" destId="{88008395-B1A7-4021-BD6A-213FE417D68E}" srcOrd="1" destOrd="0" presId="urn:microsoft.com/office/officeart/2018/2/layout/IconVerticalSolidList"/>
    <dgm:cxn modelId="{549353BC-F7B1-45A2-8C38-C4576B8079A7}" type="presParOf" srcId="{FC8859C3-2108-40AA-B2EB-F52DDC1FC7D0}" destId="{4832E6EE-7426-4D30-9A9A-27411A9A3E09}" srcOrd="2" destOrd="0" presId="urn:microsoft.com/office/officeart/2018/2/layout/IconVerticalSolidList"/>
    <dgm:cxn modelId="{0D393E52-FB12-4B7C-9775-4970EBFE4E44}" type="presParOf" srcId="{FC8859C3-2108-40AA-B2EB-F52DDC1FC7D0}" destId="{84985780-CC60-45FD-9E73-2DC37A94762E}" srcOrd="3" destOrd="0" presId="urn:microsoft.com/office/officeart/2018/2/layout/IconVerticalSolidList"/>
    <dgm:cxn modelId="{DADE764B-3488-41F9-A202-95C1269DF55F}" type="presParOf" srcId="{1EDFED92-4E58-48EA-B6D1-95DD7FD64EB1}" destId="{634A88C6-D75B-4C3E-9522-2D2953AD7855}" srcOrd="3" destOrd="0" presId="urn:microsoft.com/office/officeart/2018/2/layout/IconVerticalSolidList"/>
    <dgm:cxn modelId="{37A3416D-DD8F-467C-ADD1-B80F0E3198DE}" type="presParOf" srcId="{1EDFED92-4E58-48EA-B6D1-95DD7FD64EB1}" destId="{75C7BD84-D9E7-4A84-A6B0-C673880394BD}" srcOrd="4" destOrd="0" presId="urn:microsoft.com/office/officeart/2018/2/layout/IconVerticalSolidList"/>
    <dgm:cxn modelId="{CE6BFA42-7560-442A-9E96-3A0583110C89}" type="presParOf" srcId="{75C7BD84-D9E7-4A84-A6B0-C673880394BD}" destId="{31D36BE9-DD82-4BBE-BF05-E8F701C0099C}" srcOrd="0" destOrd="0" presId="urn:microsoft.com/office/officeart/2018/2/layout/IconVerticalSolidList"/>
    <dgm:cxn modelId="{87DA68AE-328F-4244-8291-B94F633D4249}" type="presParOf" srcId="{75C7BD84-D9E7-4A84-A6B0-C673880394BD}" destId="{0C2FDDE7-097F-47D2-80CE-504089885D61}" srcOrd="1" destOrd="0" presId="urn:microsoft.com/office/officeart/2018/2/layout/IconVerticalSolidList"/>
    <dgm:cxn modelId="{0F88B171-D09D-4490-8221-812CB8A73CBC}" type="presParOf" srcId="{75C7BD84-D9E7-4A84-A6B0-C673880394BD}" destId="{43A297F0-00A2-44CA-9F96-6E7BFDDBC750}" srcOrd="2" destOrd="0" presId="urn:microsoft.com/office/officeart/2018/2/layout/IconVerticalSolidList"/>
    <dgm:cxn modelId="{21DE4EF9-702D-4518-8727-EC2431B5BB9D}" type="presParOf" srcId="{75C7BD84-D9E7-4A84-A6B0-C673880394BD}" destId="{E9C6681C-0BA5-4571-B04D-32A7E8318CC2}" srcOrd="3" destOrd="0" presId="urn:microsoft.com/office/officeart/2018/2/layout/IconVerticalSolidList"/>
    <dgm:cxn modelId="{A69F9284-BEBC-42CD-ACCD-752545DA02DC}" type="presParOf" srcId="{1EDFED92-4E58-48EA-B6D1-95DD7FD64EB1}" destId="{C20388A4-15DE-4F36-8125-30F4EBCEBEAA}" srcOrd="5" destOrd="0" presId="urn:microsoft.com/office/officeart/2018/2/layout/IconVerticalSolidList"/>
    <dgm:cxn modelId="{29C452C3-35D2-44F1-A1A8-20E1556C1CF3}" type="presParOf" srcId="{1EDFED92-4E58-48EA-B6D1-95DD7FD64EB1}" destId="{CFCE7119-D77A-4003-B98E-64B9D519860A}" srcOrd="6" destOrd="0" presId="urn:microsoft.com/office/officeart/2018/2/layout/IconVerticalSolidList"/>
    <dgm:cxn modelId="{08C60116-8068-401A-A986-973DCA7695C6}" type="presParOf" srcId="{CFCE7119-D77A-4003-B98E-64B9D519860A}" destId="{55E0C264-55A6-4581-8E6A-7B5405BF07F5}" srcOrd="0" destOrd="0" presId="urn:microsoft.com/office/officeart/2018/2/layout/IconVerticalSolidList"/>
    <dgm:cxn modelId="{C75EB06B-D69C-4F8B-82F9-1997C5C74189}" type="presParOf" srcId="{CFCE7119-D77A-4003-B98E-64B9D519860A}" destId="{2A4001D9-F44F-40E4-A8B3-3298C57A3848}" srcOrd="1" destOrd="0" presId="urn:microsoft.com/office/officeart/2018/2/layout/IconVerticalSolidList"/>
    <dgm:cxn modelId="{FB5989F0-D685-4BE9-A11D-E2AC692368B9}" type="presParOf" srcId="{CFCE7119-D77A-4003-B98E-64B9D519860A}" destId="{169B23AE-1120-40A1-96FB-053DDB9CF55D}" srcOrd="2" destOrd="0" presId="urn:microsoft.com/office/officeart/2018/2/layout/IconVerticalSolidList"/>
    <dgm:cxn modelId="{6FB4F634-D2F1-46AC-9D68-7A029B909E4D}" type="presParOf" srcId="{CFCE7119-D77A-4003-B98E-64B9D519860A}" destId="{33391838-39C7-47B9-9F71-E78F86936F58}" srcOrd="3" destOrd="0" presId="urn:microsoft.com/office/officeart/2018/2/layout/IconVerticalSolidList"/>
    <dgm:cxn modelId="{1DFD565A-D449-4BE4-A489-FA332609B76D}" type="presParOf" srcId="{1EDFED92-4E58-48EA-B6D1-95DD7FD64EB1}" destId="{D87B3BD6-5FD3-41A3-806C-367FDAE4D0B4}" srcOrd="7" destOrd="0" presId="urn:microsoft.com/office/officeart/2018/2/layout/IconVerticalSolidList"/>
    <dgm:cxn modelId="{FA9BFE14-79D9-4595-8AF6-BDF628E2EE33}" type="presParOf" srcId="{1EDFED92-4E58-48EA-B6D1-95DD7FD64EB1}" destId="{1ECF22D1-B71E-4AD6-94DC-8D7FD67EC6DE}" srcOrd="8" destOrd="0" presId="urn:microsoft.com/office/officeart/2018/2/layout/IconVerticalSolidList"/>
    <dgm:cxn modelId="{C47CEE7E-7BF7-4B56-AB2D-EC3FED36F33B}" type="presParOf" srcId="{1ECF22D1-B71E-4AD6-94DC-8D7FD67EC6DE}" destId="{26662501-6ED9-486F-B7C8-B3B75ED509F9}" srcOrd="0" destOrd="0" presId="urn:microsoft.com/office/officeart/2018/2/layout/IconVerticalSolidList"/>
    <dgm:cxn modelId="{2A2192F9-A7C6-4EAD-96E1-B013EB818765}" type="presParOf" srcId="{1ECF22D1-B71E-4AD6-94DC-8D7FD67EC6DE}" destId="{658C3F59-FDED-4745-A1CD-6292D065ED5C}" srcOrd="1" destOrd="0" presId="urn:microsoft.com/office/officeart/2018/2/layout/IconVerticalSolidList"/>
    <dgm:cxn modelId="{0019E42A-AF1B-4134-91BB-444795585D89}" type="presParOf" srcId="{1ECF22D1-B71E-4AD6-94DC-8D7FD67EC6DE}" destId="{A0F4E686-CC7A-4C99-9EB7-851487307214}" srcOrd="2" destOrd="0" presId="urn:microsoft.com/office/officeart/2018/2/layout/IconVerticalSolidList"/>
    <dgm:cxn modelId="{3B34C8B8-15A5-4953-A341-872545B11447}" type="presParOf" srcId="{1ECF22D1-B71E-4AD6-94DC-8D7FD67EC6DE}" destId="{58A315C8-0365-4C6A-BD54-88BD35F04E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942A4-B2C3-48FA-8842-9C9FCCBF092F}">
      <dsp:nvSpPr>
        <dsp:cNvPr id="0" name=""/>
        <dsp:cNvSpPr/>
      </dsp:nvSpPr>
      <dsp:spPr>
        <a:xfrm>
          <a:off x="0" y="3394"/>
          <a:ext cx="10580688" cy="7230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34BB9-57F7-4E38-87FD-7B5208966DB0}">
      <dsp:nvSpPr>
        <dsp:cNvPr id="0" name=""/>
        <dsp:cNvSpPr/>
      </dsp:nvSpPr>
      <dsp:spPr>
        <a:xfrm>
          <a:off x="218717" y="166076"/>
          <a:ext cx="397668" cy="397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E1951C-B8F9-494F-B4F9-9F693E97C40B}">
      <dsp:nvSpPr>
        <dsp:cNvPr id="0" name=""/>
        <dsp:cNvSpPr/>
      </dsp:nvSpPr>
      <dsp:spPr>
        <a:xfrm>
          <a:off x="835103" y="3394"/>
          <a:ext cx="9745584" cy="723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21" tIns="76521" rIns="76521" bIns="76521" numCol="1" spcCol="1270" anchor="ctr" anchorCtr="0">
          <a:noAutofit/>
        </a:bodyPr>
        <a:lstStyle/>
        <a:p>
          <a:pPr marL="0" lvl="0" indent="0" algn="l" defTabSz="844550">
            <a:lnSpc>
              <a:spcPct val="90000"/>
            </a:lnSpc>
            <a:spcBef>
              <a:spcPct val="0"/>
            </a:spcBef>
            <a:spcAft>
              <a:spcPct val="35000"/>
            </a:spcAft>
            <a:buNone/>
          </a:pPr>
          <a:r>
            <a:rPr lang="de-DE" sz="1900" b="1" kern="1200" dirty="0"/>
            <a:t>1. Aufgabenstellung</a:t>
          </a:r>
          <a:endParaRPr lang="en-US" sz="1900" kern="1200" dirty="0"/>
        </a:p>
      </dsp:txBody>
      <dsp:txXfrm>
        <a:off x="835103" y="3394"/>
        <a:ext cx="9745584" cy="723032"/>
      </dsp:txXfrm>
    </dsp:sp>
    <dsp:sp modelId="{C0486724-C6EC-4BE4-A147-705572917002}">
      <dsp:nvSpPr>
        <dsp:cNvPr id="0" name=""/>
        <dsp:cNvSpPr/>
      </dsp:nvSpPr>
      <dsp:spPr>
        <a:xfrm>
          <a:off x="0" y="907185"/>
          <a:ext cx="10580688" cy="7230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08395-B1A7-4021-BD6A-213FE417D68E}">
      <dsp:nvSpPr>
        <dsp:cNvPr id="0" name=""/>
        <dsp:cNvSpPr/>
      </dsp:nvSpPr>
      <dsp:spPr>
        <a:xfrm>
          <a:off x="218717" y="1069868"/>
          <a:ext cx="397668" cy="397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85780-CC60-45FD-9E73-2DC37A94762E}">
      <dsp:nvSpPr>
        <dsp:cNvPr id="0" name=""/>
        <dsp:cNvSpPr/>
      </dsp:nvSpPr>
      <dsp:spPr>
        <a:xfrm>
          <a:off x="835103" y="907185"/>
          <a:ext cx="9745584" cy="723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21" tIns="76521" rIns="76521" bIns="76521" numCol="1" spcCol="1270" anchor="ctr" anchorCtr="0">
          <a:noAutofit/>
        </a:bodyPr>
        <a:lstStyle/>
        <a:p>
          <a:pPr marL="0" lvl="0" indent="0" algn="l" defTabSz="844550">
            <a:lnSpc>
              <a:spcPct val="90000"/>
            </a:lnSpc>
            <a:spcBef>
              <a:spcPct val="0"/>
            </a:spcBef>
            <a:spcAft>
              <a:spcPct val="35000"/>
            </a:spcAft>
            <a:buNone/>
          </a:pPr>
          <a:r>
            <a:rPr lang="de-DE" sz="1900" b="1" kern="1200" dirty="0"/>
            <a:t>2. Konzept</a:t>
          </a:r>
          <a:endParaRPr lang="en-US" sz="1900" kern="1200" dirty="0"/>
        </a:p>
      </dsp:txBody>
      <dsp:txXfrm>
        <a:off x="835103" y="907185"/>
        <a:ext cx="9745584" cy="723032"/>
      </dsp:txXfrm>
    </dsp:sp>
    <dsp:sp modelId="{31D36BE9-DD82-4BBE-BF05-E8F701C0099C}">
      <dsp:nvSpPr>
        <dsp:cNvPr id="0" name=""/>
        <dsp:cNvSpPr/>
      </dsp:nvSpPr>
      <dsp:spPr>
        <a:xfrm>
          <a:off x="0" y="1810977"/>
          <a:ext cx="10580688" cy="7230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FDDE7-097F-47D2-80CE-504089885D61}">
      <dsp:nvSpPr>
        <dsp:cNvPr id="0" name=""/>
        <dsp:cNvSpPr/>
      </dsp:nvSpPr>
      <dsp:spPr>
        <a:xfrm>
          <a:off x="218717" y="1973659"/>
          <a:ext cx="397668" cy="397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C6681C-0BA5-4571-B04D-32A7E8318CC2}">
      <dsp:nvSpPr>
        <dsp:cNvPr id="0" name=""/>
        <dsp:cNvSpPr/>
      </dsp:nvSpPr>
      <dsp:spPr>
        <a:xfrm>
          <a:off x="835103" y="1810977"/>
          <a:ext cx="9745584" cy="723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21" tIns="76521" rIns="76521" bIns="76521" numCol="1" spcCol="1270" anchor="ctr" anchorCtr="0">
          <a:noAutofit/>
        </a:bodyPr>
        <a:lstStyle/>
        <a:p>
          <a:pPr marL="0" lvl="0" indent="0" algn="l" defTabSz="844550">
            <a:lnSpc>
              <a:spcPct val="90000"/>
            </a:lnSpc>
            <a:spcBef>
              <a:spcPct val="0"/>
            </a:spcBef>
            <a:spcAft>
              <a:spcPct val="35000"/>
            </a:spcAft>
            <a:buNone/>
          </a:pPr>
          <a:r>
            <a:rPr lang="de-DE" sz="1900" b="1" kern="1200" dirty="0"/>
            <a:t>3. Implementation</a:t>
          </a:r>
          <a:endParaRPr lang="en-US" sz="1900" kern="1200" dirty="0"/>
        </a:p>
      </dsp:txBody>
      <dsp:txXfrm>
        <a:off x="835103" y="1810977"/>
        <a:ext cx="9745584" cy="723032"/>
      </dsp:txXfrm>
    </dsp:sp>
    <dsp:sp modelId="{55E0C264-55A6-4581-8E6A-7B5405BF07F5}">
      <dsp:nvSpPr>
        <dsp:cNvPr id="0" name=""/>
        <dsp:cNvSpPr/>
      </dsp:nvSpPr>
      <dsp:spPr>
        <a:xfrm>
          <a:off x="0" y="2714768"/>
          <a:ext cx="10580688" cy="7230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001D9-F44F-40E4-A8B3-3298C57A3848}">
      <dsp:nvSpPr>
        <dsp:cNvPr id="0" name=""/>
        <dsp:cNvSpPr/>
      </dsp:nvSpPr>
      <dsp:spPr>
        <a:xfrm>
          <a:off x="218717" y="2877450"/>
          <a:ext cx="397668" cy="3976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391838-39C7-47B9-9F71-E78F86936F58}">
      <dsp:nvSpPr>
        <dsp:cNvPr id="0" name=""/>
        <dsp:cNvSpPr/>
      </dsp:nvSpPr>
      <dsp:spPr>
        <a:xfrm>
          <a:off x="835103" y="2714768"/>
          <a:ext cx="9745584" cy="723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21" tIns="76521" rIns="76521" bIns="76521" numCol="1" spcCol="1270" anchor="ctr" anchorCtr="0">
          <a:noAutofit/>
        </a:bodyPr>
        <a:lstStyle/>
        <a:p>
          <a:pPr marL="0" lvl="0" indent="0" algn="l" defTabSz="844550">
            <a:lnSpc>
              <a:spcPct val="90000"/>
            </a:lnSpc>
            <a:spcBef>
              <a:spcPct val="0"/>
            </a:spcBef>
            <a:spcAft>
              <a:spcPct val="35000"/>
            </a:spcAft>
            <a:buNone/>
          </a:pPr>
          <a:r>
            <a:rPr lang="de-DE" sz="1900" b="1" kern="1200" dirty="0"/>
            <a:t>4. Diskussion</a:t>
          </a:r>
          <a:endParaRPr lang="en-US" sz="1900" kern="1200" dirty="0"/>
        </a:p>
      </dsp:txBody>
      <dsp:txXfrm>
        <a:off x="835103" y="2714768"/>
        <a:ext cx="9745584" cy="723032"/>
      </dsp:txXfrm>
    </dsp:sp>
    <dsp:sp modelId="{26662501-6ED9-486F-B7C8-B3B75ED509F9}">
      <dsp:nvSpPr>
        <dsp:cNvPr id="0" name=""/>
        <dsp:cNvSpPr/>
      </dsp:nvSpPr>
      <dsp:spPr>
        <a:xfrm>
          <a:off x="0" y="3618559"/>
          <a:ext cx="10580688" cy="7230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C3F59-FDED-4745-A1CD-6292D065ED5C}">
      <dsp:nvSpPr>
        <dsp:cNvPr id="0" name=""/>
        <dsp:cNvSpPr/>
      </dsp:nvSpPr>
      <dsp:spPr>
        <a:xfrm>
          <a:off x="218717" y="3781241"/>
          <a:ext cx="397668" cy="3976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315C8-0365-4C6A-BD54-88BD35F04ED2}">
      <dsp:nvSpPr>
        <dsp:cNvPr id="0" name=""/>
        <dsp:cNvSpPr/>
      </dsp:nvSpPr>
      <dsp:spPr>
        <a:xfrm>
          <a:off x="835103" y="3618559"/>
          <a:ext cx="9745584" cy="723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21" tIns="76521" rIns="76521" bIns="76521" numCol="1" spcCol="1270" anchor="ctr" anchorCtr="0">
          <a:noAutofit/>
        </a:bodyPr>
        <a:lstStyle/>
        <a:p>
          <a:pPr marL="0" lvl="0" indent="0" algn="l" defTabSz="844550">
            <a:lnSpc>
              <a:spcPct val="90000"/>
            </a:lnSpc>
            <a:spcBef>
              <a:spcPct val="0"/>
            </a:spcBef>
            <a:spcAft>
              <a:spcPct val="35000"/>
            </a:spcAft>
            <a:buNone/>
          </a:pPr>
          <a:r>
            <a:rPr lang="de-DE" sz="1900" b="1" kern="1200" dirty="0"/>
            <a:t>5. Vorstellung</a:t>
          </a:r>
          <a:endParaRPr lang="en-US" sz="1900" kern="1200" dirty="0"/>
        </a:p>
      </dsp:txBody>
      <dsp:txXfrm>
        <a:off x="835103" y="3618559"/>
        <a:ext cx="9745584" cy="7230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C6211-610F-44E5-BF19-D3CDF6EDD281}" type="datetimeFigureOut">
              <a:rPr lang="de-DE" smtClean="0"/>
              <a:t>28.01.2022</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D61AA8-FB04-42D1-9939-D1A1356F8086}" type="slidenum">
              <a:rPr lang="de-DE" smtClean="0"/>
              <a:t>‹Nr.›</a:t>
            </a:fld>
            <a:endParaRPr lang="de-DE"/>
          </a:p>
        </p:txBody>
      </p:sp>
    </p:spTree>
    <p:extLst>
      <p:ext uri="{BB962C8B-B14F-4D97-AF65-F5344CB8AC3E}">
        <p14:creationId xmlns:p14="http://schemas.microsoft.com/office/powerpoint/2010/main" val="1143156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35D3-23A6-45D3-8DFA-7317DC1E7A64}" type="datetimeFigureOut">
              <a:rPr lang="de-DE" smtClean="0"/>
              <a:t>28.01.2022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9AC09-DF60-43F4-96BF-67D4D9A74094}" type="slidenum">
              <a:rPr lang="de-DE" smtClean="0"/>
              <a:t>‹Nr.›</a:t>
            </a:fld>
            <a:endParaRPr lang="de-DE"/>
          </a:p>
        </p:txBody>
      </p:sp>
    </p:spTree>
    <p:extLst>
      <p:ext uri="{BB962C8B-B14F-4D97-AF65-F5344CB8AC3E}">
        <p14:creationId xmlns:p14="http://schemas.microsoft.com/office/powerpoint/2010/main" val="3833182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folie_TUD_weiß-blau">
    <p:spTree>
      <p:nvGrpSpPr>
        <p:cNvPr id="1" name=""/>
        <p:cNvGrpSpPr/>
        <p:nvPr/>
      </p:nvGrpSpPr>
      <p:grpSpPr>
        <a:xfrm>
          <a:off x="0" y="0"/>
          <a:ext cx="0" cy="0"/>
          <a:chOff x="0" y="0"/>
          <a:chExt cx="0" cy="0"/>
        </a:xfrm>
      </p:grpSpPr>
      <p:pic>
        <p:nvPicPr>
          <p:cNvPr id="14" name="Grafik 13" descr="Logo. Acht unregelmäßige Dreiecksflächen sind, im Uhrzeigersinn einen Farbverlauf von dunkelblau bis hellgrün ergebend, zu einem regelmäßig achteckigen Ring angeordnet. Links daneben zweizeilig der Schriftzug &quot;DRESDEN concept" title="Logo Dresden concept"/>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0406348" y="327901"/>
            <a:ext cx="1468046" cy="548987"/>
          </a:xfrm>
          <a:prstGeom prst="rect">
            <a:avLst/>
          </a:prstGeom>
        </p:spPr>
      </p:pic>
      <p:pic>
        <p:nvPicPr>
          <p:cNvPr id="12" name="Grafik 11"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8373"/>
            <a:ext cx="1764000" cy="514800"/>
          </a:xfrm>
          <a:prstGeom prst="rect">
            <a:avLst/>
          </a:prstGeom>
        </p:spPr>
      </p:pic>
      <p:sp>
        <p:nvSpPr>
          <p:cNvPr id="13" name="Rechteck 12"/>
          <p:cNvSpPr/>
          <p:nvPr/>
        </p:nvSpPr>
        <p:spPr>
          <a:xfrm>
            <a:off x="0" y="1204912"/>
            <a:ext cx="12192000" cy="5653089"/>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8" name="Textplatzhalter 25"/>
          <p:cNvSpPr>
            <a:spLocks noGrp="1"/>
          </p:cNvSpPr>
          <p:nvPr>
            <p:ph type="body" sz="quarter" idx="10" hasCustomPrompt="1"/>
          </p:nvPr>
        </p:nvSpPr>
        <p:spPr>
          <a:xfrm>
            <a:off x="882808" y="2852116"/>
            <a:ext cx="1692959" cy="246221"/>
          </a:xfrm>
          <a:prstGeom prst="rect">
            <a:avLst/>
          </a:prstGeom>
          <a:noFill/>
          <a:ln>
            <a:noFill/>
          </a:ln>
        </p:spPr>
        <p:txBody>
          <a:bodyPr wrap="none" lIns="0">
            <a:spAutoFit/>
          </a:bodyPr>
          <a:lstStyle>
            <a:lvl1pPr>
              <a:spcBef>
                <a:spcPts val="0"/>
              </a:spcBef>
              <a:defRPr sz="1600" b="1">
                <a:solidFill>
                  <a:schemeClr val="bg1">
                    <a:alpha val="70000"/>
                  </a:schemeClr>
                </a:solidFill>
              </a:defRPr>
            </a:lvl1pPr>
          </a:lstStyle>
          <a:p>
            <a:pPr lvl="0"/>
            <a:r>
              <a:rPr lang="de-DE" dirty="0"/>
              <a:t>Vorname, Name</a:t>
            </a:r>
          </a:p>
        </p:txBody>
      </p:sp>
      <p:sp>
        <p:nvSpPr>
          <p:cNvPr id="19"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20" name="Untertitel 2"/>
          <p:cNvSpPr>
            <a:spLocks noGrp="1"/>
          </p:cNvSpPr>
          <p:nvPr>
            <p:ph type="subTitle" idx="1" hasCustomPrompt="1"/>
          </p:nvPr>
        </p:nvSpPr>
        <p:spPr>
          <a:xfrm>
            <a:off x="882772" y="5028236"/>
            <a:ext cx="5981697" cy="246221"/>
          </a:xfrm>
          <a:prstGeom prst="rect">
            <a:avLst/>
          </a:prstGeom>
          <a:noFill/>
        </p:spPr>
        <p:txBody>
          <a:bodyPr wrap="none" lIns="0">
            <a:spAutoFit/>
          </a:bodyPr>
          <a:lstStyle>
            <a:lvl1pPr marL="0" indent="0" algn="l">
              <a:buNone/>
              <a:defRPr b="0">
                <a:solidFill>
                  <a:schemeClr val="bg1">
                    <a:alpha val="7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1"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028966" cy="246221"/>
          </a:xfrm>
          <a:prstGeom prst="rect">
            <a:avLst/>
          </a:prstGeom>
          <a:noFill/>
          <a:ln>
            <a:noFill/>
          </a:ln>
        </p:spPr>
        <p:txBody>
          <a:bodyPr wrap="none" lIns="0">
            <a:spAutoFit/>
          </a:bodyPr>
          <a:lstStyle>
            <a:lvl1pPr>
              <a:spcBef>
                <a:spcPts val="0"/>
              </a:spcBef>
              <a:defRPr sz="1600" b="0">
                <a:solidFill>
                  <a:schemeClr val="bg1">
                    <a:alpha val="70000"/>
                  </a:schemeClr>
                </a:solidFill>
              </a:defRPr>
            </a:lvl1pPr>
          </a:lstStyle>
          <a:p>
            <a:pPr lvl="0"/>
            <a:r>
              <a:rPr lang="de-DE" dirty="0"/>
              <a:t>Struktureinheit der TU Dresden</a:t>
            </a:r>
          </a:p>
        </p:txBody>
      </p:sp>
      <p:sp>
        <p:nvSpPr>
          <p:cNvPr id="22"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
        <p:nvSpPr>
          <p:cNvPr id="23"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419044" cy="246221"/>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133091202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_Titelfolie_TUD_weiß-blau">
    <p:spTree>
      <p:nvGrpSpPr>
        <p:cNvPr id="1" name=""/>
        <p:cNvGrpSpPr/>
        <p:nvPr/>
      </p:nvGrpSpPr>
      <p:grpSpPr>
        <a:xfrm>
          <a:off x="0" y="0"/>
          <a:ext cx="0" cy="0"/>
          <a:chOff x="0" y="0"/>
          <a:chExt cx="0" cy="0"/>
        </a:xfrm>
      </p:grpSpPr>
      <p:sp>
        <p:nvSpPr>
          <p:cNvPr id="13" name="Rechteck 12"/>
          <p:cNvSpPr/>
          <p:nvPr/>
        </p:nvSpPr>
        <p:spPr>
          <a:xfrm>
            <a:off x="0" y="1204912"/>
            <a:ext cx="12192000" cy="5653089"/>
          </a:xfrm>
          <a:prstGeom prst="rect">
            <a:avLst/>
          </a:prstGeom>
          <a:gradFill>
            <a:gsLst>
              <a:gs pos="14000">
                <a:srgbClr val="DE2526"/>
              </a:gs>
              <a:gs pos="100000">
                <a:srgbClr val="CD1719"/>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2"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8" name="Grafik 17" descr="Logo. Acht unregelmäßige Dreiecksflächen sind, im Uhrzeigersinn einen Farbverlauf von dunkelblau bis hellgrün ergebend, zu einem regelmäßig achteckigen Ring angeordnet. Links daneben zweizeilig der Schriftzug &quot;DRESDEN concept" title="Logo Dresden concep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06348" y="348373"/>
            <a:ext cx="1468046" cy="543600"/>
          </a:xfrm>
          <a:prstGeom prst="rect">
            <a:avLst/>
          </a:prstGeom>
        </p:spPr>
      </p:pic>
      <p:pic>
        <p:nvPicPr>
          <p:cNvPr id="20" name="Grafik 19"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8373"/>
            <a:ext cx="1764000" cy="514800"/>
          </a:xfrm>
          <a:prstGeom prst="rect">
            <a:avLst/>
          </a:prstGeom>
        </p:spPr>
      </p:pic>
    </p:spTree>
    <p:extLst>
      <p:ext uri="{BB962C8B-B14F-4D97-AF65-F5344CB8AC3E}">
        <p14:creationId xmlns:p14="http://schemas.microsoft.com/office/powerpoint/2010/main" val="102149943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itelfolie_TUD_weiß-blau">
    <p:spTree>
      <p:nvGrpSpPr>
        <p:cNvPr id="1" name=""/>
        <p:cNvGrpSpPr/>
        <p:nvPr/>
      </p:nvGrpSpPr>
      <p:grpSpPr>
        <a:xfrm>
          <a:off x="0" y="0"/>
          <a:ext cx="0" cy="0"/>
          <a:chOff x="0" y="0"/>
          <a:chExt cx="0" cy="0"/>
        </a:xfrm>
      </p:grpSpPr>
      <p:sp>
        <p:nvSpPr>
          <p:cNvPr id="18" name="Rechteck 13">
            <a:extLst>
              <a:ext uri="{FF2B5EF4-FFF2-40B4-BE49-F238E27FC236}">
                <a16:creationId xmlns:a16="http://schemas.microsoft.com/office/drawing/2014/main" id="{8D22BFAA-62C6-4AF7-A140-D9E9750A54AC}"/>
              </a:ext>
            </a:extLst>
          </p:cNvPr>
          <p:cNvSpPr/>
          <p:nvPr userDrawn="1"/>
        </p:nvSpPr>
        <p:spPr>
          <a:xfrm>
            <a:off x="3151994" y="2563831"/>
            <a:ext cx="9050720" cy="4317954"/>
          </a:xfrm>
          <a:custGeom>
            <a:avLst/>
            <a:gdLst>
              <a:gd name="connsiteX0" fmla="*/ 0 w 5904411"/>
              <a:gd name="connsiteY0" fmla="*/ 0 h 3967747"/>
              <a:gd name="connsiteX1" fmla="*/ 5904411 w 5904411"/>
              <a:gd name="connsiteY1" fmla="*/ 0 h 3967747"/>
              <a:gd name="connsiteX2" fmla="*/ 5904411 w 5904411"/>
              <a:gd name="connsiteY2" fmla="*/ 3967747 h 3967747"/>
              <a:gd name="connsiteX3" fmla="*/ 0 w 5904411"/>
              <a:gd name="connsiteY3" fmla="*/ 3967747 h 3967747"/>
              <a:gd name="connsiteX4" fmla="*/ 0 w 5904411"/>
              <a:gd name="connsiteY4" fmla="*/ 0 h 3967747"/>
              <a:gd name="connsiteX0" fmla="*/ 3590925 w 5904411"/>
              <a:gd name="connsiteY0" fmla="*/ 0 h 3967747"/>
              <a:gd name="connsiteX1" fmla="*/ 5904411 w 5904411"/>
              <a:gd name="connsiteY1" fmla="*/ 0 h 3967747"/>
              <a:gd name="connsiteX2" fmla="*/ 5904411 w 5904411"/>
              <a:gd name="connsiteY2" fmla="*/ 3967747 h 3967747"/>
              <a:gd name="connsiteX3" fmla="*/ 0 w 5904411"/>
              <a:gd name="connsiteY3" fmla="*/ 3967747 h 3967747"/>
              <a:gd name="connsiteX4" fmla="*/ 3590925 w 5904411"/>
              <a:gd name="connsiteY4" fmla="*/ 0 h 3967747"/>
              <a:gd name="connsiteX0" fmla="*/ 3857625 w 6171111"/>
              <a:gd name="connsiteY0" fmla="*/ 0 h 3967747"/>
              <a:gd name="connsiteX1" fmla="*/ 6171111 w 6171111"/>
              <a:gd name="connsiteY1" fmla="*/ 0 h 3967747"/>
              <a:gd name="connsiteX2" fmla="*/ 6171111 w 6171111"/>
              <a:gd name="connsiteY2" fmla="*/ 3967747 h 3967747"/>
              <a:gd name="connsiteX3" fmla="*/ 0 w 6171111"/>
              <a:gd name="connsiteY3" fmla="*/ 3958222 h 3967747"/>
              <a:gd name="connsiteX4" fmla="*/ 3857625 w 6171111"/>
              <a:gd name="connsiteY4" fmla="*/ 0 h 3967747"/>
              <a:gd name="connsiteX0" fmla="*/ 3952875 w 6171111"/>
              <a:gd name="connsiteY0" fmla="*/ 9525 h 3967747"/>
              <a:gd name="connsiteX1" fmla="*/ 6171111 w 6171111"/>
              <a:gd name="connsiteY1" fmla="*/ 0 h 3967747"/>
              <a:gd name="connsiteX2" fmla="*/ 6171111 w 6171111"/>
              <a:gd name="connsiteY2" fmla="*/ 3967747 h 3967747"/>
              <a:gd name="connsiteX3" fmla="*/ 0 w 6171111"/>
              <a:gd name="connsiteY3" fmla="*/ 3958222 h 3967747"/>
              <a:gd name="connsiteX4" fmla="*/ 3952875 w 6171111"/>
              <a:gd name="connsiteY4" fmla="*/ 9525 h 3967747"/>
              <a:gd name="connsiteX0" fmla="*/ 3925061 w 6171111"/>
              <a:gd name="connsiteY0" fmla="*/ 0 h 3972129"/>
              <a:gd name="connsiteX1" fmla="*/ 6171111 w 6171111"/>
              <a:gd name="connsiteY1" fmla="*/ 4382 h 3972129"/>
              <a:gd name="connsiteX2" fmla="*/ 6171111 w 6171111"/>
              <a:gd name="connsiteY2" fmla="*/ 3972129 h 3972129"/>
              <a:gd name="connsiteX3" fmla="*/ 0 w 6171111"/>
              <a:gd name="connsiteY3" fmla="*/ 3962604 h 3972129"/>
              <a:gd name="connsiteX4" fmla="*/ 3925061 w 6171111"/>
              <a:gd name="connsiteY4" fmla="*/ 0 h 3972129"/>
              <a:gd name="connsiteX0" fmla="*/ 3925061 w 6171111"/>
              <a:gd name="connsiteY0" fmla="*/ 381 h 3967747"/>
              <a:gd name="connsiteX1" fmla="*/ 6171111 w 6171111"/>
              <a:gd name="connsiteY1" fmla="*/ 0 h 3967747"/>
              <a:gd name="connsiteX2" fmla="*/ 6171111 w 6171111"/>
              <a:gd name="connsiteY2" fmla="*/ 3967747 h 3967747"/>
              <a:gd name="connsiteX3" fmla="*/ 0 w 6171111"/>
              <a:gd name="connsiteY3" fmla="*/ 3958222 h 3967747"/>
              <a:gd name="connsiteX4" fmla="*/ 3925061 w 6171111"/>
              <a:gd name="connsiteY4" fmla="*/ 381 h 3967747"/>
              <a:gd name="connsiteX0" fmla="*/ 3961821 w 6207871"/>
              <a:gd name="connsiteY0" fmla="*/ 381 h 3981196"/>
              <a:gd name="connsiteX1" fmla="*/ 6207871 w 6207871"/>
              <a:gd name="connsiteY1" fmla="*/ 0 h 3981196"/>
              <a:gd name="connsiteX2" fmla="*/ 6207871 w 6207871"/>
              <a:gd name="connsiteY2" fmla="*/ 3967747 h 3981196"/>
              <a:gd name="connsiteX3" fmla="*/ 0 w 6207871"/>
              <a:gd name="connsiteY3" fmla="*/ 3981196 h 3981196"/>
              <a:gd name="connsiteX4" fmla="*/ 3961821 w 6207871"/>
              <a:gd name="connsiteY4" fmla="*/ 381 h 3981196"/>
              <a:gd name="connsiteX0" fmla="*/ 3984796 w 6230846"/>
              <a:gd name="connsiteY0" fmla="*/ 381 h 3981196"/>
              <a:gd name="connsiteX1" fmla="*/ 6230846 w 6230846"/>
              <a:gd name="connsiteY1" fmla="*/ 0 h 3981196"/>
              <a:gd name="connsiteX2" fmla="*/ 6230846 w 6230846"/>
              <a:gd name="connsiteY2" fmla="*/ 3967747 h 3981196"/>
              <a:gd name="connsiteX3" fmla="*/ 0 w 6230846"/>
              <a:gd name="connsiteY3" fmla="*/ 3981196 h 3981196"/>
              <a:gd name="connsiteX4" fmla="*/ 3984796 w 6230846"/>
              <a:gd name="connsiteY4" fmla="*/ 381 h 3981196"/>
              <a:gd name="connsiteX0" fmla="*/ 3984796 w 8344852"/>
              <a:gd name="connsiteY0" fmla="*/ 381 h 3981196"/>
              <a:gd name="connsiteX1" fmla="*/ 8344852 w 8344852"/>
              <a:gd name="connsiteY1" fmla="*/ 0 h 3981196"/>
              <a:gd name="connsiteX2" fmla="*/ 6230846 w 8344852"/>
              <a:gd name="connsiteY2" fmla="*/ 3967747 h 3981196"/>
              <a:gd name="connsiteX3" fmla="*/ 0 w 8344852"/>
              <a:gd name="connsiteY3" fmla="*/ 3981196 h 3981196"/>
              <a:gd name="connsiteX4" fmla="*/ 3984796 w 8344852"/>
              <a:gd name="connsiteY4" fmla="*/ 381 h 3981196"/>
              <a:gd name="connsiteX0" fmla="*/ 3984796 w 8344852"/>
              <a:gd name="connsiteY0" fmla="*/ 381 h 3981196"/>
              <a:gd name="connsiteX1" fmla="*/ 8344852 w 8344852"/>
              <a:gd name="connsiteY1" fmla="*/ 0 h 3981196"/>
              <a:gd name="connsiteX2" fmla="*/ 8344852 w 8344852"/>
              <a:gd name="connsiteY2" fmla="*/ 3967748 h 3981196"/>
              <a:gd name="connsiteX3" fmla="*/ 0 w 8344852"/>
              <a:gd name="connsiteY3" fmla="*/ 3981196 h 3981196"/>
              <a:gd name="connsiteX4" fmla="*/ 3984796 w 8344852"/>
              <a:gd name="connsiteY4" fmla="*/ 381 h 3981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4852" h="3981196">
                <a:moveTo>
                  <a:pt x="3984796" y="381"/>
                </a:moveTo>
                <a:lnTo>
                  <a:pt x="8344852" y="0"/>
                </a:lnTo>
                <a:lnTo>
                  <a:pt x="8344852" y="3967748"/>
                </a:lnTo>
                <a:lnTo>
                  <a:pt x="0" y="3981196"/>
                </a:lnTo>
                <a:lnTo>
                  <a:pt x="3984796" y="381"/>
                </a:ln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dirty="0"/>
          </a:p>
        </p:txBody>
      </p:sp>
      <p:sp>
        <p:nvSpPr>
          <p:cNvPr id="19" name="Rechteck 9">
            <a:extLst>
              <a:ext uri="{FF2B5EF4-FFF2-40B4-BE49-F238E27FC236}">
                <a16:creationId xmlns:a16="http://schemas.microsoft.com/office/drawing/2014/main" id="{9FD71789-74E3-45C9-B1BA-98AEA75CF44C}"/>
              </a:ext>
            </a:extLst>
          </p:cNvPr>
          <p:cNvSpPr/>
          <p:nvPr userDrawn="1"/>
        </p:nvSpPr>
        <p:spPr>
          <a:xfrm>
            <a:off x="-1" y="3692352"/>
            <a:ext cx="9555747" cy="3185710"/>
          </a:xfrm>
          <a:custGeom>
            <a:avLst/>
            <a:gdLst>
              <a:gd name="connsiteX0" fmla="*/ 0 w 8810492"/>
              <a:gd name="connsiteY0" fmla="*/ 0 h 2937256"/>
              <a:gd name="connsiteX1" fmla="*/ 8810492 w 8810492"/>
              <a:gd name="connsiteY1" fmla="*/ 0 h 2937256"/>
              <a:gd name="connsiteX2" fmla="*/ 8810492 w 8810492"/>
              <a:gd name="connsiteY2" fmla="*/ 2937256 h 2937256"/>
              <a:gd name="connsiteX3" fmla="*/ 0 w 8810492"/>
              <a:gd name="connsiteY3" fmla="*/ 2937256 h 2937256"/>
              <a:gd name="connsiteX4" fmla="*/ 0 w 8810492"/>
              <a:gd name="connsiteY4" fmla="*/ 0 h 2937256"/>
              <a:gd name="connsiteX0" fmla="*/ 0 w 8810492"/>
              <a:gd name="connsiteY0" fmla="*/ 0 h 2937256"/>
              <a:gd name="connsiteX1" fmla="*/ 5858286 w 8810492"/>
              <a:gd name="connsiteY1" fmla="*/ 0 h 2937256"/>
              <a:gd name="connsiteX2" fmla="*/ 8810492 w 8810492"/>
              <a:gd name="connsiteY2" fmla="*/ 2937256 h 2937256"/>
              <a:gd name="connsiteX3" fmla="*/ 0 w 8810492"/>
              <a:gd name="connsiteY3" fmla="*/ 2937256 h 2937256"/>
              <a:gd name="connsiteX4" fmla="*/ 0 w 8810492"/>
              <a:gd name="connsiteY4" fmla="*/ 0 h 293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0492" h="2937256">
                <a:moveTo>
                  <a:pt x="0" y="0"/>
                </a:moveTo>
                <a:lnTo>
                  <a:pt x="5858286" y="0"/>
                </a:lnTo>
                <a:lnTo>
                  <a:pt x="8810492" y="2937256"/>
                </a:lnTo>
                <a:lnTo>
                  <a:pt x="0" y="2937256"/>
                </a:lnTo>
                <a:lnTo>
                  <a:pt x="0" y="0"/>
                </a:lnTo>
                <a:close/>
              </a:path>
            </a:pathLst>
          </a:cu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a:t> </a:t>
            </a:r>
          </a:p>
        </p:txBody>
      </p:sp>
      <p:sp>
        <p:nvSpPr>
          <p:cNvPr id="20" name="Rechteck 8">
            <a:extLst>
              <a:ext uri="{FF2B5EF4-FFF2-40B4-BE49-F238E27FC236}">
                <a16:creationId xmlns:a16="http://schemas.microsoft.com/office/drawing/2014/main" id="{E0A106CA-E2A4-4455-BD1E-8B7BA6CDC669}"/>
              </a:ext>
            </a:extLst>
          </p:cNvPr>
          <p:cNvSpPr/>
          <p:nvPr userDrawn="1"/>
        </p:nvSpPr>
        <p:spPr>
          <a:xfrm>
            <a:off x="-709" y="2302249"/>
            <a:ext cx="6020777" cy="4581946"/>
          </a:xfrm>
          <a:custGeom>
            <a:avLst/>
            <a:gdLst>
              <a:gd name="connsiteX0" fmla="*/ 0 w 3587931"/>
              <a:gd name="connsiteY0" fmla="*/ 0 h 5307874"/>
              <a:gd name="connsiteX1" fmla="*/ 3587931 w 3587931"/>
              <a:gd name="connsiteY1" fmla="*/ 0 h 5307874"/>
              <a:gd name="connsiteX2" fmla="*/ 3587931 w 3587931"/>
              <a:gd name="connsiteY2" fmla="*/ 5307874 h 5307874"/>
              <a:gd name="connsiteX3" fmla="*/ 0 w 3587931"/>
              <a:gd name="connsiteY3" fmla="*/ 5307874 h 5307874"/>
              <a:gd name="connsiteX4" fmla="*/ 0 w 3587931"/>
              <a:gd name="connsiteY4" fmla="*/ 0 h 5307874"/>
              <a:gd name="connsiteX0" fmla="*/ 0 w 3587931"/>
              <a:gd name="connsiteY0" fmla="*/ 0 h 5307874"/>
              <a:gd name="connsiteX1" fmla="*/ 3587931 w 3587931"/>
              <a:gd name="connsiteY1" fmla="*/ 0 h 5307874"/>
              <a:gd name="connsiteX2" fmla="*/ 3587931 w 3587931"/>
              <a:gd name="connsiteY2" fmla="*/ 3657600 h 5307874"/>
              <a:gd name="connsiteX3" fmla="*/ 3587931 w 3587931"/>
              <a:gd name="connsiteY3" fmla="*/ 5307874 h 5307874"/>
              <a:gd name="connsiteX4" fmla="*/ 0 w 3587931"/>
              <a:gd name="connsiteY4" fmla="*/ 5307874 h 5307874"/>
              <a:gd name="connsiteX5" fmla="*/ 0 w 3587931"/>
              <a:gd name="connsiteY5" fmla="*/ 0 h 5307874"/>
              <a:gd name="connsiteX0" fmla="*/ 0 w 3587931"/>
              <a:gd name="connsiteY0" fmla="*/ 0 h 5307874"/>
              <a:gd name="connsiteX1" fmla="*/ 1463039 w 3587931"/>
              <a:gd name="connsiteY1" fmla="*/ 1445623 h 5307874"/>
              <a:gd name="connsiteX2" fmla="*/ 3587931 w 3587931"/>
              <a:gd name="connsiteY2" fmla="*/ 3657600 h 5307874"/>
              <a:gd name="connsiteX3" fmla="*/ 3587931 w 3587931"/>
              <a:gd name="connsiteY3" fmla="*/ 5307874 h 5307874"/>
              <a:gd name="connsiteX4" fmla="*/ 0 w 3587931"/>
              <a:gd name="connsiteY4" fmla="*/ 5307874 h 5307874"/>
              <a:gd name="connsiteX5" fmla="*/ 0 w 3587931"/>
              <a:gd name="connsiteY5" fmla="*/ 0 h 5307874"/>
              <a:gd name="connsiteX0" fmla="*/ 0 w 3622765"/>
              <a:gd name="connsiteY0" fmla="*/ 0 h 5307874"/>
              <a:gd name="connsiteX1" fmla="*/ 1463039 w 3622765"/>
              <a:gd name="connsiteY1" fmla="*/ 1445623 h 5307874"/>
              <a:gd name="connsiteX2" fmla="*/ 3622765 w 3622765"/>
              <a:gd name="connsiteY2" fmla="*/ 3614057 h 5307874"/>
              <a:gd name="connsiteX3" fmla="*/ 3587931 w 3622765"/>
              <a:gd name="connsiteY3" fmla="*/ 5307874 h 5307874"/>
              <a:gd name="connsiteX4" fmla="*/ 0 w 3622765"/>
              <a:gd name="connsiteY4" fmla="*/ 5307874 h 5307874"/>
              <a:gd name="connsiteX5" fmla="*/ 0 w 3622765"/>
              <a:gd name="connsiteY5" fmla="*/ 0 h 5307874"/>
              <a:gd name="connsiteX0" fmla="*/ 0 w 3622765"/>
              <a:gd name="connsiteY0" fmla="*/ 0 h 5307874"/>
              <a:gd name="connsiteX1" fmla="*/ 1463039 w 3622765"/>
              <a:gd name="connsiteY1" fmla="*/ 1445623 h 5307874"/>
              <a:gd name="connsiteX2" fmla="*/ 3622765 w 3622765"/>
              <a:gd name="connsiteY2" fmla="*/ 3614057 h 5307874"/>
              <a:gd name="connsiteX3" fmla="*/ 3622765 w 3622765"/>
              <a:gd name="connsiteY3" fmla="*/ 5307874 h 5307874"/>
              <a:gd name="connsiteX4" fmla="*/ 0 w 3622765"/>
              <a:gd name="connsiteY4" fmla="*/ 5307874 h 5307874"/>
              <a:gd name="connsiteX5" fmla="*/ 0 w 3622765"/>
              <a:gd name="connsiteY5" fmla="*/ 0 h 5307874"/>
              <a:gd name="connsiteX0" fmla="*/ 0 w 3622765"/>
              <a:gd name="connsiteY0" fmla="*/ 0 h 5307874"/>
              <a:gd name="connsiteX1" fmla="*/ 1463039 w 3622765"/>
              <a:gd name="connsiteY1" fmla="*/ 1445623 h 5307874"/>
              <a:gd name="connsiteX2" fmla="*/ 3578520 w 3622765"/>
              <a:gd name="connsiteY2" fmla="*/ 3614057 h 5307874"/>
              <a:gd name="connsiteX3" fmla="*/ 3622765 w 3622765"/>
              <a:gd name="connsiteY3" fmla="*/ 5307874 h 5307874"/>
              <a:gd name="connsiteX4" fmla="*/ 0 w 3622765"/>
              <a:gd name="connsiteY4" fmla="*/ 5307874 h 5307874"/>
              <a:gd name="connsiteX5" fmla="*/ 0 w 3622765"/>
              <a:gd name="connsiteY5" fmla="*/ 0 h 5307874"/>
              <a:gd name="connsiteX0" fmla="*/ 0 w 3593268"/>
              <a:gd name="connsiteY0" fmla="*/ 0 h 5307874"/>
              <a:gd name="connsiteX1" fmla="*/ 1463039 w 3593268"/>
              <a:gd name="connsiteY1" fmla="*/ 1445623 h 5307874"/>
              <a:gd name="connsiteX2" fmla="*/ 3578520 w 3593268"/>
              <a:gd name="connsiteY2" fmla="*/ 3614057 h 5307874"/>
              <a:gd name="connsiteX3" fmla="*/ 3593268 w 3593268"/>
              <a:gd name="connsiteY3" fmla="*/ 5307874 h 5307874"/>
              <a:gd name="connsiteX4" fmla="*/ 0 w 3593268"/>
              <a:gd name="connsiteY4" fmla="*/ 5307874 h 5307874"/>
              <a:gd name="connsiteX5" fmla="*/ 0 w 3593268"/>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63771 w 3578520"/>
              <a:gd name="connsiteY3" fmla="*/ 5307874 h 5307874"/>
              <a:gd name="connsiteX4" fmla="*/ 0 w 3578520"/>
              <a:gd name="connsiteY4" fmla="*/ 5307874 h 5307874"/>
              <a:gd name="connsiteX5" fmla="*/ 0 w 3578520"/>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71146 w 3578520"/>
              <a:gd name="connsiteY3" fmla="*/ 5307874 h 5307874"/>
              <a:gd name="connsiteX4" fmla="*/ 0 w 3578520"/>
              <a:gd name="connsiteY4" fmla="*/ 5307874 h 5307874"/>
              <a:gd name="connsiteX5" fmla="*/ 0 w 3578520"/>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78520 w 3578520"/>
              <a:gd name="connsiteY3" fmla="*/ 5307874 h 5307874"/>
              <a:gd name="connsiteX4" fmla="*/ 0 w 3578520"/>
              <a:gd name="connsiteY4" fmla="*/ 5307874 h 5307874"/>
              <a:gd name="connsiteX5" fmla="*/ 0 w 3578520"/>
              <a:gd name="connsiteY5" fmla="*/ 0 h 5307874"/>
              <a:gd name="connsiteX0" fmla="*/ 0 w 3599785"/>
              <a:gd name="connsiteY0" fmla="*/ 0 h 3872478"/>
              <a:gd name="connsiteX1" fmla="*/ 1484304 w 3599785"/>
              <a:gd name="connsiteY1" fmla="*/ 10227 h 3872478"/>
              <a:gd name="connsiteX2" fmla="*/ 3599785 w 3599785"/>
              <a:gd name="connsiteY2" fmla="*/ 2178661 h 3872478"/>
              <a:gd name="connsiteX3" fmla="*/ 3599785 w 3599785"/>
              <a:gd name="connsiteY3" fmla="*/ 3872478 h 3872478"/>
              <a:gd name="connsiteX4" fmla="*/ 21265 w 3599785"/>
              <a:gd name="connsiteY4" fmla="*/ 3872478 h 3872478"/>
              <a:gd name="connsiteX5" fmla="*/ 0 w 3599785"/>
              <a:gd name="connsiteY5" fmla="*/ 0 h 3872478"/>
              <a:gd name="connsiteX0" fmla="*/ 0 w 3599785"/>
              <a:gd name="connsiteY0" fmla="*/ 0 h 4223352"/>
              <a:gd name="connsiteX1" fmla="*/ 1484304 w 3599785"/>
              <a:gd name="connsiteY1" fmla="*/ 10227 h 4223352"/>
              <a:gd name="connsiteX2" fmla="*/ 3599785 w 3599785"/>
              <a:gd name="connsiteY2" fmla="*/ 2178661 h 4223352"/>
              <a:gd name="connsiteX3" fmla="*/ 3589153 w 3599785"/>
              <a:gd name="connsiteY3" fmla="*/ 4223352 h 4223352"/>
              <a:gd name="connsiteX4" fmla="*/ 21265 w 3599785"/>
              <a:gd name="connsiteY4" fmla="*/ 3872478 h 4223352"/>
              <a:gd name="connsiteX5" fmla="*/ 0 w 3599785"/>
              <a:gd name="connsiteY5" fmla="*/ 0 h 4223352"/>
              <a:gd name="connsiteX0" fmla="*/ 0 w 3599785"/>
              <a:gd name="connsiteY0" fmla="*/ 0 h 4223352"/>
              <a:gd name="connsiteX1" fmla="*/ 1484304 w 3599785"/>
              <a:gd name="connsiteY1" fmla="*/ 10227 h 4223352"/>
              <a:gd name="connsiteX2" fmla="*/ 3599785 w 3599785"/>
              <a:gd name="connsiteY2" fmla="*/ 2178661 h 4223352"/>
              <a:gd name="connsiteX3" fmla="*/ 3589153 w 3599785"/>
              <a:gd name="connsiteY3" fmla="*/ 4223352 h 4223352"/>
              <a:gd name="connsiteX4" fmla="*/ 0 w 3599785"/>
              <a:gd name="connsiteY4" fmla="*/ 4212720 h 4223352"/>
              <a:gd name="connsiteX5" fmla="*/ 0 w 3599785"/>
              <a:gd name="connsiteY5" fmla="*/ 0 h 4223352"/>
              <a:gd name="connsiteX0" fmla="*/ 0 w 3599785"/>
              <a:gd name="connsiteY0" fmla="*/ 7190 h 4230542"/>
              <a:gd name="connsiteX1" fmla="*/ 1484304 w 3599785"/>
              <a:gd name="connsiteY1" fmla="*/ 0 h 4230542"/>
              <a:gd name="connsiteX2" fmla="*/ 3599785 w 3599785"/>
              <a:gd name="connsiteY2" fmla="*/ 2185851 h 4230542"/>
              <a:gd name="connsiteX3" fmla="*/ 3589153 w 3599785"/>
              <a:gd name="connsiteY3" fmla="*/ 4230542 h 4230542"/>
              <a:gd name="connsiteX4" fmla="*/ 0 w 3599785"/>
              <a:gd name="connsiteY4" fmla="*/ 4219910 h 4230542"/>
              <a:gd name="connsiteX5" fmla="*/ 0 w 3599785"/>
              <a:gd name="connsiteY5" fmla="*/ 7190 h 4230542"/>
              <a:gd name="connsiteX0" fmla="*/ 0 w 3607160"/>
              <a:gd name="connsiteY0" fmla="*/ 14564 h 4230542"/>
              <a:gd name="connsiteX1" fmla="*/ 1491679 w 3607160"/>
              <a:gd name="connsiteY1" fmla="*/ 0 h 4230542"/>
              <a:gd name="connsiteX2" fmla="*/ 3607160 w 3607160"/>
              <a:gd name="connsiteY2" fmla="*/ 2185851 h 4230542"/>
              <a:gd name="connsiteX3" fmla="*/ 3596528 w 3607160"/>
              <a:gd name="connsiteY3" fmla="*/ 4230542 h 4230542"/>
              <a:gd name="connsiteX4" fmla="*/ 7375 w 3607160"/>
              <a:gd name="connsiteY4" fmla="*/ 4219910 h 4230542"/>
              <a:gd name="connsiteX5" fmla="*/ 0 w 3607160"/>
              <a:gd name="connsiteY5" fmla="*/ 14564 h 4230542"/>
              <a:gd name="connsiteX0" fmla="*/ 709 w 3600495"/>
              <a:gd name="connsiteY0" fmla="*/ 0 h 4407707"/>
              <a:gd name="connsiteX1" fmla="*/ 1485014 w 3600495"/>
              <a:gd name="connsiteY1" fmla="*/ 177165 h 4407707"/>
              <a:gd name="connsiteX2" fmla="*/ 3600495 w 3600495"/>
              <a:gd name="connsiteY2" fmla="*/ 2363016 h 4407707"/>
              <a:gd name="connsiteX3" fmla="*/ 3589863 w 3600495"/>
              <a:gd name="connsiteY3" fmla="*/ 4407707 h 4407707"/>
              <a:gd name="connsiteX4" fmla="*/ 710 w 3600495"/>
              <a:gd name="connsiteY4" fmla="*/ 4397075 h 4407707"/>
              <a:gd name="connsiteX5" fmla="*/ 709 w 3600495"/>
              <a:gd name="connsiteY5" fmla="*/ 0 h 4407707"/>
              <a:gd name="connsiteX0" fmla="*/ 709 w 3600495"/>
              <a:gd name="connsiteY0" fmla="*/ 0 h 4230727"/>
              <a:gd name="connsiteX1" fmla="*/ 1485014 w 3600495"/>
              <a:gd name="connsiteY1" fmla="*/ 185 h 4230727"/>
              <a:gd name="connsiteX2" fmla="*/ 3600495 w 3600495"/>
              <a:gd name="connsiteY2" fmla="*/ 2186036 h 4230727"/>
              <a:gd name="connsiteX3" fmla="*/ 3589863 w 3600495"/>
              <a:gd name="connsiteY3" fmla="*/ 4230727 h 4230727"/>
              <a:gd name="connsiteX4" fmla="*/ 710 w 3600495"/>
              <a:gd name="connsiteY4" fmla="*/ 4220095 h 4230727"/>
              <a:gd name="connsiteX5" fmla="*/ 709 w 3600495"/>
              <a:gd name="connsiteY5" fmla="*/ 0 h 4230727"/>
              <a:gd name="connsiteX0" fmla="*/ 709 w 5551215"/>
              <a:gd name="connsiteY0" fmla="*/ 0 h 4232550"/>
              <a:gd name="connsiteX1" fmla="*/ 1485014 w 5551215"/>
              <a:gd name="connsiteY1" fmla="*/ 185 h 4232550"/>
              <a:gd name="connsiteX2" fmla="*/ 5551215 w 5551215"/>
              <a:gd name="connsiteY2" fmla="*/ 4232550 h 4232550"/>
              <a:gd name="connsiteX3" fmla="*/ 3589863 w 5551215"/>
              <a:gd name="connsiteY3" fmla="*/ 4230727 h 4232550"/>
              <a:gd name="connsiteX4" fmla="*/ 710 w 5551215"/>
              <a:gd name="connsiteY4" fmla="*/ 4220095 h 4232550"/>
              <a:gd name="connsiteX5" fmla="*/ 709 w 5551215"/>
              <a:gd name="connsiteY5" fmla="*/ 0 h 4232550"/>
              <a:gd name="connsiteX0" fmla="*/ 709 w 5551215"/>
              <a:gd name="connsiteY0" fmla="*/ 0 h 4232550"/>
              <a:gd name="connsiteX1" fmla="*/ 1485014 w 5551215"/>
              <a:gd name="connsiteY1" fmla="*/ 185 h 4232550"/>
              <a:gd name="connsiteX2" fmla="*/ 5551215 w 5551215"/>
              <a:gd name="connsiteY2" fmla="*/ 4232550 h 4232550"/>
              <a:gd name="connsiteX3" fmla="*/ 710 w 5551215"/>
              <a:gd name="connsiteY3" fmla="*/ 4220095 h 4232550"/>
              <a:gd name="connsiteX4" fmla="*/ 709 w 5551215"/>
              <a:gd name="connsiteY4" fmla="*/ 0 h 4232550"/>
              <a:gd name="connsiteX0" fmla="*/ 709 w 5551215"/>
              <a:gd name="connsiteY0" fmla="*/ 0 h 4224599"/>
              <a:gd name="connsiteX1" fmla="*/ 1485014 w 5551215"/>
              <a:gd name="connsiteY1" fmla="*/ 185 h 4224599"/>
              <a:gd name="connsiteX2" fmla="*/ 5551215 w 5551215"/>
              <a:gd name="connsiteY2" fmla="*/ 4224599 h 4224599"/>
              <a:gd name="connsiteX3" fmla="*/ 710 w 5551215"/>
              <a:gd name="connsiteY3" fmla="*/ 4220095 h 4224599"/>
              <a:gd name="connsiteX4" fmla="*/ 709 w 5551215"/>
              <a:gd name="connsiteY4" fmla="*/ 0 h 4224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215" h="4224599">
                <a:moveTo>
                  <a:pt x="709" y="0"/>
                </a:moveTo>
                <a:lnTo>
                  <a:pt x="1485014" y="185"/>
                </a:lnTo>
                <a:lnTo>
                  <a:pt x="5551215" y="4224599"/>
                </a:lnTo>
                <a:lnTo>
                  <a:pt x="710" y="4220095"/>
                </a:lnTo>
                <a:cubicBezTo>
                  <a:pt x="-1748" y="2818313"/>
                  <a:pt x="3167" y="1401782"/>
                  <a:pt x="70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a:p>
        </p:txBody>
      </p:sp>
      <p:sp>
        <p:nvSpPr>
          <p:cNvPr id="12"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3" name="Grafik 12" descr="Logo. Acht unregelmäßige Dreiecksflächen sind, im Uhrzeigersinn einen Farbverlauf von dunkelblau bis hellgrün ergebend, zu einem regelmäßig achteckigen Ring angeordnet. Links daneben zweizeilig der Schriftzug &quot;DRESDEN concept" title="Logo Dresden concep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06348" y="348373"/>
            <a:ext cx="1468046" cy="543600"/>
          </a:xfrm>
          <a:prstGeom prst="rect">
            <a:avLst/>
          </a:prstGeom>
        </p:spPr>
      </p:pic>
      <p:pic>
        <p:nvPicPr>
          <p:cNvPr id="22" name="Grafik 21"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8373"/>
            <a:ext cx="1764000" cy="514800"/>
          </a:xfrm>
          <a:prstGeom prst="rect">
            <a:avLst/>
          </a:prstGeom>
        </p:spPr>
      </p:pic>
    </p:spTree>
    <p:extLst>
      <p:ext uri="{BB962C8B-B14F-4D97-AF65-F5344CB8AC3E}">
        <p14:creationId xmlns:p14="http://schemas.microsoft.com/office/powerpoint/2010/main" val="337731804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el und ein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a:t>Mastertitelformat bearbeiten</a:t>
            </a:r>
            <a:endParaRPr lang="de-DE" dirty="0"/>
          </a:p>
        </p:txBody>
      </p:sp>
      <p:sp>
        <p:nvSpPr>
          <p:cNvPr id="6" name="Inhaltsplatzhalter 5"/>
          <p:cNvSpPr>
            <a:spLocks noGrp="1"/>
          </p:cNvSpPr>
          <p:nvPr>
            <p:ph sz="quarter" idx="10"/>
          </p:nvPr>
        </p:nvSpPr>
        <p:spPr>
          <a:xfrm>
            <a:off x="874711" y="1484313"/>
            <a:ext cx="10580688" cy="4344987"/>
          </a:xfrm>
        </p:spPr>
        <p:txBody>
          <a:bodyPr/>
          <a:lstStyle>
            <a:lvl1pPr>
              <a:spcBef>
                <a:spcPts val="1200"/>
              </a:spcBef>
              <a:defRPr/>
            </a:lvl1pPr>
            <a:lvl3pPr>
              <a:spcBef>
                <a:spcPts val="1200"/>
              </a:spcBef>
              <a:defRPr/>
            </a:lvl3pPr>
          </a:lstStyle>
          <a:p>
            <a:pPr lvl="0"/>
            <a:r>
              <a:rPr lang="de-DE"/>
              <a:t>Mastertextformat bearbeiten</a:t>
            </a:r>
          </a:p>
        </p:txBody>
      </p:sp>
    </p:spTree>
    <p:extLst>
      <p:ext uri="{BB962C8B-B14F-4D97-AF65-F5344CB8AC3E}">
        <p14:creationId xmlns:p14="http://schemas.microsoft.com/office/powerpoint/2010/main" val="382811993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el und 2 Inhalte_">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4" name="Inhaltsplatzhalter 3"/>
          <p:cNvSpPr>
            <a:spLocks noGrp="1"/>
          </p:cNvSpPr>
          <p:nvPr>
            <p:ph sz="quarter" idx="14"/>
          </p:nvPr>
        </p:nvSpPr>
        <p:spPr>
          <a:xfrm>
            <a:off x="874713" y="1481138"/>
            <a:ext cx="5195887" cy="43608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Inhaltsplatzhalter 3"/>
          <p:cNvSpPr>
            <a:spLocks noGrp="1"/>
          </p:cNvSpPr>
          <p:nvPr>
            <p:ph sz="quarter" idx="15"/>
          </p:nvPr>
        </p:nvSpPr>
        <p:spPr>
          <a:xfrm>
            <a:off x="6267450" y="1481138"/>
            <a:ext cx="5195887" cy="43608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05737324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el und 2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6267449" y="1484314"/>
            <a:ext cx="5187950" cy="4344985"/>
          </a:xfrm>
        </p:spPr>
        <p:txBody>
          <a:bodyPr/>
          <a:lstStyle/>
          <a:p>
            <a:r>
              <a:rPr lang="de-DE"/>
              <a:t>Bild durch Klicken auf Symbol hinzufügen</a:t>
            </a:r>
            <a:endParaRPr lang="de-DE" dirty="0"/>
          </a:p>
        </p:txBody>
      </p:sp>
      <p:sp>
        <p:nvSpPr>
          <p:cNvPr id="4" name="Inhaltsplatzhalter 3"/>
          <p:cNvSpPr>
            <a:spLocks noGrp="1"/>
          </p:cNvSpPr>
          <p:nvPr>
            <p:ph sz="quarter" idx="14"/>
          </p:nvPr>
        </p:nvSpPr>
        <p:spPr>
          <a:xfrm>
            <a:off x="874713" y="1484313"/>
            <a:ext cx="5195887" cy="43576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7024276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el und Inhalt und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8070849" y="1484314"/>
            <a:ext cx="3384549" cy="4344985"/>
          </a:xfrm>
        </p:spPr>
        <p:txBody>
          <a:bodyPr/>
          <a:lstStyle/>
          <a:p>
            <a:r>
              <a:rPr lang="de-DE"/>
              <a:t>Bild durch Klicken auf Symbol hinzufügen</a:t>
            </a:r>
            <a:endParaRPr lang="de-DE" dirty="0"/>
          </a:p>
        </p:txBody>
      </p:sp>
      <p:sp>
        <p:nvSpPr>
          <p:cNvPr id="4" name="Inhaltsplatzhalter 3"/>
          <p:cNvSpPr>
            <a:spLocks noGrp="1"/>
          </p:cNvSpPr>
          <p:nvPr>
            <p:ph sz="quarter" idx="14"/>
          </p:nvPr>
        </p:nvSpPr>
        <p:spPr>
          <a:xfrm>
            <a:off x="874713" y="1484313"/>
            <a:ext cx="6999287" cy="43576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3980374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el und Inhalt und Bild_qu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0" y="4101152"/>
            <a:ext cx="12191999" cy="2028186"/>
          </a:xfrm>
        </p:spPr>
        <p:txBody>
          <a:bodyPr/>
          <a:lstStyle/>
          <a:p>
            <a:r>
              <a:rPr lang="de-DE"/>
              <a:t>Bild durch Klicken auf Symbol hinzufügen</a:t>
            </a:r>
            <a:endParaRPr lang="de-DE" dirty="0"/>
          </a:p>
        </p:txBody>
      </p:sp>
      <p:sp>
        <p:nvSpPr>
          <p:cNvPr id="4" name="Inhaltsplatzhalter 3"/>
          <p:cNvSpPr>
            <a:spLocks noGrp="1"/>
          </p:cNvSpPr>
          <p:nvPr>
            <p:ph sz="quarter" idx="14"/>
          </p:nvPr>
        </p:nvSpPr>
        <p:spPr>
          <a:xfrm>
            <a:off x="874713" y="1484313"/>
            <a:ext cx="10580687" cy="23984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29458050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Inhalt und Bild_">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8070849" y="1484314"/>
            <a:ext cx="4121151" cy="4645024"/>
          </a:xfrm>
        </p:spPr>
        <p:txBody>
          <a:bodyPr/>
          <a:lstStyle/>
          <a:p>
            <a:r>
              <a:rPr lang="de-DE"/>
              <a:t>Bild durch Klicken auf Symbol hinzufügen</a:t>
            </a:r>
            <a:endParaRPr lang="de-DE" dirty="0"/>
          </a:p>
        </p:txBody>
      </p:sp>
      <p:sp>
        <p:nvSpPr>
          <p:cNvPr id="4" name="Inhaltsplatzhalter 3"/>
          <p:cNvSpPr>
            <a:spLocks noGrp="1"/>
          </p:cNvSpPr>
          <p:nvPr>
            <p:ph sz="quarter" idx="14"/>
          </p:nvPr>
        </p:nvSpPr>
        <p:spPr>
          <a:xfrm>
            <a:off x="874713" y="1484313"/>
            <a:ext cx="6999287" cy="43576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9757924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el und 3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5"/>
            <a:ext cx="10580687" cy="684213"/>
          </a:xfrm>
        </p:spPr>
        <p:txBody>
          <a:bodyPr/>
          <a:lstStyle/>
          <a:p>
            <a:r>
              <a:rPr lang="de-DE"/>
              <a:t>Mastertitelformat bearbeiten</a:t>
            </a:r>
            <a:endParaRPr lang="de-DE" dirty="0"/>
          </a:p>
        </p:txBody>
      </p:sp>
      <p:sp>
        <p:nvSpPr>
          <p:cNvPr id="4" name="Inhaltsplatzhalter 3"/>
          <p:cNvSpPr>
            <a:spLocks noGrp="1"/>
          </p:cNvSpPr>
          <p:nvPr>
            <p:ph sz="quarter" idx="13"/>
          </p:nvPr>
        </p:nvSpPr>
        <p:spPr>
          <a:xfrm>
            <a:off x="874713" y="1481138"/>
            <a:ext cx="3398837" cy="43608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Inhaltsplatzhalter 3"/>
          <p:cNvSpPr>
            <a:spLocks noGrp="1"/>
          </p:cNvSpPr>
          <p:nvPr>
            <p:ph sz="quarter" idx="14"/>
          </p:nvPr>
        </p:nvSpPr>
        <p:spPr>
          <a:xfrm>
            <a:off x="4457699" y="1481138"/>
            <a:ext cx="3416301" cy="43608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Inhaltsplatzhalter 3"/>
          <p:cNvSpPr>
            <a:spLocks noGrp="1"/>
          </p:cNvSpPr>
          <p:nvPr>
            <p:ph sz="quarter" idx="15"/>
          </p:nvPr>
        </p:nvSpPr>
        <p:spPr>
          <a:xfrm>
            <a:off x="8070850" y="1481138"/>
            <a:ext cx="3384550" cy="43608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543359633"/>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el und 4 Inhalte">
    <p:spTree>
      <p:nvGrpSpPr>
        <p:cNvPr id="1" name=""/>
        <p:cNvGrpSpPr/>
        <p:nvPr/>
      </p:nvGrpSpPr>
      <p:grpSpPr>
        <a:xfrm>
          <a:off x="0" y="0"/>
          <a:ext cx="0" cy="0"/>
          <a:chOff x="0" y="0"/>
          <a:chExt cx="0" cy="0"/>
        </a:xfrm>
      </p:grpSpPr>
      <p:sp>
        <p:nvSpPr>
          <p:cNvPr id="9" name="Bildplatzhalter 7"/>
          <p:cNvSpPr>
            <a:spLocks noGrp="1"/>
          </p:cNvSpPr>
          <p:nvPr>
            <p:ph type="pic" sz="quarter" idx="13"/>
          </p:nvPr>
        </p:nvSpPr>
        <p:spPr>
          <a:xfrm>
            <a:off x="874711" y="1484313"/>
            <a:ext cx="4300539" cy="1332000"/>
          </a:xfrm>
        </p:spPr>
        <p:txBody>
          <a:bodyPr/>
          <a:lstStyle/>
          <a:p>
            <a:r>
              <a:rPr lang="de-DE"/>
              <a:t>Bild durch Klicken auf Symbol hinzufügen</a:t>
            </a:r>
            <a:endParaRPr lang="de-DE" dirty="0"/>
          </a:p>
        </p:txBody>
      </p:sp>
      <p:sp>
        <p:nvSpPr>
          <p:cNvPr id="10" name="Bildplatzhalter 7"/>
          <p:cNvSpPr>
            <a:spLocks noGrp="1"/>
          </p:cNvSpPr>
          <p:nvPr>
            <p:ph type="pic" sz="quarter" idx="14"/>
          </p:nvPr>
        </p:nvSpPr>
        <p:spPr>
          <a:xfrm>
            <a:off x="874712" y="2943181"/>
            <a:ext cx="4300537" cy="1332000"/>
          </a:xfrm>
        </p:spPr>
        <p:txBody>
          <a:bodyPr/>
          <a:lstStyle/>
          <a:p>
            <a:r>
              <a:rPr lang="de-DE"/>
              <a:t>Bild durch Klicken auf Symbol hinzufügen</a:t>
            </a:r>
            <a:endParaRPr lang="de-DE" dirty="0"/>
          </a:p>
        </p:txBody>
      </p:sp>
      <p:sp>
        <p:nvSpPr>
          <p:cNvPr id="11" name="Bildplatzhalter 7"/>
          <p:cNvSpPr>
            <a:spLocks noGrp="1"/>
          </p:cNvSpPr>
          <p:nvPr>
            <p:ph type="pic" sz="quarter" idx="15"/>
          </p:nvPr>
        </p:nvSpPr>
        <p:spPr>
          <a:xfrm>
            <a:off x="874710" y="4402050"/>
            <a:ext cx="4300537" cy="1427249"/>
          </a:xfrm>
        </p:spPr>
        <p:txBody>
          <a:bodyPr/>
          <a:lstStyle/>
          <a:p>
            <a:r>
              <a:rPr lang="de-DE"/>
              <a:t>Bild durch Klicken auf Symbol hinzufügen</a:t>
            </a:r>
            <a:endParaRPr lang="de-DE" dirty="0"/>
          </a:p>
        </p:txBody>
      </p:sp>
      <p:sp>
        <p:nvSpPr>
          <p:cNvPr id="4" name="Titel 3"/>
          <p:cNvSpPr>
            <a:spLocks noGrp="1"/>
          </p:cNvSpPr>
          <p:nvPr>
            <p:ph type="title"/>
          </p:nvPr>
        </p:nvSpPr>
        <p:spPr/>
        <p:txBody>
          <a:bodyPr/>
          <a:lstStyle/>
          <a:p>
            <a:r>
              <a:rPr lang="de-DE"/>
              <a:t>Mastertitelformat bearbeiten</a:t>
            </a:r>
          </a:p>
        </p:txBody>
      </p:sp>
      <p:sp>
        <p:nvSpPr>
          <p:cNvPr id="5" name="Inhaltsplatzhalter 4"/>
          <p:cNvSpPr>
            <a:spLocks noGrp="1"/>
          </p:cNvSpPr>
          <p:nvPr>
            <p:ph sz="quarter" idx="16"/>
          </p:nvPr>
        </p:nvSpPr>
        <p:spPr>
          <a:xfrm>
            <a:off x="5365750" y="1484313"/>
            <a:ext cx="6089650" cy="43576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29113879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_TUD_blau">
    <p:spTree>
      <p:nvGrpSpPr>
        <p:cNvPr id="1" name=""/>
        <p:cNvGrpSpPr/>
        <p:nvPr/>
      </p:nvGrpSpPr>
      <p:grpSpPr>
        <a:xfrm>
          <a:off x="0" y="0"/>
          <a:ext cx="0" cy="0"/>
          <a:chOff x="0" y="0"/>
          <a:chExt cx="0" cy="0"/>
        </a:xfrm>
      </p:grpSpPr>
      <p:sp>
        <p:nvSpPr>
          <p:cNvPr id="13" name="Rechteck 12"/>
          <p:cNvSpPr/>
          <p:nvPr/>
        </p:nvSpPr>
        <p:spPr>
          <a:xfrm>
            <a:off x="0" y="0"/>
            <a:ext cx="12192000"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descr="Logo. Acht unregelmäßige Dreiecksflächen sind, im Uhrzeigersinn zu einem regelmäßig achteckigen Ring angeordnet. Links daneben zweizeilig der Schriftzug &quot;DRESDEN concept" title="Logo Dresden concep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7694" y="329323"/>
            <a:ext cx="1463906" cy="543600"/>
          </a:xfrm>
          <a:prstGeom prst="rect">
            <a:avLst/>
          </a:prstGeom>
        </p:spPr>
      </p:pic>
      <p:pic>
        <p:nvPicPr>
          <p:cNvPr id="3" name="Grafik 2"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04" y="349731"/>
            <a:ext cx="1765029" cy="514800"/>
          </a:xfrm>
          <a:prstGeom prst="rect">
            <a:avLst/>
          </a:prstGeom>
        </p:spPr>
      </p:pic>
      <p:sp>
        <p:nvSpPr>
          <p:cNvPr id="12" name="Textplatzhalter 25"/>
          <p:cNvSpPr>
            <a:spLocks noGrp="1"/>
          </p:cNvSpPr>
          <p:nvPr>
            <p:ph type="body" sz="quarter" idx="10" hasCustomPrompt="1"/>
          </p:nvPr>
        </p:nvSpPr>
        <p:spPr>
          <a:xfrm>
            <a:off x="882808" y="2852116"/>
            <a:ext cx="1692959" cy="246221"/>
          </a:xfrm>
          <a:prstGeom prst="rect">
            <a:avLst/>
          </a:prstGeom>
          <a:noFill/>
          <a:ln>
            <a:noFill/>
          </a:ln>
        </p:spPr>
        <p:txBody>
          <a:bodyPr wrap="none" lIns="0">
            <a:spAutoFit/>
          </a:bodyPr>
          <a:lstStyle>
            <a:lvl1pPr>
              <a:spcBef>
                <a:spcPts val="0"/>
              </a:spcBef>
              <a:defRPr sz="1600" b="1">
                <a:solidFill>
                  <a:schemeClr val="bg1">
                    <a:alpha val="70000"/>
                  </a:schemeClr>
                </a:solidFill>
              </a:defRPr>
            </a:lvl1pPr>
          </a:lstStyle>
          <a:p>
            <a:pPr lvl="0"/>
            <a:r>
              <a:rPr lang="de-DE" dirty="0"/>
              <a:t>Vorname, Name</a:t>
            </a:r>
          </a:p>
        </p:txBody>
      </p:sp>
      <p:sp>
        <p:nvSpPr>
          <p:cNvPr id="14"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5981697" cy="246221"/>
          </a:xfrm>
          <a:prstGeom prst="rect">
            <a:avLst/>
          </a:prstGeom>
          <a:noFill/>
        </p:spPr>
        <p:txBody>
          <a:bodyPr wrap="none" lIns="0">
            <a:spAutoFit/>
          </a:bodyPr>
          <a:lstStyle>
            <a:lvl1pPr marL="0" indent="0" algn="l">
              <a:buNone/>
              <a:defRPr b="0">
                <a:solidFill>
                  <a:schemeClr val="bg1">
                    <a:alpha val="7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028966" cy="246221"/>
          </a:xfrm>
          <a:prstGeom prst="rect">
            <a:avLst/>
          </a:prstGeom>
          <a:noFill/>
          <a:ln>
            <a:noFill/>
          </a:ln>
        </p:spPr>
        <p:txBody>
          <a:bodyPr wrap="none" lIns="0">
            <a:spAutoFit/>
          </a:bodyPr>
          <a:lstStyle>
            <a:lvl1pPr>
              <a:spcBef>
                <a:spcPts val="0"/>
              </a:spcBef>
              <a:defRPr sz="1600" b="0">
                <a:solidFill>
                  <a:schemeClr val="bg1">
                    <a:alpha val="70000"/>
                  </a:schemeClr>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
        <p:nvSpPr>
          <p:cNvPr id="18"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419044" cy="246221"/>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139656438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2 Titel und 2 Inhalte">
    <p:spTree>
      <p:nvGrpSpPr>
        <p:cNvPr id="1" name=""/>
        <p:cNvGrpSpPr/>
        <p:nvPr/>
      </p:nvGrpSpPr>
      <p:grpSpPr>
        <a:xfrm>
          <a:off x="0" y="0"/>
          <a:ext cx="0" cy="0"/>
          <a:chOff x="0" y="0"/>
          <a:chExt cx="0" cy="0"/>
        </a:xfrm>
      </p:grpSpPr>
      <p:sp>
        <p:nvSpPr>
          <p:cNvPr id="7" name="Titel 1"/>
          <p:cNvSpPr txBox="1">
            <a:spLocks/>
          </p:cNvSpPr>
          <p:nvPr/>
        </p:nvSpPr>
        <p:spPr>
          <a:xfrm>
            <a:off x="6267450" y="368305"/>
            <a:ext cx="5046135" cy="662147"/>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a:lstStyle>
          <a:p>
            <a:r>
              <a:rPr lang="de-DE" sz="2400" dirty="0">
                <a:solidFill>
                  <a:schemeClr val="accent1"/>
                </a:solidFill>
              </a:rPr>
              <a:t>Titelmasterformat durch Klicken bearbeiten</a:t>
            </a:r>
          </a:p>
        </p:txBody>
      </p:sp>
      <p:sp>
        <p:nvSpPr>
          <p:cNvPr id="3" name="Titel 2"/>
          <p:cNvSpPr>
            <a:spLocks noGrp="1"/>
          </p:cNvSpPr>
          <p:nvPr>
            <p:ph type="title"/>
          </p:nvPr>
        </p:nvSpPr>
        <p:spPr>
          <a:xfrm>
            <a:off x="874712" y="367507"/>
            <a:ext cx="5195887" cy="662781"/>
          </a:xfrm>
        </p:spPr>
        <p:txBody>
          <a:bodyPr/>
          <a:lstStyle/>
          <a:p>
            <a:r>
              <a:rPr lang="de-DE"/>
              <a:t>Mastertitelformat bearbeiten</a:t>
            </a:r>
            <a:endParaRPr lang="de-DE" dirty="0"/>
          </a:p>
        </p:txBody>
      </p:sp>
      <p:sp>
        <p:nvSpPr>
          <p:cNvPr id="4" name="Inhaltsplatzhalter 3"/>
          <p:cNvSpPr>
            <a:spLocks noGrp="1"/>
          </p:cNvSpPr>
          <p:nvPr>
            <p:ph sz="quarter" idx="12"/>
          </p:nvPr>
        </p:nvSpPr>
        <p:spPr>
          <a:xfrm>
            <a:off x="874713" y="1484313"/>
            <a:ext cx="5195887" cy="43576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Inhaltsplatzhalter 3"/>
          <p:cNvSpPr>
            <a:spLocks noGrp="1"/>
          </p:cNvSpPr>
          <p:nvPr>
            <p:ph sz="quarter" idx="13"/>
          </p:nvPr>
        </p:nvSpPr>
        <p:spPr>
          <a:xfrm>
            <a:off x="6273895" y="1486586"/>
            <a:ext cx="5195887" cy="43576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67653168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el und 18 Bilder">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
        <p:nvSpPr>
          <p:cNvPr id="19" name="Bildplatzhalter 2"/>
          <p:cNvSpPr>
            <a:spLocks noGrp="1"/>
          </p:cNvSpPr>
          <p:nvPr>
            <p:ph type="pic" sz="quarter" idx="10"/>
          </p:nvPr>
        </p:nvSpPr>
        <p:spPr>
          <a:xfrm>
            <a:off x="879785" y="1039484"/>
            <a:ext cx="1566000" cy="1566000"/>
          </a:xfrm>
          <a:prstGeom prst="rect">
            <a:avLst/>
          </a:prstGeom>
          <a:solidFill>
            <a:schemeClr val="bg1">
              <a:lumMod val="95000"/>
            </a:schemeClr>
          </a:solidFill>
        </p:spPr>
        <p:txBody>
          <a:bodyPr/>
          <a:lstStyle/>
          <a:p>
            <a:r>
              <a:rPr lang="de-DE"/>
              <a:t>Bild durch Klicken auf Symbol hinzufügen</a:t>
            </a:r>
          </a:p>
        </p:txBody>
      </p:sp>
      <p:sp>
        <p:nvSpPr>
          <p:cNvPr id="20" name="Bildplatzhalter 2"/>
          <p:cNvSpPr>
            <a:spLocks noGrp="1"/>
          </p:cNvSpPr>
          <p:nvPr>
            <p:ph type="pic" sz="quarter" idx="11"/>
          </p:nvPr>
        </p:nvSpPr>
        <p:spPr>
          <a:xfrm>
            <a:off x="2579023" y="1039484"/>
            <a:ext cx="1566000" cy="1566000"/>
          </a:xfrm>
          <a:prstGeom prst="rect">
            <a:avLst/>
          </a:prstGeom>
          <a:solidFill>
            <a:schemeClr val="bg1">
              <a:lumMod val="95000"/>
            </a:schemeClr>
          </a:solidFill>
        </p:spPr>
        <p:txBody>
          <a:bodyPr/>
          <a:lstStyle/>
          <a:p>
            <a:r>
              <a:rPr lang="de-DE"/>
              <a:t>Bild durch Klicken auf Symbol hinzufügen</a:t>
            </a:r>
          </a:p>
        </p:txBody>
      </p:sp>
      <p:sp>
        <p:nvSpPr>
          <p:cNvPr id="21" name="Bildplatzhalter 2"/>
          <p:cNvSpPr>
            <a:spLocks noGrp="1"/>
          </p:cNvSpPr>
          <p:nvPr>
            <p:ph type="pic" sz="quarter" idx="12"/>
          </p:nvPr>
        </p:nvSpPr>
        <p:spPr>
          <a:xfrm>
            <a:off x="4278261" y="1039484"/>
            <a:ext cx="1566000" cy="1566000"/>
          </a:xfrm>
          <a:prstGeom prst="rect">
            <a:avLst/>
          </a:prstGeom>
          <a:solidFill>
            <a:schemeClr val="bg1">
              <a:lumMod val="95000"/>
            </a:schemeClr>
          </a:solidFill>
        </p:spPr>
        <p:txBody>
          <a:bodyPr/>
          <a:lstStyle/>
          <a:p>
            <a:r>
              <a:rPr lang="de-DE"/>
              <a:t>Bild durch Klicken auf Symbol hinzufügen</a:t>
            </a:r>
          </a:p>
        </p:txBody>
      </p:sp>
      <p:sp>
        <p:nvSpPr>
          <p:cNvPr id="22" name="Bildplatzhalter 2"/>
          <p:cNvSpPr>
            <a:spLocks noGrp="1"/>
          </p:cNvSpPr>
          <p:nvPr>
            <p:ph type="pic" sz="quarter" idx="13"/>
          </p:nvPr>
        </p:nvSpPr>
        <p:spPr>
          <a:xfrm>
            <a:off x="5977499" y="1039484"/>
            <a:ext cx="1566000" cy="1566000"/>
          </a:xfrm>
          <a:prstGeom prst="rect">
            <a:avLst/>
          </a:prstGeom>
          <a:solidFill>
            <a:schemeClr val="bg1">
              <a:lumMod val="95000"/>
            </a:schemeClr>
          </a:solidFill>
        </p:spPr>
        <p:txBody>
          <a:bodyPr/>
          <a:lstStyle/>
          <a:p>
            <a:r>
              <a:rPr lang="de-DE"/>
              <a:t>Bild durch Klicken auf Symbol hinzufügen</a:t>
            </a:r>
          </a:p>
        </p:txBody>
      </p:sp>
      <p:sp>
        <p:nvSpPr>
          <p:cNvPr id="23" name="Bildplatzhalter 2"/>
          <p:cNvSpPr>
            <a:spLocks noGrp="1"/>
          </p:cNvSpPr>
          <p:nvPr>
            <p:ph type="pic" sz="quarter" idx="14"/>
          </p:nvPr>
        </p:nvSpPr>
        <p:spPr>
          <a:xfrm>
            <a:off x="7676735" y="1037468"/>
            <a:ext cx="1566000" cy="1566000"/>
          </a:xfrm>
          <a:prstGeom prst="rect">
            <a:avLst/>
          </a:prstGeom>
          <a:solidFill>
            <a:schemeClr val="bg1">
              <a:lumMod val="95000"/>
            </a:schemeClr>
          </a:solidFill>
        </p:spPr>
        <p:txBody>
          <a:bodyPr/>
          <a:lstStyle/>
          <a:p>
            <a:r>
              <a:rPr lang="de-DE"/>
              <a:t>Bild durch Klicken auf Symbol hinzufügen</a:t>
            </a:r>
            <a:endParaRPr lang="de-DE" dirty="0"/>
          </a:p>
        </p:txBody>
      </p:sp>
      <p:sp>
        <p:nvSpPr>
          <p:cNvPr id="24" name="Bildplatzhalter 2"/>
          <p:cNvSpPr>
            <a:spLocks noGrp="1"/>
          </p:cNvSpPr>
          <p:nvPr>
            <p:ph type="pic" sz="quarter" idx="15"/>
          </p:nvPr>
        </p:nvSpPr>
        <p:spPr>
          <a:xfrm>
            <a:off x="887333" y="2749075"/>
            <a:ext cx="1566000" cy="1566000"/>
          </a:xfrm>
          <a:prstGeom prst="rect">
            <a:avLst/>
          </a:prstGeom>
          <a:solidFill>
            <a:schemeClr val="bg1">
              <a:lumMod val="95000"/>
            </a:schemeClr>
          </a:solidFill>
        </p:spPr>
        <p:txBody>
          <a:bodyPr/>
          <a:lstStyle/>
          <a:p>
            <a:r>
              <a:rPr lang="de-DE"/>
              <a:t>Bild durch Klicken auf Symbol hinzufügen</a:t>
            </a:r>
          </a:p>
        </p:txBody>
      </p:sp>
      <p:sp>
        <p:nvSpPr>
          <p:cNvPr id="25" name="Bildplatzhalter 2"/>
          <p:cNvSpPr>
            <a:spLocks noGrp="1"/>
          </p:cNvSpPr>
          <p:nvPr>
            <p:ph type="pic" sz="quarter" idx="16"/>
          </p:nvPr>
        </p:nvSpPr>
        <p:spPr>
          <a:xfrm>
            <a:off x="2586571" y="2749075"/>
            <a:ext cx="1566000" cy="1566000"/>
          </a:xfrm>
          <a:prstGeom prst="rect">
            <a:avLst/>
          </a:prstGeom>
          <a:solidFill>
            <a:schemeClr val="bg1">
              <a:lumMod val="95000"/>
            </a:schemeClr>
          </a:solidFill>
        </p:spPr>
        <p:txBody>
          <a:bodyPr/>
          <a:lstStyle/>
          <a:p>
            <a:r>
              <a:rPr lang="de-DE"/>
              <a:t>Bild durch Klicken auf Symbol hinzufügen</a:t>
            </a:r>
          </a:p>
        </p:txBody>
      </p:sp>
      <p:sp>
        <p:nvSpPr>
          <p:cNvPr id="26" name="Bildplatzhalter 2"/>
          <p:cNvSpPr>
            <a:spLocks noGrp="1"/>
          </p:cNvSpPr>
          <p:nvPr>
            <p:ph type="pic" sz="quarter" idx="17"/>
          </p:nvPr>
        </p:nvSpPr>
        <p:spPr>
          <a:xfrm>
            <a:off x="4285809" y="2749075"/>
            <a:ext cx="1566000" cy="1566000"/>
          </a:xfrm>
          <a:prstGeom prst="rect">
            <a:avLst/>
          </a:prstGeom>
          <a:solidFill>
            <a:schemeClr val="bg1">
              <a:lumMod val="95000"/>
            </a:schemeClr>
          </a:solidFill>
        </p:spPr>
        <p:txBody>
          <a:bodyPr/>
          <a:lstStyle/>
          <a:p>
            <a:r>
              <a:rPr lang="de-DE"/>
              <a:t>Bild durch Klicken auf Symbol hinzufügen</a:t>
            </a:r>
          </a:p>
        </p:txBody>
      </p:sp>
      <p:sp>
        <p:nvSpPr>
          <p:cNvPr id="27" name="Bildplatzhalter 2"/>
          <p:cNvSpPr>
            <a:spLocks noGrp="1"/>
          </p:cNvSpPr>
          <p:nvPr>
            <p:ph type="pic" sz="quarter" idx="18"/>
          </p:nvPr>
        </p:nvSpPr>
        <p:spPr>
          <a:xfrm>
            <a:off x="5985047" y="2749075"/>
            <a:ext cx="1566000" cy="1566000"/>
          </a:xfrm>
          <a:prstGeom prst="rect">
            <a:avLst/>
          </a:prstGeom>
          <a:solidFill>
            <a:schemeClr val="bg1">
              <a:lumMod val="95000"/>
            </a:schemeClr>
          </a:solidFill>
        </p:spPr>
        <p:txBody>
          <a:bodyPr/>
          <a:lstStyle/>
          <a:p>
            <a:r>
              <a:rPr lang="de-DE"/>
              <a:t>Bild durch Klicken auf Symbol hinzufügen</a:t>
            </a:r>
          </a:p>
        </p:txBody>
      </p:sp>
      <p:sp>
        <p:nvSpPr>
          <p:cNvPr id="28" name="Bildplatzhalter 2"/>
          <p:cNvSpPr>
            <a:spLocks noGrp="1"/>
          </p:cNvSpPr>
          <p:nvPr>
            <p:ph type="pic" sz="quarter" idx="19"/>
          </p:nvPr>
        </p:nvSpPr>
        <p:spPr>
          <a:xfrm>
            <a:off x="7684283" y="2747059"/>
            <a:ext cx="1566000" cy="1566000"/>
          </a:xfrm>
          <a:prstGeom prst="rect">
            <a:avLst/>
          </a:prstGeom>
          <a:solidFill>
            <a:schemeClr val="bg1">
              <a:lumMod val="95000"/>
            </a:schemeClr>
          </a:solidFill>
        </p:spPr>
        <p:txBody>
          <a:bodyPr/>
          <a:lstStyle/>
          <a:p>
            <a:r>
              <a:rPr lang="de-DE"/>
              <a:t>Bild durch Klicken auf Symbol hinzufügen</a:t>
            </a:r>
          </a:p>
        </p:txBody>
      </p:sp>
      <p:sp>
        <p:nvSpPr>
          <p:cNvPr id="29" name="Bildplatzhalter 2"/>
          <p:cNvSpPr>
            <a:spLocks noGrp="1"/>
          </p:cNvSpPr>
          <p:nvPr>
            <p:ph type="pic" sz="quarter" idx="20"/>
          </p:nvPr>
        </p:nvSpPr>
        <p:spPr>
          <a:xfrm>
            <a:off x="885829" y="4449615"/>
            <a:ext cx="1566000" cy="1566000"/>
          </a:xfrm>
          <a:prstGeom prst="rect">
            <a:avLst/>
          </a:prstGeom>
          <a:solidFill>
            <a:schemeClr val="bg1">
              <a:lumMod val="95000"/>
            </a:schemeClr>
          </a:solidFill>
        </p:spPr>
        <p:txBody>
          <a:bodyPr/>
          <a:lstStyle/>
          <a:p>
            <a:r>
              <a:rPr lang="de-DE"/>
              <a:t>Bild durch Klicken auf Symbol hinzufügen</a:t>
            </a:r>
          </a:p>
        </p:txBody>
      </p:sp>
      <p:sp>
        <p:nvSpPr>
          <p:cNvPr id="30" name="Bildplatzhalter 2"/>
          <p:cNvSpPr>
            <a:spLocks noGrp="1"/>
          </p:cNvSpPr>
          <p:nvPr>
            <p:ph type="pic" sz="quarter" idx="21"/>
          </p:nvPr>
        </p:nvSpPr>
        <p:spPr>
          <a:xfrm>
            <a:off x="2585067" y="4449615"/>
            <a:ext cx="1566000" cy="1566000"/>
          </a:xfrm>
          <a:prstGeom prst="rect">
            <a:avLst/>
          </a:prstGeom>
          <a:solidFill>
            <a:schemeClr val="bg1">
              <a:lumMod val="95000"/>
            </a:schemeClr>
          </a:solidFill>
        </p:spPr>
        <p:txBody>
          <a:bodyPr/>
          <a:lstStyle/>
          <a:p>
            <a:r>
              <a:rPr lang="de-DE"/>
              <a:t>Bild durch Klicken auf Symbol hinzufügen</a:t>
            </a:r>
          </a:p>
        </p:txBody>
      </p:sp>
      <p:sp>
        <p:nvSpPr>
          <p:cNvPr id="31" name="Bildplatzhalter 2"/>
          <p:cNvSpPr>
            <a:spLocks noGrp="1"/>
          </p:cNvSpPr>
          <p:nvPr>
            <p:ph type="pic" sz="quarter" idx="22"/>
          </p:nvPr>
        </p:nvSpPr>
        <p:spPr>
          <a:xfrm>
            <a:off x="4284305" y="4449615"/>
            <a:ext cx="1566000" cy="1566000"/>
          </a:xfrm>
          <a:prstGeom prst="rect">
            <a:avLst/>
          </a:prstGeom>
          <a:solidFill>
            <a:schemeClr val="bg1">
              <a:lumMod val="95000"/>
            </a:schemeClr>
          </a:solidFill>
        </p:spPr>
        <p:txBody>
          <a:bodyPr/>
          <a:lstStyle/>
          <a:p>
            <a:r>
              <a:rPr lang="de-DE"/>
              <a:t>Bild durch Klicken auf Symbol hinzufügen</a:t>
            </a:r>
          </a:p>
        </p:txBody>
      </p:sp>
      <p:sp>
        <p:nvSpPr>
          <p:cNvPr id="32" name="Bildplatzhalter 2"/>
          <p:cNvSpPr>
            <a:spLocks noGrp="1"/>
          </p:cNvSpPr>
          <p:nvPr>
            <p:ph type="pic" sz="quarter" idx="23"/>
          </p:nvPr>
        </p:nvSpPr>
        <p:spPr>
          <a:xfrm>
            <a:off x="5983543" y="4449615"/>
            <a:ext cx="1566000" cy="1566000"/>
          </a:xfrm>
          <a:prstGeom prst="rect">
            <a:avLst/>
          </a:prstGeom>
          <a:solidFill>
            <a:schemeClr val="bg1">
              <a:lumMod val="95000"/>
            </a:schemeClr>
          </a:solidFill>
        </p:spPr>
        <p:txBody>
          <a:bodyPr/>
          <a:lstStyle/>
          <a:p>
            <a:r>
              <a:rPr lang="de-DE"/>
              <a:t>Bild durch Klicken auf Symbol hinzufügen</a:t>
            </a:r>
          </a:p>
        </p:txBody>
      </p:sp>
      <p:sp>
        <p:nvSpPr>
          <p:cNvPr id="33" name="Bildplatzhalter 2"/>
          <p:cNvSpPr>
            <a:spLocks noGrp="1"/>
          </p:cNvSpPr>
          <p:nvPr>
            <p:ph type="pic" sz="quarter" idx="24"/>
          </p:nvPr>
        </p:nvSpPr>
        <p:spPr>
          <a:xfrm>
            <a:off x="7682779" y="4447599"/>
            <a:ext cx="1566000" cy="1566000"/>
          </a:xfrm>
          <a:prstGeom prst="rect">
            <a:avLst/>
          </a:prstGeom>
          <a:solidFill>
            <a:schemeClr val="bg1">
              <a:lumMod val="95000"/>
            </a:schemeClr>
          </a:solidFill>
        </p:spPr>
        <p:txBody>
          <a:bodyPr/>
          <a:lstStyle/>
          <a:p>
            <a:r>
              <a:rPr lang="de-DE"/>
              <a:t>Bild durch Klicken auf Symbol hinzufügen</a:t>
            </a:r>
          </a:p>
        </p:txBody>
      </p:sp>
      <p:sp>
        <p:nvSpPr>
          <p:cNvPr id="34" name="Bildplatzhalter 2"/>
          <p:cNvSpPr>
            <a:spLocks noGrp="1"/>
          </p:cNvSpPr>
          <p:nvPr>
            <p:ph type="pic" sz="quarter" idx="25"/>
          </p:nvPr>
        </p:nvSpPr>
        <p:spPr>
          <a:xfrm>
            <a:off x="9385079" y="1037468"/>
            <a:ext cx="1566000" cy="1566000"/>
          </a:xfrm>
          <a:prstGeom prst="rect">
            <a:avLst/>
          </a:prstGeom>
          <a:solidFill>
            <a:schemeClr val="bg1">
              <a:lumMod val="95000"/>
            </a:schemeClr>
          </a:solidFill>
        </p:spPr>
        <p:txBody>
          <a:bodyPr/>
          <a:lstStyle/>
          <a:p>
            <a:r>
              <a:rPr lang="de-DE"/>
              <a:t>Bild durch Klicken auf Symbol hinzufügen</a:t>
            </a:r>
            <a:endParaRPr lang="de-DE" dirty="0"/>
          </a:p>
        </p:txBody>
      </p:sp>
      <p:sp>
        <p:nvSpPr>
          <p:cNvPr id="35" name="Bildplatzhalter 2"/>
          <p:cNvSpPr>
            <a:spLocks noGrp="1"/>
          </p:cNvSpPr>
          <p:nvPr>
            <p:ph type="pic" sz="quarter" idx="26"/>
          </p:nvPr>
        </p:nvSpPr>
        <p:spPr>
          <a:xfrm>
            <a:off x="9385079" y="2747059"/>
            <a:ext cx="1566000" cy="1566000"/>
          </a:xfrm>
          <a:prstGeom prst="rect">
            <a:avLst/>
          </a:prstGeom>
          <a:solidFill>
            <a:schemeClr val="bg1">
              <a:lumMod val="95000"/>
            </a:schemeClr>
          </a:solidFill>
        </p:spPr>
        <p:txBody>
          <a:bodyPr/>
          <a:lstStyle/>
          <a:p>
            <a:r>
              <a:rPr lang="de-DE"/>
              <a:t>Bild durch Klicken auf Symbol hinzufügen</a:t>
            </a:r>
            <a:endParaRPr lang="de-DE" dirty="0"/>
          </a:p>
        </p:txBody>
      </p:sp>
      <p:sp>
        <p:nvSpPr>
          <p:cNvPr id="36" name="Bildplatzhalter 2"/>
          <p:cNvSpPr>
            <a:spLocks noGrp="1"/>
          </p:cNvSpPr>
          <p:nvPr>
            <p:ph type="pic" sz="quarter" idx="27"/>
          </p:nvPr>
        </p:nvSpPr>
        <p:spPr>
          <a:xfrm>
            <a:off x="9383575" y="4447599"/>
            <a:ext cx="1566000" cy="1566000"/>
          </a:xfrm>
          <a:prstGeom prst="rect">
            <a:avLst/>
          </a:prstGeom>
          <a:solidFill>
            <a:schemeClr val="bg1">
              <a:lumMod val="95000"/>
            </a:schemeClr>
          </a:solidFill>
        </p:spPr>
        <p:txBody>
          <a:bodyPr/>
          <a:lstStyle/>
          <a:p>
            <a:r>
              <a:rPr lang="de-DE"/>
              <a:t>Bild durch Klicken auf Symbol hinzufügen</a:t>
            </a:r>
            <a:endParaRPr lang="de-DE" dirty="0"/>
          </a:p>
        </p:txBody>
      </p:sp>
    </p:spTree>
    <p:extLst>
      <p:ext uri="{BB962C8B-B14F-4D97-AF65-F5344CB8AC3E}">
        <p14:creationId xmlns:p14="http://schemas.microsoft.com/office/powerpoint/2010/main" val="105984768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el und 8 Bilder">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
        <p:nvSpPr>
          <p:cNvPr id="3" name="Bildplatzhalter 2"/>
          <p:cNvSpPr>
            <a:spLocks noGrp="1"/>
          </p:cNvSpPr>
          <p:nvPr>
            <p:ph type="pic" sz="quarter" idx="10"/>
          </p:nvPr>
        </p:nvSpPr>
        <p:spPr>
          <a:xfrm>
            <a:off x="879785" y="1030288"/>
            <a:ext cx="2498415" cy="2341891"/>
          </a:xfrm>
          <a:prstGeom prst="rect">
            <a:avLst/>
          </a:prstGeom>
          <a:solidFill>
            <a:schemeClr val="bg1">
              <a:lumMod val="95000"/>
            </a:schemeClr>
          </a:solidFill>
        </p:spPr>
        <p:txBody>
          <a:bodyPr/>
          <a:lstStyle/>
          <a:p>
            <a:r>
              <a:rPr lang="de-DE"/>
              <a:t>Bild durch Klicken auf Symbol hinzufügen</a:t>
            </a:r>
          </a:p>
        </p:txBody>
      </p:sp>
      <p:sp>
        <p:nvSpPr>
          <p:cNvPr id="9" name="Bildplatzhalter 2"/>
          <p:cNvSpPr>
            <a:spLocks noGrp="1"/>
          </p:cNvSpPr>
          <p:nvPr>
            <p:ph type="pic" sz="quarter" idx="11"/>
          </p:nvPr>
        </p:nvSpPr>
        <p:spPr>
          <a:xfrm>
            <a:off x="3575257" y="1030288"/>
            <a:ext cx="2498415" cy="2341891"/>
          </a:xfrm>
          <a:prstGeom prst="rect">
            <a:avLst/>
          </a:prstGeom>
          <a:solidFill>
            <a:schemeClr val="bg1">
              <a:lumMod val="95000"/>
            </a:schemeClr>
          </a:solidFill>
        </p:spPr>
        <p:txBody>
          <a:bodyPr/>
          <a:lstStyle/>
          <a:p>
            <a:r>
              <a:rPr lang="de-DE"/>
              <a:t>Bild durch Klicken auf Symbol hinzufügen</a:t>
            </a:r>
          </a:p>
        </p:txBody>
      </p:sp>
      <p:sp>
        <p:nvSpPr>
          <p:cNvPr id="10" name="Bildplatzhalter 2"/>
          <p:cNvSpPr>
            <a:spLocks noGrp="1"/>
          </p:cNvSpPr>
          <p:nvPr>
            <p:ph type="pic" sz="quarter" idx="12"/>
          </p:nvPr>
        </p:nvSpPr>
        <p:spPr>
          <a:xfrm>
            <a:off x="6270729" y="1030288"/>
            <a:ext cx="2498415" cy="2341891"/>
          </a:xfrm>
          <a:prstGeom prst="rect">
            <a:avLst/>
          </a:prstGeom>
          <a:solidFill>
            <a:schemeClr val="bg1">
              <a:lumMod val="95000"/>
            </a:schemeClr>
          </a:solidFill>
        </p:spPr>
        <p:txBody>
          <a:bodyPr/>
          <a:lstStyle/>
          <a:p>
            <a:r>
              <a:rPr lang="de-DE"/>
              <a:t>Bild durch Klicken auf Symbol hinzufügen</a:t>
            </a:r>
          </a:p>
        </p:txBody>
      </p:sp>
      <p:sp>
        <p:nvSpPr>
          <p:cNvPr id="11" name="Bildplatzhalter 2"/>
          <p:cNvSpPr>
            <a:spLocks noGrp="1"/>
          </p:cNvSpPr>
          <p:nvPr>
            <p:ph type="pic" sz="quarter" idx="13"/>
          </p:nvPr>
        </p:nvSpPr>
        <p:spPr>
          <a:xfrm>
            <a:off x="8966200" y="1030288"/>
            <a:ext cx="2498415" cy="2341891"/>
          </a:xfrm>
          <a:prstGeom prst="rect">
            <a:avLst/>
          </a:prstGeom>
          <a:solidFill>
            <a:schemeClr val="bg1">
              <a:lumMod val="95000"/>
            </a:schemeClr>
          </a:solidFill>
        </p:spPr>
        <p:txBody>
          <a:bodyPr/>
          <a:lstStyle/>
          <a:p>
            <a:r>
              <a:rPr lang="de-DE"/>
              <a:t>Bild durch Klicken auf Symbol hinzufügen</a:t>
            </a:r>
          </a:p>
        </p:txBody>
      </p:sp>
      <p:sp>
        <p:nvSpPr>
          <p:cNvPr id="12" name="Bildplatzhalter 2"/>
          <p:cNvSpPr>
            <a:spLocks noGrp="1"/>
          </p:cNvSpPr>
          <p:nvPr>
            <p:ph type="pic" sz="quarter" idx="14"/>
          </p:nvPr>
        </p:nvSpPr>
        <p:spPr>
          <a:xfrm>
            <a:off x="880142" y="3572347"/>
            <a:ext cx="2498415" cy="2341891"/>
          </a:xfrm>
          <a:prstGeom prst="rect">
            <a:avLst/>
          </a:prstGeom>
          <a:solidFill>
            <a:schemeClr val="bg1">
              <a:lumMod val="95000"/>
            </a:schemeClr>
          </a:solidFill>
        </p:spPr>
        <p:txBody>
          <a:bodyPr/>
          <a:lstStyle/>
          <a:p>
            <a:r>
              <a:rPr lang="de-DE"/>
              <a:t>Bild durch Klicken auf Symbol hinzufügen</a:t>
            </a:r>
          </a:p>
        </p:txBody>
      </p:sp>
      <p:sp>
        <p:nvSpPr>
          <p:cNvPr id="13" name="Bildplatzhalter 2"/>
          <p:cNvSpPr>
            <a:spLocks noGrp="1"/>
          </p:cNvSpPr>
          <p:nvPr>
            <p:ph type="pic" sz="quarter" idx="15"/>
          </p:nvPr>
        </p:nvSpPr>
        <p:spPr>
          <a:xfrm>
            <a:off x="3575614" y="3572347"/>
            <a:ext cx="2498415" cy="2341891"/>
          </a:xfrm>
          <a:prstGeom prst="rect">
            <a:avLst/>
          </a:prstGeom>
          <a:solidFill>
            <a:schemeClr val="bg1">
              <a:lumMod val="95000"/>
            </a:schemeClr>
          </a:solidFill>
        </p:spPr>
        <p:txBody>
          <a:bodyPr/>
          <a:lstStyle/>
          <a:p>
            <a:r>
              <a:rPr lang="de-DE"/>
              <a:t>Bild durch Klicken auf Symbol hinzufügen</a:t>
            </a:r>
          </a:p>
        </p:txBody>
      </p:sp>
      <p:sp>
        <p:nvSpPr>
          <p:cNvPr id="14" name="Bildplatzhalter 2"/>
          <p:cNvSpPr>
            <a:spLocks noGrp="1"/>
          </p:cNvSpPr>
          <p:nvPr>
            <p:ph type="pic" sz="quarter" idx="16"/>
          </p:nvPr>
        </p:nvSpPr>
        <p:spPr>
          <a:xfrm>
            <a:off x="6271086" y="3572347"/>
            <a:ext cx="2498415" cy="2341891"/>
          </a:xfrm>
          <a:prstGeom prst="rect">
            <a:avLst/>
          </a:prstGeom>
          <a:solidFill>
            <a:schemeClr val="bg1">
              <a:lumMod val="95000"/>
            </a:schemeClr>
          </a:solidFill>
        </p:spPr>
        <p:txBody>
          <a:bodyPr/>
          <a:lstStyle/>
          <a:p>
            <a:r>
              <a:rPr lang="de-DE"/>
              <a:t>Bild durch Klicken auf Symbol hinzufügen</a:t>
            </a:r>
          </a:p>
        </p:txBody>
      </p:sp>
      <p:sp>
        <p:nvSpPr>
          <p:cNvPr id="15" name="Bildplatzhalter 2"/>
          <p:cNvSpPr>
            <a:spLocks noGrp="1"/>
          </p:cNvSpPr>
          <p:nvPr>
            <p:ph type="pic" sz="quarter" idx="17"/>
          </p:nvPr>
        </p:nvSpPr>
        <p:spPr>
          <a:xfrm>
            <a:off x="8966557" y="3572347"/>
            <a:ext cx="2498415" cy="2341891"/>
          </a:xfrm>
          <a:prstGeom prst="rect">
            <a:avLst/>
          </a:prstGeom>
          <a:solidFill>
            <a:schemeClr val="bg1">
              <a:lumMod val="95000"/>
            </a:schemeClr>
          </a:solidFill>
        </p:spPr>
        <p:txBody>
          <a:bodyPr/>
          <a:lstStyle/>
          <a:p>
            <a:r>
              <a:rPr lang="de-DE"/>
              <a:t>Bild durch Klicken auf Symbol hinzufügen</a:t>
            </a:r>
          </a:p>
        </p:txBody>
      </p:sp>
    </p:spTree>
    <p:extLst>
      <p:ext uri="{BB962C8B-B14F-4D97-AF65-F5344CB8AC3E}">
        <p14:creationId xmlns:p14="http://schemas.microsoft.com/office/powerpoint/2010/main" val="326059521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el und 6 Bilder_">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
        <p:nvSpPr>
          <p:cNvPr id="3" name="Bildplatzhalter 2"/>
          <p:cNvSpPr>
            <a:spLocks noGrp="1"/>
          </p:cNvSpPr>
          <p:nvPr>
            <p:ph type="pic" sz="quarter" idx="12"/>
          </p:nvPr>
        </p:nvSpPr>
        <p:spPr>
          <a:xfrm>
            <a:off x="9703" y="1057584"/>
            <a:ext cx="4050000" cy="2520000"/>
          </a:xfrm>
          <a:prstGeom prst="rect">
            <a:avLst/>
          </a:prstGeom>
          <a:solidFill>
            <a:schemeClr val="bg1">
              <a:lumMod val="95000"/>
            </a:schemeClr>
          </a:solidFill>
        </p:spPr>
        <p:txBody>
          <a:bodyPr/>
          <a:lstStyle/>
          <a:p>
            <a:r>
              <a:rPr lang="de-DE"/>
              <a:t>Bild durch Klicken auf Symbol hinzufügen</a:t>
            </a:r>
          </a:p>
        </p:txBody>
      </p:sp>
      <p:sp>
        <p:nvSpPr>
          <p:cNvPr id="14" name="Bildplatzhalter 2"/>
          <p:cNvSpPr>
            <a:spLocks noGrp="1"/>
          </p:cNvSpPr>
          <p:nvPr>
            <p:ph type="pic" sz="quarter" idx="13"/>
          </p:nvPr>
        </p:nvSpPr>
        <p:spPr>
          <a:xfrm>
            <a:off x="4081331" y="1057584"/>
            <a:ext cx="4050000" cy="2520000"/>
          </a:xfrm>
          <a:prstGeom prst="rect">
            <a:avLst/>
          </a:prstGeom>
          <a:solidFill>
            <a:schemeClr val="bg1">
              <a:lumMod val="95000"/>
            </a:schemeClr>
          </a:solidFill>
        </p:spPr>
        <p:txBody>
          <a:bodyPr/>
          <a:lstStyle/>
          <a:p>
            <a:r>
              <a:rPr lang="de-DE"/>
              <a:t>Bild durch Klicken auf Symbol hinzufügen</a:t>
            </a:r>
            <a:endParaRPr lang="de-DE" dirty="0"/>
          </a:p>
        </p:txBody>
      </p:sp>
      <p:sp>
        <p:nvSpPr>
          <p:cNvPr id="15" name="Bildplatzhalter 2"/>
          <p:cNvSpPr>
            <a:spLocks noGrp="1"/>
          </p:cNvSpPr>
          <p:nvPr>
            <p:ph type="pic" sz="quarter" idx="14"/>
          </p:nvPr>
        </p:nvSpPr>
        <p:spPr>
          <a:xfrm>
            <a:off x="8152960" y="1057584"/>
            <a:ext cx="4050000" cy="2520000"/>
          </a:xfrm>
          <a:prstGeom prst="rect">
            <a:avLst/>
          </a:prstGeom>
          <a:solidFill>
            <a:schemeClr val="bg1">
              <a:lumMod val="95000"/>
            </a:schemeClr>
          </a:solidFill>
        </p:spPr>
        <p:txBody>
          <a:bodyPr/>
          <a:lstStyle/>
          <a:p>
            <a:r>
              <a:rPr lang="de-DE"/>
              <a:t>Bild durch Klicken auf Symbol hinzufügen</a:t>
            </a:r>
            <a:endParaRPr lang="de-DE" dirty="0"/>
          </a:p>
        </p:txBody>
      </p:sp>
      <p:sp>
        <p:nvSpPr>
          <p:cNvPr id="16" name="Bildplatzhalter 2"/>
          <p:cNvSpPr>
            <a:spLocks noGrp="1"/>
          </p:cNvSpPr>
          <p:nvPr>
            <p:ph type="pic" sz="quarter" idx="15"/>
          </p:nvPr>
        </p:nvSpPr>
        <p:spPr>
          <a:xfrm>
            <a:off x="5151" y="3602514"/>
            <a:ext cx="4050000" cy="2520000"/>
          </a:xfrm>
          <a:prstGeom prst="rect">
            <a:avLst/>
          </a:prstGeom>
          <a:solidFill>
            <a:schemeClr val="bg1">
              <a:lumMod val="95000"/>
            </a:schemeClr>
          </a:solidFill>
        </p:spPr>
        <p:txBody>
          <a:bodyPr/>
          <a:lstStyle/>
          <a:p>
            <a:r>
              <a:rPr lang="de-DE"/>
              <a:t>Bild durch Klicken auf Symbol hinzufügen</a:t>
            </a:r>
          </a:p>
        </p:txBody>
      </p:sp>
      <p:sp>
        <p:nvSpPr>
          <p:cNvPr id="17" name="Bildplatzhalter 2"/>
          <p:cNvSpPr>
            <a:spLocks noGrp="1"/>
          </p:cNvSpPr>
          <p:nvPr>
            <p:ph type="pic" sz="quarter" idx="16"/>
          </p:nvPr>
        </p:nvSpPr>
        <p:spPr>
          <a:xfrm>
            <a:off x="4076779" y="3602514"/>
            <a:ext cx="4050000" cy="2520000"/>
          </a:xfrm>
          <a:prstGeom prst="rect">
            <a:avLst/>
          </a:prstGeom>
          <a:solidFill>
            <a:schemeClr val="bg1">
              <a:lumMod val="95000"/>
            </a:schemeClr>
          </a:solidFill>
        </p:spPr>
        <p:txBody>
          <a:bodyPr/>
          <a:lstStyle/>
          <a:p>
            <a:r>
              <a:rPr lang="de-DE"/>
              <a:t>Bild durch Klicken auf Symbol hinzufügen</a:t>
            </a:r>
            <a:endParaRPr lang="de-DE" dirty="0"/>
          </a:p>
        </p:txBody>
      </p:sp>
      <p:sp>
        <p:nvSpPr>
          <p:cNvPr id="18" name="Bildplatzhalter 2"/>
          <p:cNvSpPr>
            <a:spLocks noGrp="1"/>
          </p:cNvSpPr>
          <p:nvPr>
            <p:ph type="pic" sz="quarter" idx="17"/>
          </p:nvPr>
        </p:nvSpPr>
        <p:spPr>
          <a:xfrm>
            <a:off x="8148408" y="3602514"/>
            <a:ext cx="4050000" cy="2520000"/>
          </a:xfrm>
          <a:prstGeom prst="rect">
            <a:avLst/>
          </a:prstGeom>
          <a:solidFill>
            <a:schemeClr val="bg1">
              <a:lumMod val="95000"/>
            </a:schemeClr>
          </a:solidFill>
        </p:spPr>
        <p:txBody>
          <a:bodyPr/>
          <a:lstStyle/>
          <a:p>
            <a:r>
              <a:rPr lang="de-DE"/>
              <a:t>Bild durch Klicken auf Symbol hinzufügen</a:t>
            </a:r>
            <a:endParaRPr lang="de-DE" dirty="0"/>
          </a:p>
        </p:txBody>
      </p:sp>
    </p:spTree>
    <p:extLst>
      <p:ext uri="{BB962C8B-B14F-4D97-AF65-F5344CB8AC3E}">
        <p14:creationId xmlns:p14="http://schemas.microsoft.com/office/powerpoint/2010/main" val="3303458194"/>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Tree>
    <p:extLst>
      <p:ext uri="{BB962C8B-B14F-4D97-AF65-F5344CB8AC3E}">
        <p14:creationId xmlns:p14="http://schemas.microsoft.com/office/powerpoint/2010/main" val="3715000380"/>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
        <p:nvSpPr>
          <p:cNvPr id="7" name="Bildplatzhalter 6"/>
          <p:cNvSpPr>
            <a:spLocks noGrp="1"/>
          </p:cNvSpPr>
          <p:nvPr>
            <p:ph type="pic" sz="quarter" idx="10"/>
          </p:nvPr>
        </p:nvSpPr>
        <p:spPr>
          <a:xfrm>
            <a:off x="0" y="1030288"/>
            <a:ext cx="12192000" cy="5099050"/>
          </a:xfrm>
        </p:spPr>
        <p:txBody>
          <a:bodyPr/>
          <a:lstStyle/>
          <a:p>
            <a:r>
              <a:rPr lang="de-DE"/>
              <a:t>Bild durch Klicken auf Symbol hinzufügen</a:t>
            </a:r>
          </a:p>
        </p:txBody>
      </p:sp>
    </p:spTree>
    <p:extLst>
      <p:ext uri="{BB962C8B-B14F-4D97-AF65-F5344CB8AC3E}">
        <p14:creationId xmlns:p14="http://schemas.microsoft.com/office/powerpoint/2010/main" val="325895653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6"/>
            <a:ext cx="12192000" cy="6129331"/>
          </a:xfrm>
        </p:spPr>
        <p:txBody>
          <a:bodyPr/>
          <a:lstStyle/>
          <a:p>
            <a:r>
              <a:rPr lang="de-DE"/>
              <a:t>Bild durch Klicken auf Symbol hinzufügen</a:t>
            </a:r>
          </a:p>
        </p:txBody>
      </p:sp>
    </p:spTree>
    <p:extLst>
      <p:ext uri="{BB962C8B-B14F-4D97-AF65-F5344CB8AC3E}">
        <p14:creationId xmlns:p14="http://schemas.microsoft.com/office/powerpoint/2010/main" val="267961108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4"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5"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Tree>
    <p:extLst>
      <p:ext uri="{BB962C8B-B14F-4D97-AF65-F5344CB8AC3E}">
        <p14:creationId xmlns:p14="http://schemas.microsoft.com/office/powerpoint/2010/main" val="1247067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6"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Tree>
    <p:extLst>
      <p:ext uri="{BB962C8B-B14F-4D97-AF65-F5344CB8AC3E}">
        <p14:creationId xmlns:p14="http://schemas.microsoft.com/office/powerpoint/2010/main" val="305935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accent5"/>
              </a:gs>
              <a:gs pos="10000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4"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5"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Tree>
    <p:extLst>
      <p:ext uri="{BB962C8B-B14F-4D97-AF65-F5344CB8AC3E}">
        <p14:creationId xmlns:p14="http://schemas.microsoft.com/office/powerpoint/2010/main" val="174284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elfolie_TUD_blauverlauf">
    <p:spTree>
      <p:nvGrpSpPr>
        <p:cNvPr id="1" name=""/>
        <p:cNvGrpSpPr/>
        <p:nvPr/>
      </p:nvGrpSpPr>
      <p:grpSpPr>
        <a:xfrm>
          <a:off x="0" y="0"/>
          <a:ext cx="0" cy="0"/>
          <a:chOff x="0" y="0"/>
          <a:chExt cx="0" cy="0"/>
        </a:xfrm>
      </p:grpSpPr>
      <p:sp>
        <p:nvSpPr>
          <p:cNvPr id="13" name="Rechteck 12"/>
          <p:cNvSpPr/>
          <p:nvPr/>
        </p:nvSpPr>
        <p:spPr>
          <a:xfrm>
            <a:off x="0" y="0"/>
            <a:ext cx="12192000" cy="6858001"/>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2" name="Textplatzhalter 25"/>
          <p:cNvSpPr>
            <a:spLocks noGrp="1"/>
          </p:cNvSpPr>
          <p:nvPr>
            <p:ph type="body" sz="quarter" idx="10" hasCustomPrompt="1"/>
          </p:nvPr>
        </p:nvSpPr>
        <p:spPr>
          <a:xfrm>
            <a:off x="882808" y="2852116"/>
            <a:ext cx="1692959" cy="246221"/>
          </a:xfrm>
          <a:prstGeom prst="rect">
            <a:avLst/>
          </a:prstGeom>
          <a:noFill/>
          <a:ln>
            <a:noFill/>
          </a:ln>
        </p:spPr>
        <p:txBody>
          <a:bodyPr wrap="none" lIns="0">
            <a:spAutoFit/>
          </a:bodyPr>
          <a:lstStyle>
            <a:lvl1pPr>
              <a:spcBef>
                <a:spcPts val="0"/>
              </a:spcBef>
              <a:defRPr sz="1600" b="1">
                <a:solidFill>
                  <a:schemeClr val="bg1">
                    <a:alpha val="70000"/>
                  </a:schemeClr>
                </a:solidFill>
              </a:defRPr>
            </a:lvl1pPr>
          </a:lstStyle>
          <a:p>
            <a:pPr lvl="0"/>
            <a:r>
              <a:rPr lang="de-DE" dirty="0"/>
              <a:t>Vorname, Name</a:t>
            </a:r>
          </a:p>
        </p:txBody>
      </p:sp>
      <p:sp>
        <p:nvSpPr>
          <p:cNvPr id="14"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5981697" cy="246221"/>
          </a:xfrm>
          <a:prstGeom prst="rect">
            <a:avLst/>
          </a:prstGeom>
          <a:noFill/>
        </p:spPr>
        <p:txBody>
          <a:bodyPr wrap="none" lIns="0">
            <a:spAutoFit/>
          </a:bodyPr>
          <a:lstStyle>
            <a:lvl1pPr marL="0" indent="0" algn="l">
              <a:buNone/>
              <a:defRPr b="0">
                <a:solidFill>
                  <a:schemeClr val="bg1">
                    <a:alpha val="7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028966" cy="246221"/>
          </a:xfrm>
          <a:prstGeom prst="rect">
            <a:avLst/>
          </a:prstGeom>
          <a:noFill/>
          <a:ln>
            <a:noFill/>
          </a:ln>
        </p:spPr>
        <p:txBody>
          <a:bodyPr wrap="none" lIns="0">
            <a:spAutoFit/>
          </a:bodyPr>
          <a:lstStyle>
            <a:lvl1pPr>
              <a:spcBef>
                <a:spcPts val="0"/>
              </a:spcBef>
              <a:defRPr sz="1600" b="0">
                <a:solidFill>
                  <a:schemeClr val="bg1">
                    <a:alpha val="70000"/>
                  </a:schemeClr>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
        <p:nvSpPr>
          <p:cNvPr id="18"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419044" cy="246221"/>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pic>
        <p:nvPicPr>
          <p:cNvPr id="19" name="Grafik 18" descr="Logo. Acht unregelmäßige Dreiecksflächen sind, im Uhrzeigersinn zu einem regelmäßig achteckigen Ring angeordnet. Links daneben zweizeilig der Schriftzug &quot;DRESDEN concept" title="Logo Dresden concep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7694" y="329323"/>
            <a:ext cx="1463906" cy="543600"/>
          </a:xfrm>
          <a:prstGeom prst="rect">
            <a:avLst/>
          </a:prstGeom>
        </p:spPr>
      </p:pic>
      <p:pic>
        <p:nvPicPr>
          <p:cNvPr id="20" name="Grafik 19"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04" y="349731"/>
            <a:ext cx="1765029" cy="514800"/>
          </a:xfrm>
          <a:prstGeom prst="rect">
            <a:avLst/>
          </a:prstGeom>
        </p:spPr>
      </p:pic>
    </p:spTree>
    <p:extLst>
      <p:ext uri="{BB962C8B-B14F-4D97-AF65-F5344CB8AC3E}">
        <p14:creationId xmlns:p14="http://schemas.microsoft.com/office/powerpoint/2010/main" val="523281077"/>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4" name="Bildplatzhalter 3"/>
          <p:cNvSpPr>
            <a:spLocks noGrp="1"/>
          </p:cNvSpPr>
          <p:nvPr>
            <p:ph type="pic" sz="quarter" idx="13"/>
          </p:nvPr>
        </p:nvSpPr>
        <p:spPr>
          <a:xfrm>
            <a:off x="0" y="0"/>
            <a:ext cx="12192000" cy="6129338"/>
          </a:xfrm>
          <a:solidFill>
            <a:schemeClr val="bg1">
              <a:lumMod val="95000"/>
            </a:schemeClr>
          </a:solidFill>
        </p:spPr>
        <p:txBody>
          <a:bodyPr/>
          <a:lstStyle/>
          <a:p>
            <a:r>
              <a:rPr lang="de-DE"/>
              <a:t>Bild durch Klicken auf Symbol hinzufügen</a:t>
            </a:r>
          </a:p>
        </p:txBody>
      </p:sp>
      <p:sp>
        <p:nvSpPr>
          <p:cNvPr id="6"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Tree>
    <p:extLst>
      <p:ext uri="{BB962C8B-B14F-4D97-AF65-F5344CB8AC3E}">
        <p14:creationId xmlns:p14="http://schemas.microsoft.com/office/powerpoint/2010/main" val="282323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elfolie_TUD_weiß">
    <p:spTree>
      <p:nvGrpSpPr>
        <p:cNvPr id="1" name=""/>
        <p:cNvGrpSpPr/>
        <p:nvPr/>
      </p:nvGrpSpPr>
      <p:grpSpPr>
        <a:xfrm>
          <a:off x="0" y="0"/>
          <a:ext cx="0" cy="0"/>
          <a:chOff x="0" y="0"/>
          <a:chExt cx="0" cy="0"/>
        </a:xfrm>
      </p:grpSpPr>
      <p:sp>
        <p:nvSpPr>
          <p:cNvPr id="7" name="Textplatzhalter 25"/>
          <p:cNvSpPr>
            <a:spLocks noGrp="1"/>
          </p:cNvSpPr>
          <p:nvPr>
            <p:ph type="body" sz="quarter" idx="10" hasCustomPrompt="1"/>
          </p:nvPr>
        </p:nvSpPr>
        <p:spPr>
          <a:xfrm>
            <a:off x="882808" y="2852116"/>
            <a:ext cx="1692959" cy="246221"/>
          </a:xfrm>
          <a:prstGeom prst="rect">
            <a:avLst/>
          </a:prstGeom>
          <a:noFill/>
          <a:ln>
            <a:noFill/>
          </a:ln>
        </p:spPr>
        <p:txBody>
          <a:bodyPr wrap="none" lIns="0">
            <a:spAutoFit/>
          </a:bodyPr>
          <a:lstStyle>
            <a:lvl1pPr>
              <a:spcBef>
                <a:spcPts val="0"/>
              </a:spcBef>
              <a:defRPr sz="1600"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882772" y="5028236"/>
            <a:ext cx="5981697" cy="246221"/>
          </a:xfrm>
          <a:prstGeom prst="rect">
            <a:avLst/>
          </a:prstGeom>
          <a:noFill/>
        </p:spPr>
        <p:txBody>
          <a:bodyPr wrap="none" l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028966" cy="246221"/>
          </a:xfrm>
          <a:prstGeom prst="rect">
            <a:avLst/>
          </a:prstGeom>
          <a:noFill/>
          <a:ln>
            <a:noFill/>
          </a:ln>
        </p:spPr>
        <p:txBody>
          <a:bodyPr wrap="none" lIns="0">
            <a:spAutoFit/>
          </a:bodyPr>
          <a:lstStyle>
            <a:lvl1pPr>
              <a:spcBef>
                <a:spcPts val="0"/>
              </a:spcBef>
              <a:defRPr sz="1600"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419044" cy="246221"/>
          </a:xfrm>
          <a:prstGeom prst="rect">
            <a:avLst/>
          </a:prstGeom>
          <a:noFill/>
        </p:spPr>
        <p:txBody>
          <a:bodyPr wrap="none" lIns="0">
            <a:spAutoFit/>
          </a:bodyPr>
          <a:lstStyle>
            <a:lvl1pPr>
              <a:defRPr b="0">
                <a:solidFill>
                  <a:schemeClr val="accent1"/>
                </a:solidFill>
              </a:defRPr>
            </a:lvl1pPr>
          </a:lstStyle>
          <a:p>
            <a:pPr lvl="0"/>
            <a:r>
              <a:rPr lang="de-DE" dirty="0"/>
              <a:t>Ort oder Anlass des Vortrags // Samstag, 13. Januar 2021</a:t>
            </a:r>
          </a:p>
        </p:txBody>
      </p:sp>
      <p:pic>
        <p:nvPicPr>
          <p:cNvPr id="15" name="Grafik 14" descr="Logo. Acht unregelmäßige Dreiecksflächen sind, im Uhrzeigersinn einen Farbverlauf von dunkelblau bis hellgrün ergebend, zu einem regelmäßig achteckigen Ring angeordnet. Links daneben zweizeilig der Schriftzug &quot;DRESDEN concept" title="Logo Dresden concep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06348" y="321077"/>
            <a:ext cx="1468046" cy="548987"/>
          </a:xfrm>
          <a:prstGeom prst="rect">
            <a:avLst/>
          </a:prstGeom>
        </p:spPr>
      </p:pic>
      <p:pic>
        <p:nvPicPr>
          <p:cNvPr id="17" name="Grafik 16"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8373"/>
            <a:ext cx="1764000" cy="514800"/>
          </a:xfrm>
          <a:prstGeom prst="rect">
            <a:avLst/>
          </a:prstGeom>
        </p:spPr>
      </p:pic>
    </p:spTree>
    <p:extLst>
      <p:ext uri="{BB962C8B-B14F-4D97-AF65-F5344CB8AC3E}">
        <p14:creationId xmlns:p14="http://schemas.microsoft.com/office/powerpoint/2010/main" val="172519847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elfolie_TUD_Foto_a">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0"/>
            <a:ext cx="12192000" cy="6858000"/>
          </a:xfrm>
          <a:solidFill>
            <a:schemeClr val="bg1">
              <a:lumMod val="95000"/>
            </a:schemeClr>
          </a:solidFill>
        </p:spPr>
        <p:txBody>
          <a:bodyPr/>
          <a:lstStyle/>
          <a:p>
            <a:r>
              <a:rPr lang="de-DE"/>
              <a:t>Bild durch Klicken auf Symbol hinzufügen</a:t>
            </a:r>
            <a:endParaRPr lang="de-DE" dirty="0"/>
          </a:p>
        </p:txBody>
      </p:sp>
      <p:sp>
        <p:nvSpPr>
          <p:cNvPr id="10" name="Bildplatzhalter 9" descr="Logo. Acht unregelmäßige Dreiecksflächen sind, im Uhrzeigersinn einen Farbverlauf von dunkelblau bis hellgrün ergebend, zu einem regelmäßig achteckigen Ring angeordnet. Links daneben zweizeilig der Schriftzug &quot;DRESDEN concept" title="Logo Dresden concept"/>
          <p:cNvSpPr>
            <a:spLocks noGrp="1"/>
          </p:cNvSpPr>
          <p:nvPr>
            <p:ph type="pic" sz="quarter" idx="16"/>
          </p:nvPr>
        </p:nvSpPr>
        <p:spPr>
          <a:xfrm>
            <a:off x="10405594" y="327901"/>
            <a:ext cx="1468800" cy="550800"/>
          </a:xfrm>
          <a:blipFill>
            <a:blip r:embed="rId2"/>
            <a:srcRect/>
            <a:stretch>
              <a:fillRect l="-493" r="-493"/>
            </a:stretch>
          </a:blipFill>
        </p:spPr>
        <p:txBody>
          <a:bodyPr/>
          <a:lstStyle>
            <a:lvl1pPr>
              <a:defRPr sz="100" b="0">
                <a:solidFill>
                  <a:schemeClr val="bg1"/>
                </a:solidFill>
              </a:defRPr>
            </a:lvl1pPr>
          </a:lstStyle>
          <a:p>
            <a:r>
              <a:rPr lang="de-DE"/>
              <a:t>Bild durch Klicken auf Symbol hinzufügen</a:t>
            </a:r>
            <a:endParaRPr lang="de-DE" dirty="0"/>
          </a:p>
        </p:txBody>
      </p:sp>
      <p:sp>
        <p:nvSpPr>
          <p:cNvPr id="7"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
        <p:nvSpPr>
          <p:cNvPr id="5" name="Bildplatzhalter 4" descr="Logo. Schriftzug &quot;Technische Universität Dresden&quot;. Links davon befindet sich ein Achteck, das in zwei Bereiche aufgeteilt ist, die zusammen die Buchstaben &quot;T&quot; und &quot;U&quot; ergeben." title="Logo der TU Dresden"/>
          <p:cNvSpPr>
            <a:spLocks noGrp="1"/>
          </p:cNvSpPr>
          <p:nvPr>
            <p:ph type="pic" sz="quarter" idx="15"/>
          </p:nvPr>
        </p:nvSpPr>
        <p:spPr>
          <a:xfrm>
            <a:off x="286458" y="346075"/>
            <a:ext cx="1764000" cy="514800"/>
          </a:xfrm>
          <a:blipFill dpi="0" rotWithShape="1">
            <a:blip r:embed="rId3">
              <a:extLst>
                <a:ext uri="{28A0092B-C50C-407E-A947-70E740481C1C}">
                  <a14:useLocalDpi xmlns:a14="http://schemas.microsoft.com/office/drawing/2010/main" val="0"/>
                </a:ext>
              </a:extLst>
            </a:blip>
            <a:srcRect/>
            <a:stretch>
              <a:fillRect l="-29" r="-29"/>
            </a:stretch>
          </a:blipFill>
        </p:spPr>
        <p:txBody>
          <a:bodyPr/>
          <a:lstStyle>
            <a:lvl1pPr>
              <a:defRPr sz="100" b="0">
                <a:solidFill>
                  <a:schemeClr val="bg1"/>
                </a:solidFill>
              </a:defRPr>
            </a:lvl1pPr>
          </a:lstStyle>
          <a:p>
            <a:r>
              <a:rPr lang="de-DE"/>
              <a:t>Bild durch Klicken auf Symbol hinzufügen</a:t>
            </a:r>
            <a:endParaRPr lang="de-DE" dirty="0"/>
          </a:p>
        </p:txBody>
      </p:sp>
    </p:spTree>
    <p:extLst>
      <p:ext uri="{BB962C8B-B14F-4D97-AF65-F5344CB8AC3E}">
        <p14:creationId xmlns:p14="http://schemas.microsoft.com/office/powerpoint/2010/main" val="421170368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Titelfolie_TUD_weiß+Foto">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0"/>
            <a:ext cx="12192000" cy="6858000"/>
          </a:xfrm>
          <a:solidFill>
            <a:schemeClr val="bg1">
              <a:lumMod val="95000"/>
            </a:schemeClr>
          </a:solidFill>
        </p:spPr>
        <p:txBody>
          <a:bodyPr/>
          <a:lstStyle/>
          <a:p>
            <a:r>
              <a:rPr lang="de-DE"/>
              <a:t>Bild durch Klicken auf Symbol hinzufügen</a:t>
            </a:r>
          </a:p>
        </p:txBody>
      </p:sp>
      <p:sp>
        <p:nvSpPr>
          <p:cNvPr id="16" name="Bildplatzhalter 9" descr="Logo. Acht unregelmäßige Dreiecksflächen sind, im Uhrzeigersinn einen Farbverlauf von dunkelblau bis hellgrün ergebend, zu einem regelmäßig achteckigen Ring angeordnet. Links daneben zweizeilig der Schriftzug &quot;DRESDEN concept" title="Logo Dresden concept"/>
          <p:cNvSpPr>
            <a:spLocks noGrp="1"/>
          </p:cNvSpPr>
          <p:nvPr>
            <p:ph type="pic" sz="quarter" idx="16"/>
          </p:nvPr>
        </p:nvSpPr>
        <p:spPr>
          <a:xfrm>
            <a:off x="10442465" y="328249"/>
            <a:ext cx="1468800" cy="550800"/>
          </a:xfrm>
          <a:blipFill>
            <a:blip r:embed="rId2"/>
            <a:srcRect/>
            <a:stretch>
              <a:fillRect l="-493" r="-493"/>
            </a:stretch>
          </a:blipFill>
        </p:spPr>
        <p:txBody>
          <a:bodyPr/>
          <a:lstStyle>
            <a:lvl1pPr>
              <a:defRPr sz="100" b="0">
                <a:solidFill>
                  <a:schemeClr val="bg1"/>
                </a:solidFill>
              </a:defRPr>
            </a:lvl1pPr>
          </a:lstStyle>
          <a:p>
            <a:r>
              <a:rPr lang="de-DE" sz="300" b="0"/>
              <a:t>Bild durch Klicken auf Symbol hinzufügen</a:t>
            </a:r>
            <a:endParaRPr lang="de-DE" dirty="0"/>
          </a:p>
        </p:txBody>
      </p:sp>
      <p:sp>
        <p:nvSpPr>
          <p:cNvPr id="17" name="Bildplatzhalter 4" descr="Logo. Schriftzug &quot;Technische Universität Dresden&quot;. Links davon befindet sich ein Achteck, das in zwei Bereiche aufgeteilt ist, die zusammen die Buchstaben &quot;T&quot; und &quot;U&quot; ergeben." title="Logo der TU Dresden"/>
          <p:cNvSpPr>
            <a:spLocks noGrp="1"/>
          </p:cNvSpPr>
          <p:nvPr>
            <p:ph type="pic" sz="quarter" idx="15"/>
          </p:nvPr>
        </p:nvSpPr>
        <p:spPr>
          <a:xfrm>
            <a:off x="290304" y="349731"/>
            <a:ext cx="1764000" cy="514800"/>
          </a:xfrm>
          <a:blipFill dpi="0" rotWithShape="1">
            <a:blip r:embed="rId3"/>
            <a:srcRect/>
            <a:stretch>
              <a:fillRect l="-29" r="-29"/>
            </a:stretch>
          </a:blipFill>
        </p:spPr>
        <p:txBody>
          <a:bodyPr/>
          <a:lstStyle>
            <a:lvl1pPr>
              <a:defRPr sz="100">
                <a:solidFill>
                  <a:schemeClr val="bg1"/>
                </a:solidFill>
              </a:defRPr>
            </a:lvl1pPr>
          </a:lstStyle>
          <a:p>
            <a:r>
              <a:rPr lang="de-DE"/>
              <a:t>Bild durch Klicken auf Symbol hinzufügen</a:t>
            </a:r>
            <a:endParaRPr lang="de-DE" dirty="0"/>
          </a:p>
        </p:txBody>
      </p:sp>
      <p:sp>
        <p:nvSpPr>
          <p:cNvPr id="7"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300280233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elfolie_TUD_Foto_a">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1204913"/>
            <a:ext cx="12192000" cy="5653086"/>
          </a:xfrm>
          <a:solidFill>
            <a:schemeClr val="bg1">
              <a:lumMod val="95000"/>
            </a:schemeClr>
          </a:solidFill>
        </p:spPr>
        <p:txBody>
          <a:bodyPr/>
          <a:lstStyle/>
          <a:p>
            <a:r>
              <a:rPr lang="de-DE"/>
              <a:t>Bild durch Klicken auf Symbol hinzufügen</a:t>
            </a:r>
          </a:p>
        </p:txBody>
      </p:sp>
      <p:sp>
        <p:nvSpPr>
          <p:cNvPr id="7"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5" name="Grafik 14" descr="Logo. Acht unregelmäßige Dreiecksflächen sind, im Uhrzeigersinn einen Farbverlauf von dunkelblau bis hellgrün ergebend, zu einem regelmäßig achteckigen Ring angeordnet. Links daneben zweizeilig der Schriftzug &quot;DRESDEN concept" title="Logo Dresden concep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06348" y="348373"/>
            <a:ext cx="1468046" cy="543600"/>
          </a:xfrm>
          <a:prstGeom prst="rect">
            <a:avLst/>
          </a:prstGeom>
        </p:spPr>
      </p:pic>
      <p:pic>
        <p:nvPicPr>
          <p:cNvPr id="18" name="Grafik 17"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8373"/>
            <a:ext cx="1764000" cy="514800"/>
          </a:xfrm>
          <a:prstGeom prst="rect">
            <a:avLst/>
          </a:prstGeom>
        </p:spPr>
      </p:pic>
    </p:spTree>
    <p:extLst>
      <p:ext uri="{BB962C8B-B14F-4D97-AF65-F5344CB8AC3E}">
        <p14:creationId xmlns:p14="http://schemas.microsoft.com/office/powerpoint/2010/main" val="254226289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elfolie_TUD_weiß-blau">
    <p:spTree>
      <p:nvGrpSpPr>
        <p:cNvPr id="1" name=""/>
        <p:cNvGrpSpPr/>
        <p:nvPr/>
      </p:nvGrpSpPr>
      <p:grpSpPr>
        <a:xfrm>
          <a:off x="0" y="0"/>
          <a:ext cx="0" cy="0"/>
          <a:chOff x="0" y="0"/>
          <a:chExt cx="0" cy="0"/>
        </a:xfrm>
      </p:grpSpPr>
      <p:sp>
        <p:nvSpPr>
          <p:cNvPr id="13" name="Rechteck 12"/>
          <p:cNvSpPr/>
          <p:nvPr/>
        </p:nvSpPr>
        <p:spPr>
          <a:xfrm>
            <a:off x="0" y="1204912"/>
            <a:ext cx="12192000" cy="5653089"/>
          </a:xfrm>
          <a:prstGeom prst="rect">
            <a:avLst/>
          </a:prstGeom>
          <a:gradFill>
            <a:gsLst>
              <a:gs pos="14000">
                <a:schemeClr val="accent5"/>
              </a:gs>
              <a:gs pos="10000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2"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8" name="Grafik 17" descr="Logo. Acht unregelmäßige Dreiecksflächen sind, im Uhrzeigersinn einen Farbverlauf von dunkelblau bis hellgrün ergebend, zu einem regelmäßig achteckigen Ring angeordnet. Links daneben zweizeilig der Schriftzug &quot;DRESDEN concept" title="Logo Dresden concep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06348" y="348373"/>
            <a:ext cx="1468046" cy="543600"/>
          </a:xfrm>
          <a:prstGeom prst="rect">
            <a:avLst/>
          </a:prstGeom>
        </p:spPr>
      </p:pic>
      <p:pic>
        <p:nvPicPr>
          <p:cNvPr id="20" name="Grafik 19"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8373"/>
            <a:ext cx="1764000" cy="514800"/>
          </a:xfrm>
          <a:prstGeom prst="rect">
            <a:avLst/>
          </a:prstGeom>
        </p:spPr>
      </p:pic>
    </p:spTree>
    <p:extLst>
      <p:ext uri="{BB962C8B-B14F-4D97-AF65-F5344CB8AC3E}">
        <p14:creationId xmlns:p14="http://schemas.microsoft.com/office/powerpoint/2010/main" val="2984005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elfolie_TUD_weiß-blau">
    <p:spTree>
      <p:nvGrpSpPr>
        <p:cNvPr id="1" name=""/>
        <p:cNvGrpSpPr/>
        <p:nvPr/>
      </p:nvGrpSpPr>
      <p:grpSpPr>
        <a:xfrm>
          <a:off x="0" y="0"/>
          <a:ext cx="0" cy="0"/>
          <a:chOff x="0" y="0"/>
          <a:chExt cx="0" cy="0"/>
        </a:xfrm>
      </p:grpSpPr>
      <p:sp>
        <p:nvSpPr>
          <p:cNvPr id="13" name="Rechteck 12"/>
          <p:cNvSpPr/>
          <p:nvPr/>
        </p:nvSpPr>
        <p:spPr>
          <a:xfrm>
            <a:off x="0" y="1204912"/>
            <a:ext cx="12192000" cy="5653089"/>
          </a:xfrm>
          <a:prstGeom prst="rect">
            <a:avLst/>
          </a:prstGeom>
          <a:gradFill>
            <a:gsLst>
              <a:gs pos="14000">
                <a:srgbClr val="951B81"/>
              </a:gs>
              <a:gs pos="100000">
                <a:srgbClr val="59358C"/>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2"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8" name="Grafik 17" descr="Logo. Acht unregelmäßige Dreiecksflächen sind, im Uhrzeigersinn einen Farbverlauf von dunkelblau bis hellgrün ergebend, zu einem regelmäßig achteckigen Ring angeordnet. Links daneben zweizeilig der Schriftzug &quot;DRESDEN concept" title="Logo Dresden concep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06348" y="348373"/>
            <a:ext cx="1468046" cy="543600"/>
          </a:xfrm>
          <a:prstGeom prst="rect">
            <a:avLst/>
          </a:prstGeom>
        </p:spPr>
      </p:pic>
      <p:pic>
        <p:nvPicPr>
          <p:cNvPr id="20" name="Grafik 19"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8373"/>
            <a:ext cx="1764000" cy="514800"/>
          </a:xfrm>
          <a:prstGeom prst="rect">
            <a:avLst/>
          </a:prstGeom>
        </p:spPr>
      </p:pic>
    </p:spTree>
    <p:extLst>
      <p:ext uri="{BB962C8B-B14F-4D97-AF65-F5344CB8AC3E}">
        <p14:creationId xmlns:p14="http://schemas.microsoft.com/office/powerpoint/2010/main" val="72336974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w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2" y="346075"/>
            <a:ext cx="9914687" cy="684213"/>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2" y="1481138"/>
            <a:ext cx="10580687" cy="4360861"/>
          </a:xfrm>
          <a:prstGeom prst="rect">
            <a:avLst/>
          </a:prstGeom>
          <a:ln>
            <a:noFill/>
          </a:ln>
        </p:spPr>
        <p:txBody>
          <a:bodyPr vert="horz" lIns="0" tIns="0" rIns="0" bIns="0" rtlCol="0">
            <a:noAutofit/>
          </a:bodyPr>
          <a:lstStyle/>
          <a:p>
            <a:pPr lvl="0"/>
            <a:r>
              <a:rPr lang="de-DE" dirty="0"/>
              <a:t>Erste Textebene (16pt bis Ebene 4)</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 (nachfolgend alles 14 </a:t>
            </a:r>
            <a:r>
              <a:rPr lang="de-DE" dirty="0" err="1"/>
              <a:t>pt</a:t>
            </a:r>
            <a:r>
              <a:rPr lang="de-DE" dirty="0"/>
              <a:t>)</a:t>
            </a:r>
          </a:p>
          <a:p>
            <a:pPr lvl="5"/>
            <a:r>
              <a:rPr lang="de-DE" dirty="0"/>
              <a:t>Sechste Textebene für Aufzählungen bei viel Text</a:t>
            </a:r>
          </a:p>
          <a:p>
            <a:pPr lvl="6"/>
            <a:r>
              <a:rPr lang="de-DE" dirty="0"/>
              <a:t>Siebte Textebene für Aufzählungen bei viel Text</a:t>
            </a:r>
          </a:p>
          <a:p>
            <a:pPr lvl="7"/>
            <a:r>
              <a:rPr lang="de-DE" dirty="0"/>
              <a:t>Achte Textebene für Aufzählungen bei viel Text</a:t>
            </a:r>
          </a:p>
          <a:p>
            <a:pPr lvl="8"/>
            <a:r>
              <a:rPr lang="de-DE" dirty="0"/>
              <a:t>Neunte Textebene für Aufzählungen bei viel Text</a:t>
            </a:r>
          </a:p>
          <a:p>
            <a:pPr lvl="5"/>
            <a:endParaRPr lang="de-DE" dirty="0"/>
          </a:p>
        </p:txBody>
      </p:sp>
      <p:sp>
        <p:nvSpPr>
          <p:cNvPr id="4" name="Textfeld 3"/>
          <p:cNvSpPr txBox="1"/>
          <p:nvPr userDrawn="1"/>
        </p:nvSpPr>
        <p:spPr>
          <a:xfrm>
            <a:off x="2477770" y="6319797"/>
            <a:ext cx="4485005" cy="369332"/>
          </a:xfrm>
          <a:prstGeom prst="rect">
            <a:avLst/>
          </a:prstGeom>
          <a:noFill/>
        </p:spPr>
        <p:txBody>
          <a:bodyPr wrap="square" lIns="0" tIns="0" rIns="0" bIns="0" rtlCol="0" anchor="b">
            <a:spAutoFit/>
          </a:bodyPr>
          <a:lstStyle/>
          <a:p>
            <a:pPr marL="0" marR="0" lvl="0" indent="0" algn="l" defTabSz="914269" rtl="0" eaLnBrk="1" fontAlgn="auto" latinLnBrk="0" hangingPunct="1">
              <a:lnSpc>
                <a:spcPct val="100000"/>
              </a:lnSpc>
              <a:spcBef>
                <a:spcPts val="0"/>
              </a:spcBef>
              <a:spcAft>
                <a:spcPts val="0"/>
              </a:spcAft>
              <a:buClrTx/>
              <a:buSzTx/>
              <a:buFontTx/>
              <a:buNone/>
              <a:tabLst/>
              <a:defRPr/>
            </a:pPr>
            <a:r>
              <a:rPr lang="de-DE" sz="800" dirty="0">
                <a:solidFill>
                  <a:schemeClr val="tx2"/>
                </a:solidFill>
              </a:rPr>
              <a:t>Abschlusspräsentation I-AT – Node-Red</a:t>
            </a:r>
          </a:p>
          <a:p>
            <a:pPr algn="l"/>
            <a:r>
              <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Institut für Automatisierungstechnik / </a:t>
            </a:r>
            <a:r>
              <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Rothhaupt, Marcus</a:t>
            </a:r>
            <a:endParaRPr lang="de-DE" sz="8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8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Dresden, 04. Februar 2022</a:t>
            </a:r>
            <a:endPar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7157720" y="6306444"/>
            <a:ext cx="704850" cy="369332"/>
          </a:xfrm>
          <a:prstGeom prst="rect">
            <a:avLst/>
          </a:prstGeom>
          <a:noFill/>
        </p:spPr>
        <p:txBody>
          <a:bodyPr wrap="square" lIns="0" tIns="0" rIns="0" bIns="0" rtlCol="0" anchor="b">
            <a:spAutoFit/>
          </a:bodyPr>
          <a:lstStyle/>
          <a:p>
            <a:pPr marL="0" marR="0" lvl="0" indent="0" algn="l" defTabSz="914269" rtl="0" eaLnBrk="1" fontAlgn="auto" latinLnBrk="0" hangingPunct="1">
              <a:lnSpc>
                <a:spcPct val="100000"/>
              </a:lnSpc>
              <a:spcBef>
                <a:spcPts val="0"/>
              </a:spcBef>
              <a:spcAft>
                <a:spcPts val="0"/>
              </a:spcAft>
              <a:buClrTx/>
              <a:buSzTx/>
              <a:buFontTx/>
              <a:buNone/>
              <a:tabLst/>
              <a:defRPr/>
            </a:pPr>
            <a:br>
              <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rPr>
            </a:br>
            <a:r>
              <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Folie</a:t>
            </a:r>
            <a:r>
              <a:rPr lang="de-DE" sz="8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800" baseline="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marL="0" marR="0" lvl="0" indent="0" algn="l" defTabSz="914269" rtl="0" eaLnBrk="1" fontAlgn="auto" latinLnBrk="0" hangingPunct="1">
                <a:lnSpc>
                  <a:spcPct val="100000"/>
                </a:lnSpc>
                <a:spcBef>
                  <a:spcPts val="0"/>
                </a:spcBef>
                <a:spcAft>
                  <a:spcPts val="0"/>
                </a:spcAft>
                <a:buClrTx/>
                <a:buSzTx/>
                <a:buFontTx/>
                <a:buNone/>
                <a:tabLst/>
                <a:defRPr/>
              </a:pPr>
              <a:t>‹Nr.›</a:t>
            </a:fld>
            <a:endParaRPr lang="de-DE" sz="8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269" rtl="0" eaLnBrk="1" fontAlgn="auto" latinLnBrk="0" hangingPunct="1">
              <a:lnSpc>
                <a:spcPct val="100000"/>
              </a:lnSpc>
              <a:spcBef>
                <a:spcPts val="0"/>
              </a:spcBef>
              <a:spcAft>
                <a:spcPts val="0"/>
              </a:spcAft>
              <a:buClrTx/>
              <a:buSzTx/>
              <a:buFontTx/>
              <a:buNone/>
              <a:tabLst/>
              <a:defRPr/>
            </a:pPr>
            <a:endPar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descr="Logo. Schriftzug &quot;Technische Universität Dresden&quot;. Links davon befindet sich ein Achteck, das in zwei Bereiche aufgeteilt ist, die zusammen die Buchstaben &quot;T&quot; und &quot;U&quot; ergeben." title="Logo der TU Dresden"/>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504825" y="6334048"/>
            <a:ext cx="1116268" cy="324000"/>
          </a:xfrm>
          <a:prstGeom prst="rect">
            <a:avLst/>
          </a:prstGeom>
        </p:spPr>
      </p:pic>
      <p:pic>
        <p:nvPicPr>
          <p:cNvPr id="13" name="Grafik 12" descr="Logo. Acht unregelmäßige Dreiecksflächen sind, im Uhrzeigersinn einen Farbverlauf von dunkelblau bis hellgrün ergebend, zu einem regelmäßig achteckigen Ring angeordnet. Links daneben zweizeilig der Schriftzug &quot;DRESDEN concept" title="Logo Dresden concept"/>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920730" y="6315776"/>
            <a:ext cx="972216" cy="360000"/>
          </a:xfrm>
          <a:prstGeom prst="rect">
            <a:avLst/>
          </a:prstGeom>
        </p:spPr>
      </p:pic>
      <p:pic>
        <p:nvPicPr>
          <p:cNvPr id="6" name="Grafik 5" descr="Ein Bild, das Text, Galerie, Schild, Raum enthält.&#10;&#10;Automatisch generierte Beschreibung">
            <a:extLst>
              <a:ext uri="{FF2B5EF4-FFF2-40B4-BE49-F238E27FC236}">
                <a16:creationId xmlns:a16="http://schemas.microsoft.com/office/drawing/2014/main" id="{C588CDA2-C0A2-40E9-BE5E-67DE64E8A22D}"/>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10923591" y="41476"/>
            <a:ext cx="1217444" cy="1217444"/>
          </a:xfrm>
          <a:prstGeom prst="rect">
            <a:avLst/>
          </a:prstGeom>
        </p:spPr>
      </p:pic>
    </p:spTree>
    <p:extLst>
      <p:ext uri="{BB962C8B-B14F-4D97-AF65-F5344CB8AC3E}">
        <p14:creationId xmlns:p14="http://schemas.microsoft.com/office/powerpoint/2010/main" val="2089890264"/>
      </p:ext>
    </p:extLst>
  </p:cSld>
  <p:clrMap bg1="lt1" tx1="dk1" bg2="lt2" tx2="dk2" accent1="accent1" accent2="accent2" accent3="accent3" accent4="accent4" accent5="accent5" accent6="accent6" hlink="hlink" folHlink="folHlink"/>
  <p:sldLayoutIdLst>
    <p:sldLayoutId id="2147483892" r:id="rId1"/>
    <p:sldLayoutId id="2147483904" r:id="rId2"/>
    <p:sldLayoutId id="2147483905" r:id="rId3"/>
    <p:sldLayoutId id="2147483893" r:id="rId4"/>
    <p:sldLayoutId id="2147483906" r:id="rId5"/>
    <p:sldLayoutId id="2147483907" r:id="rId6"/>
    <p:sldLayoutId id="2147483908" r:id="rId7"/>
    <p:sldLayoutId id="2147483909" r:id="rId8"/>
    <p:sldLayoutId id="2147483910" r:id="rId9"/>
    <p:sldLayoutId id="2147483911" r:id="rId10"/>
    <p:sldLayoutId id="2147483912" r:id="rId11"/>
    <p:sldLayoutId id="2147483894" r:id="rId12"/>
    <p:sldLayoutId id="2147483913" r:id="rId13"/>
    <p:sldLayoutId id="2147483897" r:id="rId14"/>
    <p:sldLayoutId id="2147483914" r:id="rId15"/>
    <p:sldLayoutId id="2147483915" r:id="rId16"/>
    <p:sldLayoutId id="2147483916" r:id="rId17"/>
    <p:sldLayoutId id="2147483899" r:id="rId18"/>
    <p:sldLayoutId id="2147483896" r:id="rId19"/>
    <p:sldLayoutId id="2147483900" r:id="rId20"/>
    <p:sldLayoutId id="2147483901" r:id="rId21"/>
    <p:sldLayoutId id="2147483918" r:id="rId22"/>
    <p:sldLayoutId id="2147483919" r:id="rId23"/>
    <p:sldLayoutId id="2147483917" r:id="rId24"/>
    <p:sldLayoutId id="2147483902" r:id="rId25"/>
    <p:sldLayoutId id="2147483903" r:id="rId26"/>
    <p:sldLayoutId id="2147483895" r:id="rId27"/>
    <p:sldLayoutId id="2147483920" r:id="rId28"/>
    <p:sldLayoutId id="2147483921" r:id="rId29"/>
    <p:sldLayoutId id="2147483922" r:id="rId30"/>
  </p:sldLayoutIdLst>
  <p:hf hdr="0"/>
  <p:txStyles>
    <p:titleStyle>
      <a:lvl1pPr algn="l" defTabSz="914269" rtl="0" eaLnBrk="1" latinLnBrk="0" hangingPunct="1">
        <a:spcBef>
          <a:spcPct val="0"/>
        </a:spcBef>
        <a:buNone/>
        <a:defRPr sz="2400" b="1" kern="1200" baseline="0">
          <a:solidFill>
            <a:schemeClr val="accent1"/>
          </a:solidFill>
          <a:latin typeface="+mj-lt"/>
          <a:ea typeface="+mj-ea"/>
          <a:cs typeface="+mj-cs"/>
        </a:defRPr>
      </a:lvl1pPr>
    </p:titleStyle>
    <p:bodyStyle>
      <a:lvl1pPr marL="0" indent="0" algn="l" defTabSz="914269" rtl="0" eaLnBrk="1" latinLnBrk="0" hangingPunct="1">
        <a:spcBef>
          <a:spcPts val="600"/>
        </a:spcBef>
        <a:buFont typeface="Arial" panose="020B0604020202020204" pitchFamily="34" charset="0"/>
        <a:buNone/>
        <a:defRPr sz="1600" b="1" kern="1200">
          <a:solidFill>
            <a:schemeClr val="accent1"/>
          </a:solidFill>
          <a:latin typeface="+mn-lt"/>
          <a:ea typeface="+mn-ea"/>
          <a:cs typeface="+mn-cs"/>
        </a:defRPr>
      </a:lvl1pPr>
      <a:lvl2pPr marL="0" indent="0" algn="l" defTabSz="914269" rtl="0" eaLnBrk="1" latinLnBrk="0" hangingPunct="1">
        <a:spcBef>
          <a:spcPts val="600"/>
        </a:spcBef>
        <a:buFont typeface="Open Sans" panose="020B0606030504020204" pitchFamily="34" charset="0"/>
        <a:buNone/>
        <a:defRPr sz="1600" kern="1200">
          <a:solidFill>
            <a:schemeClr val="accent1"/>
          </a:solidFill>
          <a:latin typeface="+mn-lt"/>
          <a:ea typeface="+mn-ea"/>
          <a:cs typeface="+mn-cs"/>
        </a:defRPr>
      </a:lvl2pPr>
      <a:lvl3pPr marL="252000" indent="-252000" algn="l" defTabSz="914269" rtl="0" eaLnBrk="1" latinLnBrk="0" hangingPunct="1">
        <a:spcBef>
          <a:spcPts val="0"/>
        </a:spcBef>
        <a:buFont typeface="Arial" panose="020B0604020202020204" pitchFamily="34" charset="0"/>
        <a:buChar char="—"/>
        <a:defRPr sz="1600" kern="1200">
          <a:solidFill>
            <a:schemeClr val="accent1"/>
          </a:solidFill>
          <a:latin typeface="+mn-lt"/>
          <a:ea typeface="+mn-ea"/>
          <a:cs typeface="+mn-cs"/>
        </a:defRPr>
      </a:lvl3pPr>
      <a:lvl4pPr marL="252000" indent="-144000" algn="l" defTabSz="914269" rtl="0" eaLnBrk="1" latinLnBrk="0" hangingPunct="1">
        <a:spcBef>
          <a:spcPts val="0"/>
        </a:spcBef>
        <a:buFont typeface="Open Sans" panose="020B0606030504020204" pitchFamily="34" charset="0"/>
        <a:buChar char="–"/>
        <a:defRPr sz="1600" kern="1200">
          <a:solidFill>
            <a:schemeClr val="accent1"/>
          </a:solidFill>
          <a:latin typeface="+mn-lt"/>
          <a:ea typeface="+mn-ea"/>
          <a:cs typeface="+mn-cs"/>
        </a:defRPr>
      </a:lvl4pPr>
      <a:lvl5pPr marL="0" indent="0" algn="l" defTabSz="914269" rtl="0" eaLnBrk="1" latinLnBrk="0" hangingPunct="1">
        <a:spcBef>
          <a:spcPts val="600"/>
        </a:spcBef>
        <a:spcAft>
          <a:spcPts val="0"/>
        </a:spcAft>
        <a:buFont typeface="Symbol" panose="05050102010706020507" pitchFamily="18" charset="2"/>
        <a:buNone/>
        <a:defRPr sz="1400" b="1" kern="1200" baseline="0">
          <a:solidFill>
            <a:schemeClr val="accent1"/>
          </a:solidFill>
          <a:latin typeface="+mn-lt"/>
          <a:ea typeface="+mn-ea"/>
          <a:cs typeface="+mn-cs"/>
        </a:defRPr>
      </a:lvl5pPr>
      <a:lvl6pPr marL="0" marR="0" indent="0" algn="l" defTabSz="914269" rtl="0" eaLnBrk="1" fontAlgn="auto" latinLnBrk="0" hangingPunct="1">
        <a:lnSpc>
          <a:spcPct val="100000"/>
        </a:lnSpc>
        <a:spcBef>
          <a:spcPts val="600"/>
        </a:spcBef>
        <a:spcAft>
          <a:spcPts val="0"/>
        </a:spcAft>
        <a:buClrTx/>
        <a:buSzTx/>
        <a:buFont typeface="Arial" panose="020B0604020202020204" pitchFamily="34" charset="0"/>
        <a:buNone/>
        <a:tabLst/>
        <a:defRPr sz="1400" b="0" kern="1200">
          <a:solidFill>
            <a:schemeClr val="accent1"/>
          </a:solidFill>
          <a:latin typeface="+mn-lt"/>
          <a:ea typeface="+mn-ea"/>
          <a:cs typeface="+mn-cs"/>
        </a:defRPr>
      </a:lvl6pPr>
      <a:lvl7pPr marL="252000" marR="0" indent="-252000" algn="l" defTabSz="914269" rtl="0" eaLnBrk="1" fontAlgn="auto" latinLnBrk="0" hangingPunct="1">
        <a:lnSpc>
          <a:spcPct val="100000"/>
        </a:lnSpc>
        <a:spcBef>
          <a:spcPts val="0"/>
        </a:spcBef>
        <a:spcAft>
          <a:spcPts val="0"/>
        </a:spcAft>
        <a:buClrTx/>
        <a:buSzTx/>
        <a:buFont typeface="Arial" panose="020B0604020202020204" pitchFamily="34" charset="0"/>
        <a:buChar char="—"/>
        <a:tabLst/>
        <a:defRPr lang="de-DE" sz="1400" kern="1200" dirty="0" smtClean="0">
          <a:solidFill>
            <a:schemeClr val="accent1"/>
          </a:solidFill>
          <a:latin typeface="+mn-lt"/>
          <a:ea typeface="+mn-ea"/>
          <a:cs typeface="+mn-cs"/>
        </a:defRPr>
      </a:lvl7pPr>
      <a:lvl8pPr marL="252000" marR="0" indent="-144000" algn="l" defTabSz="914269" rtl="0" eaLnBrk="1" fontAlgn="auto" latinLnBrk="0" hangingPunct="1">
        <a:lnSpc>
          <a:spcPct val="100000"/>
        </a:lnSpc>
        <a:spcBef>
          <a:spcPts val="0"/>
        </a:spcBef>
        <a:spcAft>
          <a:spcPts val="0"/>
        </a:spcAft>
        <a:buClrTx/>
        <a:buSzTx/>
        <a:buFont typeface="Open Sans" panose="020B0606030504020204" pitchFamily="34" charset="0"/>
        <a:buChar char="–"/>
        <a:tabLst/>
        <a:defRPr sz="1400" kern="1200">
          <a:solidFill>
            <a:schemeClr val="accent1"/>
          </a:solidFill>
          <a:latin typeface="+mn-lt"/>
          <a:ea typeface="+mn-ea"/>
          <a:cs typeface="+mn-cs"/>
        </a:defRPr>
      </a:lvl8pPr>
      <a:lvl9pPr marL="396000" marR="0" indent="-14400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sz="1400" kern="1200">
          <a:solidFill>
            <a:schemeClr val="accent1"/>
          </a:solidFill>
          <a:latin typeface="+mn-lt"/>
          <a:ea typeface="+mn-ea"/>
          <a:cs typeface="+mn-cs"/>
        </a:defRPr>
      </a:lvl9pPr>
    </p:bodyStyle>
    <p:otherStyle>
      <a:defPPr>
        <a:defRPr lang="de-DE"/>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2" algn="l" defTabSz="914269" rtl="0" eaLnBrk="1" latinLnBrk="0" hangingPunct="1">
        <a:defRPr sz="1800" kern="1200">
          <a:solidFill>
            <a:schemeClr val="tx1"/>
          </a:solidFill>
          <a:latin typeface="+mn-lt"/>
          <a:ea typeface="+mn-ea"/>
          <a:cs typeface="+mn-cs"/>
        </a:defRPr>
      </a:lvl4pPr>
      <a:lvl5pPr marL="1828534" algn="l" defTabSz="914269" rtl="0" eaLnBrk="1" latinLnBrk="0" hangingPunct="1">
        <a:defRPr sz="1800" kern="1200">
          <a:solidFill>
            <a:schemeClr val="tx1"/>
          </a:solidFill>
          <a:latin typeface="+mn-lt"/>
          <a:ea typeface="+mn-ea"/>
          <a:cs typeface="+mn-cs"/>
        </a:defRPr>
      </a:lvl5pPr>
      <a:lvl6pPr marL="2285670" algn="l" defTabSz="914269" rtl="0" eaLnBrk="1" latinLnBrk="0" hangingPunct="1">
        <a:defRPr sz="1800" kern="1200">
          <a:solidFill>
            <a:schemeClr val="tx1"/>
          </a:solidFill>
          <a:latin typeface="+mn-lt"/>
          <a:ea typeface="+mn-ea"/>
          <a:cs typeface="+mn-cs"/>
        </a:defRPr>
      </a:lvl6pPr>
      <a:lvl7pPr marL="2742803" algn="l" defTabSz="914269" rtl="0" eaLnBrk="1" latinLnBrk="0" hangingPunct="1">
        <a:defRPr sz="1800" kern="1200">
          <a:solidFill>
            <a:schemeClr val="tx1"/>
          </a:solidFill>
          <a:latin typeface="+mn-lt"/>
          <a:ea typeface="+mn-ea"/>
          <a:cs typeface="+mn-cs"/>
        </a:defRPr>
      </a:lvl7pPr>
      <a:lvl8pPr marL="3199936" algn="l" defTabSz="914269" rtl="0" eaLnBrk="1" latinLnBrk="0" hangingPunct="1">
        <a:defRPr sz="1800" kern="1200">
          <a:solidFill>
            <a:schemeClr val="tx1"/>
          </a:solidFill>
          <a:latin typeface="+mn-lt"/>
          <a:ea typeface="+mn-ea"/>
          <a:cs typeface="+mn-cs"/>
        </a:defRPr>
      </a:lvl8pPr>
      <a:lvl9pPr marL="3657070" algn="l" defTabSz="91426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992">
          <p15:clr>
            <a:srgbClr val="F26B43"/>
          </p15:clr>
        </p15:guide>
        <p15:guide id="7" pos="1120">
          <p15:clr>
            <a:srgbClr val="F26B43"/>
          </p15:clr>
        </p15:guide>
        <p15:guide id="8" pos="1676">
          <p15:clr>
            <a:srgbClr val="F26B43"/>
          </p15:clr>
        </p15:guide>
        <p15:guide id="9" pos="1556">
          <p15:clr>
            <a:srgbClr val="F26B43"/>
          </p15:clr>
        </p15:guide>
        <p15:guide id="10" pos="2252">
          <p15:clr>
            <a:srgbClr val="F26B43"/>
          </p15:clr>
        </p15:guide>
        <p15:guide id="11" pos="2128">
          <p15:clr>
            <a:srgbClr val="F26B43"/>
          </p15:clr>
        </p15:guide>
        <p15:guide id="16" pos="3824">
          <p15:clr>
            <a:srgbClr val="F26B43"/>
          </p15:clr>
        </p15:guide>
        <p15:guide id="17" pos="3948">
          <p15:clr>
            <a:srgbClr val="F26B43"/>
          </p15:clr>
        </p15:guide>
        <p15:guide id="20" pos="4384">
          <p15:clr>
            <a:srgbClr val="F26B43"/>
          </p15:clr>
        </p15:guide>
        <p15:guide id="21" pos="4508">
          <p15:clr>
            <a:srgbClr val="F26B43"/>
          </p15:clr>
        </p15:guide>
        <p15:guide id="22" pos="6788" userDrawn="1">
          <p15:clr>
            <a:srgbClr val="F26B43"/>
          </p15:clr>
        </p15:guide>
        <p15:guide id="23" pos="6656">
          <p15:clr>
            <a:srgbClr val="F26B43"/>
          </p15:clr>
        </p15:guide>
        <p15:guide id="24" pos="4960">
          <p15:clr>
            <a:srgbClr val="F26B43"/>
          </p15:clr>
        </p15:guide>
        <p15:guide id="25" pos="5084">
          <p15:clr>
            <a:srgbClr val="F26B43"/>
          </p15:clr>
        </p15:guide>
        <p15:guide id="30" orient="horz" pos="538">
          <p15:clr>
            <a:srgbClr val="F26B43"/>
          </p15:clr>
        </p15:guide>
        <p15:guide id="31" pos="551">
          <p15:clr>
            <a:srgbClr val="F26B43"/>
          </p15:clr>
        </p15:guide>
        <p15:guide id="39" pos="6085" userDrawn="1">
          <p15:clr>
            <a:srgbClr val="F26B43"/>
          </p15:clr>
        </p15:guide>
        <p15:guide id="40" pos="6216">
          <p15:clr>
            <a:srgbClr val="F26B43"/>
          </p15:clr>
        </p15:guide>
        <p15:guide id="41" pos="2692">
          <p15:clr>
            <a:srgbClr val="F26B43"/>
          </p15:clr>
        </p15:guide>
        <p15:guide id="42" pos="2808">
          <p15:clr>
            <a:srgbClr val="F26B43"/>
          </p15:clr>
        </p15:guide>
        <p15:guide id="43" pos="3260">
          <p15:clr>
            <a:srgbClr val="F26B43"/>
          </p15:clr>
        </p15:guide>
        <p15:guide id="44" pos="3380">
          <p15:clr>
            <a:srgbClr val="F26B43"/>
          </p15:clr>
        </p15:guide>
        <p15:guide id="50" pos="5520">
          <p15:clr>
            <a:srgbClr val="F26B43"/>
          </p15:clr>
        </p15:guide>
        <p15:guide id="52" orient="horz" pos="933">
          <p15:clr>
            <a:srgbClr val="F26B43"/>
          </p15:clr>
        </p15:guide>
        <p15:guide id="53" orient="horz" pos="759">
          <p15:clr>
            <a:srgbClr val="F26B43"/>
          </p15:clr>
        </p15:guide>
        <p15:guide id="58" orient="horz" pos="218">
          <p15:clr>
            <a:srgbClr val="F26B43"/>
          </p15:clr>
        </p15:guide>
        <p15:guide id="59" orient="horz" pos="3680">
          <p15:clr>
            <a:srgbClr val="F26B43"/>
          </p15:clr>
        </p15:guide>
        <p15:guide id="60" orient="horz" pos="3861">
          <p15:clr>
            <a:srgbClr val="F26B43"/>
          </p15:clr>
        </p15:guide>
        <p15:guide id="62" orient="horz" pos="2130">
          <p15:clr>
            <a:srgbClr val="F26B43"/>
          </p15:clr>
        </p15:guide>
        <p15:guide id="65" pos="5648">
          <p15:clr>
            <a:srgbClr val="F26B43"/>
          </p15:clr>
        </p15:guide>
        <p15:guide id="66" orient="horz" pos="649">
          <p15:clr>
            <a:srgbClr val="F26B43"/>
          </p15:clr>
        </p15:guide>
        <p15:guide id="67" pos="7216">
          <p15:clr>
            <a:srgbClr val="F26B43"/>
          </p15:clr>
        </p15:guide>
        <p15:guide id="69" orient="horz" pos="3988">
          <p15:clr>
            <a:srgbClr val="F26B43"/>
          </p15:clr>
        </p15:guide>
        <p15:guide id="70" orient="horz" pos="4196">
          <p15:clr>
            <a:srgbClr val="F26B43"/>
          </p15:clr>
        </p15:guide>
        <p15:guide id="71" pos="318">
          <p15:clr>
            <a:srgbClr val="F26B43"/>
          </p15:clr>
        </p15:guide>
        <p15:guide id="72" orient="horz" pos="41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a:xfrm>
            <a:off x="882808" y="2852116"/>
            <a:ext cx="7962116" cy="246221"/>
          </a:xfrm>
        </p:spPr>
        <p:txBody>
          <a:bodyPr/>
          <a:lstStyle/>
          <a:p>
            <a:r>
              <a:rPr lang="de-DE" dirty="0"/>
              <a:t>Institut für Automatisierungstechnik – Professur für Automatisierungstechnik</a:t>
            </a:r>
          </a:p>
        </p:txBody>
      </p:sp>
      <p:sp>
        <p:nvSpPr>
          <p:cNvPr id="5" name="Titel 4"/>
          <p:cNvSpPr>
            <a:spLocks noGrp="1"/>
          </p:cNvSpPr>
          <p:nvPr>
            <p:ph type="title"/>
          </p:nvPr>
        </p:nvSpPr>
        <p:spPr>
          <a:xfrm>
            <a:off x="882771" y="3835706"/>
            <a:ext cx="7928452" cy="492443"/>
          </a:xfrm>
        </p:spPr>
        <p:txBody>
          <a:bodyPr/>
          <a:lstStyle/>
          <a:p>
            <a:r>
              <a:rPr lang="de-DE" dirty="0"/>
              <a:t>Abschlusspräsentation I-AT - Node-Red</a:t>
            </a:r>
          </a:p>
        </p:txBody>
      </p:sp>
      <p:sp>
        <p:nvSpPr>
          <p:cNvPr id="11" name="Untertitel 10"/>
          <p:cNvSpPr>
            <a:spLocks noGrp="1"/>
          </p:cNvSpPr>
          <p:nvPr>
            <p:ph type="subTitle" idx="1"/>
          </p:nvPr>
        </p:nvSpPr>
        <p:spPr>
          <a:xfrm>
            <a:off x="882772" y="5028236"/>
            <a:ext cx="1846659" cy="246221"/>
          </a:xfrm>
        </p:spPr>
        <p:txBody>
          <a:bodyPr/>
          <a:lstStyle/>
          <a:p>
            <a:r>
              <a:rPr lang="de-DE" dirty="0"/>
              <a:t>Marcus Rothhaupt	</a:t>
            </a:r>
          </a:p>
        </p:txBody>
      </p:sp>
      <p:sp>
        <p:nvSpPr>
          <p:cNvPr id="16" name="Textplatzhalter 15"/>
          <p:cNvSpPr>
            <a:spLocks noGrp="1"/>
          </p:cNvSpPr>
          <p:nvPr>
            <p:ph type="body" sz="quarter" idx="11"/>
          </p:nvPr>
        </p:nvSpPr>
        <p:spPr>
          <a:xfrm>
            <a:off x="882808" y="3138045"/>
            <a:ext cx="4850687" cy="246221"/>
          </a:xfrm>
        </p:spPr>
        <p:txBody>
          <a:bodyPr/>
          <a:lstStyle/>
          <a:p>
            <a:r>
              <a:rPr lang="de-DE" dirty="0"/>
              <a:t>Industrielle Automatisierungstechnik - Basismodul </a:t>
            </a:r>
          </a:p>
        </p:txBody>
      </p:sp>
      <p:sp>
        <p:nvSpPr>
          <p:cNvPr id="8" name="Textplatzhalter 7"/>
          <p:cNvSpPr>
            <a:spLocks noGrp="1"/>
          </p:cNvSpPr>
          <p:nvPr>
            <p:ph type="body" sz="quarter" idx="12"/>
          </p:nvPr>
        </p:nvSpPr>
        <p:spPr>
          <a:xfrm>
            <a:off x="882770" y="4375609"/>
            <a:ext cx="7295267" cy="492443"/>
          </a:xfrm>
        </p:spPr>
        <p:txBody>
          <a:bodyPr/>
          <a:lstStyle/>
          <a:p>
            <a:r>
              <a:rPr lang="de-DE" dirty="0"/>
              <a:t>Projekt Teleautomation WS 2021/2022</a:t>
            </a:r>
          </a:p>
        </p:txBody>
      </p:sp>
      <p:sp>
        <p:nvSpPr>
          <p:cNvPr id="17" name="Textplatzhalter 16"/>
          <p:cNvSpPr>
            <a:spLocks noGrp="1"/>
          </p:cNvSpPr>
          <p:nvPr>
            <p:ph type="body" sz="quarter" idx="13"/>
          </p:nvPr>
        </p:nvSpPr>
        <p:spPr>
          <a:xfrm>
            <a:off x="882808" y="5312641"/>
            <a:ext cx="2527038" cy="246221"/>
          </a:xfrm>
        </p:spPr>
        <p:txBody>
          <a:bodyPr/>
          <a:lstStyle/>
          <a:p>
            <a:r>
              <a:rPr lang="de-DE" dirty="0"/>
              <a:t>Dresden, 04. Februar 2022</a:t>
            </a:r>
          </a:p>
        </p:txBody>
      </p:sp>
      <p:pic>
        <p:nvPicPr>
          <p:cNvPr id="7" name="Grafik 6" descr="Ein Bild, das Text, Galerie, Schild, Raum enthält.&#10;&#10;Automatisch generierte Beschreibung">
            <a:extLst>
              <a:ext uri="{FF2B5EF4-FFF2-40B4-BE49-F238E27FC236}">
                <a16:creationId xmlns:a16="http://schemas.microsoft.com/office/drawing/2014/main" id="{5DC4EE28-2416-4523-9E35-9CFDB904E3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223" y="2303166"/>
            <a:ext cx="3312444" cy="3312444"/>
          </a:xfrm>
          <a:prstGeom prst="rect">
            <a:avLst/>
          </a:prstGeom>
        </p:spPr>
      </p:pic>
    </p:spTree>
    <p:extLst>
      <p:ext uri="{BB962C8B-B14F-4D97-AF65-F5344CB8AC3E}">
        <p14:creationId xmlns:p14="http://schemas.microsoft.com/office/powerpoint/2010/main" val="86802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EBD35FB-9B0D-484D-AF77-EBB7627648DD}"/>
              </a:ext>
            </a:extLst>
          </p:cNvPr>
          <p:cNvSpPr>
            <a:spLocks noGrp="1"/>
          </p:cNvSpPr>
          <p:nvPr>
            <p:ph type="title"/>
          </p:nvPr>
        </p:nvSpPr>
        <p:spPr>
          <a:xfrm>
            <a:off x="874712" y="346075"/>
            <a:ext cx="9914687" cy="684213"/>
          </a:xfrm>
        </p:spPr>
        <p:txBody>
          <a:bodyPr anchor="t">
            <a:normAutofit/>
          </a:bodyPr>
          <a:lstStyle/>
          <a:p>
            <a:r>
              <a:rPr lang="de-DE" dirty="0"/>
              <a:t>Gliederung</a:t>
            </a:r>
          </a:p>
        </p:txBody>
      </p:sp>
      <p:graphicFrame>
        <p:nvGraphicFramePr>
          <p:cNvPr id="11" name="Inhaltsplatzhalter 8">
            <a:extLst>
              <a:ext uri="{FF2B5EF4-FFF2-40B4-BE49-F238E27FC236}">
                <a16:creationId xmlns:a16="http://schemas.microsoft.com/office/drawing/2014/main" id="{D118673C-C175-4A00-81C7-7F03C36643D5}"/>
              </a:ext>
            </a:extLst>
          </p:cNvPr>
          <p:cNvGraphicFramePr>
            <a:graphicFrameLocks noGrp="1"/>
          </p:cNvGraphicFramePr>
          <p:nvPr>
            <p:ph sz="quarter" idx="10"/>
            <p:extLst>
              <p:ext uri="{D42A27DB-BD31-4B8C-83A1-F6EECF244321}">
                <p14:modId xmlns:p14="http://schemas.microsoft.com/office/powerpoint/2010/main" val="2776353727"/>
              </p:ext>
            </p:extLst>
          </p:nvPr>
        </p:nvGraphicFramePr>
        <p:xfrm>
          <a:off x="874711" y="1484313"/>
          <a:ext cx="10580688" cy="4344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37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0A7DC5-A331-4947-A8BD-4419FC932803}"/>
              </a:ext>
            </a:extLst>
          </p:cNvPr>
          <p:cNvSpPr>
            <a:spLocks noGrp="1"/>
          </p:cNvSpPr>
          <p:nvPr>
            <p:ph type="title"/>
          </p:nvPr>
        </p:nvSpPr>
        <p:spPr>
          <a:xfrm>
            <a:off x="166500" y="489510"/>
            <a:ext cx="9914687" cy="684213"/>
          </a:xfrm>
        </p:spPr>
        <p:txBody>
          <a:bodyPr/>
          <a:lstStyle/>
          <a:p>
            <a:r>
              <a:rPr lang="de-DE" dirty="0"/>
              <a:t>1. Aufgabenstellung </a:t>
            </a:r>
          </a:p>
        </p:txBody>
      </p:sp>
      <p:sp>
        <p:nvSpPr>
          <p:cNvPr id="3" name="Inhaltsplatzhalter 2">
            <a:extLst>
              <a:ext uri="{FF2B5EF4-FFF2-40B4-BE49-F238E27FC236}">
                <a16:creationId xmlns:a16="http://schemas.microsoft.com/office/drawing/2014/main" id="{F04A1B28-466B-434B-9FDB-E5EC4F237302}"/>
              </a:ext>
            </a:extLst>
          </p:cNvPr>
          <p:cNvSpPr>
            <a:spLocks noGrp="1"/>
          </p:cNvSpPr>
          <p:nvPr>
            <p:ph sz="quarter" idx="10"/>
          </p:nvPr>
        </p:nvSpPr>
        <p:spPr>
          <a:xfrm>
            <a:off x="874711" y="1484313"/>
            <a:ext cx="5884677" cy="4344987"/>
          </a:xfrm>
        </p:spPr>
        <p:txBody>
          <a:bodyPr/>
          <a:lstStyle/>
          <a:p>
            <a:endParaRPr lang="de-DE" dirty="0">
              <a:solidFill>
                <a:schemeClr val="tx1"/>
              </a:solidFill>
            </a:endParaRPr>
          </a:p>
          <a:p>
            <a:endParaRPr lang="de-DE" dirty="0">
              <a:solidFill>
                <a:schemeClr val="tx1"/>
              </a:solidFill>
            </a:endParaRPr>
          </a:p>
          <a:p>
            <a:endParaRPr lang="de-DE" dirty="0">
              <a:solidFill>
                <a:schemeClr val="tx1"/>
              </a:solidFill>
            </a:endParaRPr>
          </a:p>
          <a:p>
            <a:endParaRPr lang="de-DE" dirty="0">
              <a:solidFill>
                <a:schemeClr val="tx1"/>
              </a:solidFill>
            </a:endParaRPr>
          </a:p>
          <a:p>
            <a:r>
              <a:rPr lang="de-DE" sz="1050" dirty="0" err="1">
                <a:solidFill>
                  <a:schemeClr val="tx1"/>
                </a:solidFill>
              </a:rPr>
              <a:t>Node-Red</a:t>
            </a:r>
            <a:r>
              <a:rPr lang="de-DE" sz="1050" dirty="0">
                <a:solidFill>
                  <a:schemeClr val="tx1"/>
                </a:solidFill>
              </a:rPr>
              <a:t> ist ein Tool zur Orchestrierung von Diensten im Internet. Es stellt einen Editor bereit, mit dem Datenflüsse über verschiedene Knoten in einem Netzwerk hinweg erstellt werden können. Damit löst das Tool eventuell diverse Probleme, die auch in der Automatisierungstechnik auftreten, zum Beispiel bei der Entwicklung eines verteilten Prozessleitsystems oder auch eines konzentrierten AT-Systems. In diesem Projekt soll das Werkzeug im Allgemeinen untersucht werden: Wozu dient es?, wie funktioniert es? usw. Im Speziellen interessiert uns aber, wie das Werkzeug erweitert werden kann, sodass eigene Dienste/Netzwerkknoten/Server/etc. in das Werkzeug eingebunden werden können. In einem Beispiel könnte mittels Node.js mehrere Webservices aufgesetzt werden, die bspw. Alarme generieren, speichern und ausgeben können oder einfache Datenanalysen ausführen und die dann mittels </a:t>
            </a:r>
            <a:r>
              <a:rPr lang="de-DE" sz="1050" dirty="0" err="1">
                <a:solidFill>
                  <a:schemeClr val="tx1"/>
                </a:solidFill>
              </a:rPr>
              <a:t>Node-Red</a:t>
            </a:r>
            <a:r>
              <a:rPr lang="de-DE" sz="1050" dirty="0">
                <a:solidFill>
                  <a:schemeClr val="tx1"/>
                </a:solidFill>
              </a:rPr>
              <a:t> zusammengeschaltet werden.</a:t>
            </a:r>
          </a:p>
          <a:p>
            <a:pPr marL="285750" indent="-285750">
              <a:buFont typeface="Arial" panose="020B0604020202020204" pitchFamily="34" charset="0"/>
              <a:buChar char="•"/>
            </a:pPr>
            <a:r>
              <a:rPr lang="de-DE" dirty="0">
                <a:solidFill>
                  <a:schemeClr val="tx1"/>
                </a:solidFill>
              </a:rPr>
              <a:t>Einordnung</a:t>
            </a:r>
          </a:p>
          <a:p>
            <a:pPr marL="285750" indent="-285750">
              <a:buFont typeface="Arial" panose="020B0604020202020204" pitchFamily="34" charset="0"/>
              <a:buChar char="•"/>
            </a:pPr>
            <a:r>
              <a:rPr lang="de-DE" dirty="0">
                <a:solidFill>
                  <a:schemeClr val="tx1"/>
                </a:solidFill>
              </a:rPr>
              <a:t>Motivation</a:t>
            </a:r>
          </a:p>
          <a:p>
            <a:pPr marL="285750" indent="-285750">
              <a:buFont typeface="Arial" panose="020B0604020202020204" pitchFamily="34" charset="0"/>
              <a:buChar char="•"/>
            </a:pPr>
            <a:r>
              <a:rPr lang="de-DE" dirty="0">
                <a:solidFill>
                  <a:schemeClr val="tx1"/>
                </a:solidFill>
              </a:rPr>
              <a:t>Anforderungen</a:t>
            </a:r>
          </a:p>
        </p:txBody>
      </p:sp>
      <p:pic>
        <p:nvPicPr>
          <p:cNvPr id="5" name="Grafik 4">
            <a:extLst>
              <a:ext uri="{FF2B5EF4-FFF2-40B4-BE49-F238E27FC236}">
                <a16:creationId xmlns:a16="http://schemas.microsoft.com/office/drawing/2014/main" id="{1A3D29CD-3954-478D-B83D-8665DD2F0A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0381" y="1484313"/>
            <a:ext cx="4535018" cy="3369518"/>
          </a:xfrm>
          <a:prstGeom prst="rect">
            <a:avLst/>
          </a:prstGeom>
        </p:spPr>
      </p:pic>
      <p:sp>
        <p:nvSpPr>
          <p:cNvPr id="6" name="Textfeld 5">
            <a:extLst>
              <a:ext uri="{FF2B5EF4-FFF2-40B4-BE49-F238E27FC236}">
                <a16:creationId xmlns:a16="http://schemas.microsoft.com/office/drawing/2014/main" id="{FCFB9A90-F90E-4ED4-895B-25A8A316C9BF}"/>
              </a:ext>
            </a:extLst>
          </p:cNvPr>
          <p:cNvSpPr txBox="1"/>
          <p:nvPr/>
        </p:nvSpPr>
        <p:spPr>
          <a:xfrm>
            <a:off x="7072468" y="4887799"/>
            <a:ext cx="4382931" cy="200055"/>
          </a:xfrm>
          <a:prstGeom prst="rect">
            <a:avLst/>
          </a:prstGeom>
          <a:noFill/>
        </p:spPr>
        <p:txBody>
          <a:bodyPr wrap="none" rtlCol="0">
            <a:spAutoFit/>
          </a:bodyPr>
          <a:lstStyle/>
          <a:p>
            <a:r>
              <a:rPr lang="de-DE" sz="700" dirty="0"/>
              <a:t>Quelle: https://de.statista.com/prognosen/885611/anzahl-der-smart-home-haushalte-in-deutschland</a:t>
            </a:r>
          </a:p>
        </p:txBody>
      </p:sp>
      <p:pic>
        <p:nvPicPr>
          <p:cNvPr id="1026" name="Picture 2">
            <a:extLst>
              <a:ext uri="{FF2B5EF4-FFF2-40B4-BE49-F238E27FC236}">
                <a16:creationId xmlns:a16="http://schemas.microsoft.com/office/drawing/2014/main" id="{1ED38127-F997-440B-816B-9288D6ACB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623" y="1487540"/>
            <a:ext cx="1295519" cy="12955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a:extLst>
              <a:ext uri="{FF2B5EF4-FFF2-40B4-BE49-F238E27FC236}">
                <a16:creationId xmlns:a16="http://schemas.microsoft.com/office/drawing/2014/main" id="{E61318E5-26B6-4FFF-9C7A-553AF9B75204}"/>
              </a:ext>
            </a:extLst>
          </p:cNvPr>
          <p:cNvSpPr txBox="1"/>
          <p:nvPr/>
        </p:nvSpPr>
        <p:spPr>
          <a:xfrm>
            <a:off x="2568268" y="2783059"/>
            <a:ext cx="1362874" cy="200055"/>
          </a:xfrm>
          <a:prstGeom prst="rect">
            <a:avLst/>
          </a:prstGeom>
          <a:noFill/>
        </p:spPr>
        <p:txBody>
          <a:bodyPr wrap="none" rtlCol="0">
            <a:spAutoFit/>
          </a:bodyPr>
          <a:lstStyle/>
          <a:p>
            <a:r>
              <a:rPr lang="de-DE" sz="700" dirty="0"/>
              <a:t>Quelle: https://nodered.org/</a:t>
            </a:r>
          </a:p>
        </p:txBody>
      </p:sp>
    </p:spTree>
    <p:extLst>
      <p:ext uri="{BB962C8B-B14F-4D97-AF65-F5344CB8AC3E}">
        <p14:creationId xmlns:p14="http://schemas.microsoft.com/office/powerpoint/2010/main" val="215636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0A7DC5-A331-4947-A8BD-4419FC932803}"/>
              </a:ext>
            </a:extLst>
          </p:cNvPr>
          <p:cNvSpPr>
            <a:spLocks noGrp="1"/>
          </p:cNvSpPr>
          <p:nvPr>
            <p:ph type="title"/>
          </p:nvPr>
        </p:nvSpPr>
        <p:spPr/>
        <p:txBody>
          <a:bodyPr/>
          <a:lstStyle/>
          <a:p>
            <a:r>
              <a:rPr lang="de-DE" dirty="0"/>
              <a:t>2. Konzept</a:t>
            </a:r>
          </a:p>
        </p:txBody>
      </p:sp>
      <p:sp>
        <p:nvSpPr>
          <p:cNvPr id="3" name="Inhaltsplatzhalter 2">
            <a:extLst>
              <a:ext uri="{FF2B5EF4-FFF2-40B4-BE49-F238E27FC236}">
                <a16:creationId xmlns:a16="http://schemas.microsoft.com/office/drawing/2014/main" id="{F04A1B28-466B-434B-9FDB-E5EC4F237302}"/>
              </a:ext>
            </a:extLst>
          </p:cNvPr>
          <p:cNvSpPr>
            <a:spLocks noGrp="1"/>
          </p:cNvSpPr>
          <p:nvPr>
            <p:ph sz="quarter" idx="10"/>
          </p:nvPr>
        </p:nvSpPr>
        <p:spPr/>
        <p:txBody>
          <a:bodyPr/>
          <a:lstStyle/>
          <a:p>
            <a:r>
              <a:rPr lang="de-DE" dirty="0"/>
              <a:t>Vorgehen, Varianten</a:t>
            </a:r>
          </a:p>
        </p:txBody>
      </p:sp>
    </p:spTree>
    <p:extLst>
      <p:ext uri="{BB962C8B-B14F-4D97-AF65-F5344CB8AC3E}">
        <p14:creationId xmlns:p14="http://schemas.microsoft.com/office/powerpoint/2010/main" val="148404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FB428-EFAF-49F5-B029-D4EDD264F54A}"/>
              </a:ext>
            </a:extLst>
          </p:cNvPr>
          <p:cNvSpPr>
            <a:spLocks noGrp="1"/>
          </p:cNvSpPr>
          <p:nvPr>
            <p:ph type="title"/>
          </p:nvPr>
        </p:nvSpPr>
        <p:spPr/>
        <p:txBody>
          <a:bodyPr/>
          <a:lstStyle/>
          <a:p>
            <a:r>
              <a:rPr lang="de-DE" dirty="0"/>
              <a:t>3. Implementation</a:t>
            </a:r>
          </a:p>
        </p:txBody>
      </p:sp>
      <p:sp>
        <p:nvSpPr>
          <p:cNvPr id="3" name="Inhaltsplatzhalter 2">
            <a:extLst>
              <a:ext uri="{FF2B5EF4-FFF2-40B4-BE49-F238E27FC236}">
                <a16:creationId xmlns:a16="http://schemas.microsoft.com/office/drawing/2014/main" id="{2B52BE61-9C5B-4E13-B90F-AF2264581D49}"/>
              </a:ext>
            </a:extLst>
          </p:cNvPr>
          <p:cNvSpPr>
            <a:spLocks noGrp="1"/>
          </p:cNvSpPr>
          <p:nvPr>
            <p:ph sz="quarter" idx="10"/>
          </p:nvPr>
        </p:nvSpPr>
        <p:spPr/>
        <p:txBody>
          <a:bodyPr/>
          <a:lstStyle/>
          <a:p>
            <a:r>
              <a:rPr lang="de-DE" dirty="0"/>
              <a:t>Vorstellung der entworfenen Softwarelösung unter Nutzung von Diagrammen</a:t>
            </a:r>
          </a:p>
          <a:p>
            <a:endParaRPr lang="de-DE" dirty="0"/>
          </a:p>
        </p:txBody>
      </p:sp>
    </p:spTree>
    <p:extLst>
      <p:ext uri="{BB962C8B-B14F-4D97-AF65-F5344CB8AC3E}">
        <p14:creationId xmlns:p14="http://schemas.microsoft.com/office/powerpoint/2010/main" val="234292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F0D53-C238-4922-9E04-75B11802CB3B}"/>
              </a:ext>
            </a:extLst>
          </p:cNvPr>
          <p:cNvSpPr>
            <a:spLocks noGrp="1"/>
          </p:cNvSpPr>
          <p:nvPr>
            <p:ph type="title"/>
          </p:nvPr>
        </p:nvSpPr>
        <p:spPr/>
        <p:txBody>
          <a:bodyPr/>
          <a:lstStyle/>
          <a:p>
            <a:r>
              <a:rPr lang="de-DE" dirty="0"/>
              <a:t>4. Diskussion</a:t>
            </a:r>
          </a:p>
        </p:txBody>
      </p:sp>
      <p:sp>
        <p:nvSpPr>
          <p:cNvPr id="3" name="Inhaltsplatzhalter 2">
            <a:extLst>
              <a:ext uri="{FF2B5EF4-FFF2-40B4-BE49-F238E27FC236}">
                <a16:creationId xmlns:a16="http://schemas.microsoft.com/office/drawing/2014/main" id="{7F1450A4-F8AC-43D3-89E4-EB1A5BABDFB7}"/>
              </a:ext>
            </a:extLst>
          </p:cNvPr>
          <p:cNvSpPr>
            <a:spLocks noGrp="1"/>
          </p:cNvSpPr>
          <p:nvPr>
            <p:ph sz="quarter" idx="10"/>
          </p:nvPr>
        </p:nvSpPr>
        <p:spPr/>
        <p:txBody>
          <a:bodyPr/>
          <a:lstStyle/>
          <a:p>
            <a:r>
              <a:rPr lang="de-DE" dirty="0"/>
              <a:t>Testergebnisse und Auswertung der Lösung, ggf. Erkenntnisse oder Verbesserungsmöglichkeiten</a:t>
            </a:r>
          </a:p>
          <a:p>
            <a:endParaRPr lang="de-DE" dirty="0"/>
          </a:p>
        </p:txBody>
      </p:sp>
    </p:spTree>
    <p:extLst>
      <p:ext uri="{BB962C8B-B14F-4D97-AF65-F5344CB8AC3E}">
        <p14:creationId xmlns:p14="http://schemas.microsoft.com/office/powerpoint/2010/main" val="331651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803258" y="2936557"/>
            <a:ext cx="5113579" cy="984885"/>
          </a:xfrm>
        </p:spPr>
        <p:txBody>
          <a:bodyPr/>
          <a:lstStyle/>
          <a:p>
            <a:pPr algn="ctr"/>
            <a:r>
              <a:rPr lang="de-DE" dirty="0"/>
              <a:t>Vielen Dank </a:t>
            </a:r>
            <a:br>
              <a:rPr lang="de-DE" dirty="0"/>
            </a:br>
            <a:r>
              <a:rPr lang="de-DE" dirty="0"/>
              <a:t>für Ihre Aufmerksamkeit</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2696" y="1092739"/>
            <a:ext cx="4089826" cy="2954225"/>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499016281"/>
      </p:ext>
    </p:extLst>
  </p:cSld>
  <p:clrMapOvr>
    <a:masterClrMapping/>
  </p:clrMapOvr>
</p:sld>
</file>

<file path=ppt/theme/theme1.xml><?xml version="1.0" encoding="utf-8"?>
<a:theme xmlns:a="http://schemas.openxmlformats.org/drawingml/2006/main" name="TUD_2018_16zu9">
  <a:themeElements>
    <a:clrScheme name="TUD_2021-08_grün">
      <a:dk1>
        <a:srgbClr val="000000"/>
      </a:dk1>
      <a:lt1>
        <a:sysClr val="window" lastClr="FFFFFF"/>
      </a:lt1>
      <a:dk2>
        <a:srgbClr val="727277"/>
      </a:dk2>
      <a:lt2>
        <a:srgbClr val="FFFFFF"/>
      </a:lt2>
      <a:accent1>
        <a:srgbClr val="00305D"/>
      </a:accent1>
      <a:accent2>
        <a:srgbClr val="0069B4"/>
      </a:accent2>
      <a:accent3>
        <a:srgbClr val="009FE3"/>
      </a:accent3>
      <a:accent4>
        <a:srgbClr val="008244"/>
      </a:accent4>
      <a:accent5>
        <a:srgbClr val="65B32E"/>
      </a:accent5>
      <a:accent6>
        <a:srgbClr val="94C356"/>
      </a:accent6>
      <a:hlink>
        <a:srgbClr val="0069B4"/>
      </a:hlink>
      <a:folHlink>
        <a:srgbClr val="009FE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svorlagen.pptx" id="{7DC3B4C7-6028-4665-8BA0-8DF4A2C03040}" vid="{451B395B-7275-40E1-ADA9-DC5A9D87C16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I-AT Abschlusspräsentation Node-Red Marcus Rothhaupt</Template>
  <TotalTime>0</TotalTime>
  <Words>256</Words>
  <Application>Microsoft Office PowerPoint</Application>
  <PresentationFormat>Breitbild</PresentationFormat>
  <Paragraphs>30</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Wingdings</vt:lpstr>
      <vt:lpstr>Symbol</vt:lpstr>
      <vt:lpstr>Open Sans</vt:lpstr>
      <vt:lpstr>Calibri</vt:lpstr>
      <vt:lpstr>TUD_2018_16zu9</vt:lpstr>
      <vt:lpstr>Abschlusspräsentation I-AT - Node-Red</vt:lpstr>
      <vt:lpstr>Gliederung</vt:lpstr>
      <vt:lpstr>1. Aufgabenstellung </vt:lpstr>
      <vt:lpstr>2. Konzept</vt:lpstr>
      <vt:lpstr>3. Implementation</vt:lpstr>
      <vt:lpstr>4. Diskussion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 Node-Red</dc:title>
  <dc:subject>Präsentationsvorlage</dc:subject>
  <dc:creator>Marcus Rothhaupt</dc:creator>
  <cp:lastModifiedBy>fba2c39b, 3a90975e</cp:lastModifiedBy>
  <cp:revision>16</cp:revision>
  <dcterms:created xsi:type="dcterms:W3CDTF">2022-01-26T19:42:05Z</dcterms:created>
  <dcterms:modified xsi:type="dcterms:W3CDTF">2022-01-28T15:39:27Z</dcterms:modified>
</cp:coreProperties>
</file>