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aser Arabic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70599" y="0"/>
            <a:ext cx="7217401" cy="10384750"/>
          </a:xfrm>
          <a:custGeom>
            <a:avLst/>
            <a:gdLst/>
            <a:ahLst/>
            <a:cxnLst/>
            <a:rect r="r" b="b" t="t" l="l"/>
            <a:pathLst>
              <a:path h="10384750" w="7217401">
                <a:moveTo>
                  <a:pt x="0" y="0"/>
                </a:moveTo>
                <a:lnTo>
                  <a:pt x="7217401" y="0"/>
                </a:lnTo>
                <a:lnTo>
                  <a:pt x="7217401" y="10384750"/>
                </a:lnTo>
                <a:lnTo>
                  <a:pt x="0" y="10384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423598" y="2487780"/>
            <a:ext cx="6334503" cy="6041946"/>
            <a:chOff x="0" y="0"/>
            <a:chExt cx="6324600" cy="6032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4"/>
              <a:stretch>
                <a:fillRect l="0" t="-2527" r="0" b="-252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F2B6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435052" y="8529726"/>
            <a:ext cx="7266420" cy="864023"/>
            <a:chOff x="0" y="0"/>
            <a:chExt cx="5126729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26729" cy="609600"/>
            </a:xfrm>
            <a:custGeom>
              <a:avLst/>
              <a:gdLst/>
              <a:ahLst/>
              <a:cxnLst/>
              <a:rect r="r" b="b" t="t" l="l"/>
              <a:pathLst>
                <a:path h="609600" w="5126729">
                  <a:moveTo>
                    <a:pt x="203200" y="0"/>
                  </a:moveTo>
                  <a:lnTo>
                    <a:pt x="5126729" y="0"/>
                  </a:lnTo>
                  <a:lnTo>
                    <a:pt x="492352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2B6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492352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656279" y="8408594"/>
            <a:ext cx="7146019" cy="849706"/>
            <a:chOff x="0" y="0"/>
            <a:chExt cx="5126729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26729" cy="609600"/>
            </a:xfrm>
            <a:custGeom>
              <a:avLst/>
              <a:gdLst/>
              <a:ahLst/>
              <a:cxnLst/>
              <a:rect r="r" b="b" t="t" l="l"/>
              <a:pathLst>
                <a:path h="609600" w="5126729">
                  <a:moveTo>
                    <a:pt x="203200" y="0"/>
                  </a:moveTo>
                  <a:lnTo>
                    <a:pt x="5126729" y="0"/>
                  </a:lnTo>
                  <a:lnTo>
                    <a:pt x="492352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13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492352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99118" y="8624239"/>
            <a:ext cx="418417" cy="418417"/>
          </a:xfrm>
          <a:custGeom>
            <a:avLst/>
            <a:gdLst/>
            <a:ahLst/>
            <a:cxnLst/>
            <a:rect r="r" b="b" t="t" l="l"/>
            <a:pathLst>
              <a:path h="418417" w="418417">
                <a:moveTo>
                  <a:pt x="0" y="0"/>
                </a:moveTo>
                <a:lnTo>
                  <a:pt x="418417" y="0"/>
                </a:lnTo>
                <a:lnTo>
                  <a:pt x="418417" y="418416"/>
                </a:lnTo>
                <a:lnTo>
                  <a:pt x="0" y="418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9691207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502399" y="1925859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8687" y="346259"/>
            <a:ext cx="2408044" cy="1799280"/>
          </a:xfrm>
          <a:custGeom>
            <a:avLst/>
            <a:gdLst/>
            <a:ahLst/>
            <a:cxnLst/>
            <a:rect r="r" b="b" t="t" l="l"/>
            <a:pathLst>
              <a:path h="1799280" w="2408044">
                <a:moveTo>
                  <a:pt x="0" y="0"/>
                </a:moveTo>
                <a:lnTo>
                  <a:pt x="2408043" y="0"/>
                </a:lnTo>
                <a:lnTo>
                  <a:pt x="2408043" y="1799280"/>
                </a:lnTo>
                <a:lnTo>
                  <a:pt x="0" y="17992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6916" r="0" b="-1691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4148613"/>
            <a:ext cx="6697950" cy="96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8"/>
              </a:lnSpc>
            </a:pPr>
            <a:r>
              <a:rPr lang="en-US" sz="7288" b="true">
                <a:solidFill>
                  <a:srgbClr val="F2B6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CRM BEMAIN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4861" y="2306805"/>
            <a:ext cx="7944882" cy="169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83"/>
              </a:lnSpc>
              <a:spcBef>
                <a:spcPct val="0"/>
              </a:spcBef>
            </a:pPr>
            <a:r>
              <a:rPr lang="en-US" b="true" sz="9987">
                <a:solidFill>
                  <a:srgbClr val="00000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CAPSTONE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565903"/>
            <a:ext cx="7944882" cy="193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1"/>
              </a:lnSpc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Integrantes: Ignacio Alfaro</a:t>
            </a:r>
          </a:p>
          <a:p>
            <a:pPr algn="l">
              <a:lnSpc>
                <a:spcPts val="3031"/>
              </a:lnSpc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Manuel Fuentes</a:t>
            </a:r>
          </a:p>
          <a:p>
            <a:pPr algn="l">
              <a:lnSpc>
                <a:spcPts val="3031"/>
              </a:lnSpc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Benjamín Ramos</a:t>
            </a:r>
          </a:p>
          <a:p>
            <a:pPr algn="l">
              <a:lnSpc>
                <a:spcPts val="3031"/>
              </a:lnSpc>
            </a:pPr>
          </a:p>
          <a:p>
            <a:pPr algn="l">
              <a:lnSpc>
                <a:spcPts val="3031"/>
              </a:lnSpc>
              <a:spcBef>
                <a:spcPct val="0"/>
              </a:spcBef>
            </a:pPr>
            <a:r>
              <a:rPr lang="en-US" sz="30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Docente: Francisco Julliet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11699" y="8691763"/>
            <a:ext cx="4578041" cy="33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1"/>
              </a:lnSpc>
              <a:spcBef>
                <a:spcPct val="0"/>
              </a:spcBef>
            </a:pPr>
            <a:r>
              <a:rPr lang="en-US" sz="2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www.crmbemain.com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171284" cy="10287000"/>
            <a:chOff x="0" y="0"/>
            <a:chExt cx="689504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78" t="0" r="17878" b="0"/>
            <a:stretch>
              <a:fillRect/>
            </a:stretch>
          </p:blipFill>
          <p:spPr>
            <a:xfrm flipH="false" flipV="false">
              <a:off x="0" y="0"/>
              <a:ext cx="6895045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true" flipV="true" rot="5400000">
            <a:off x="-211400" y="4699873"/>
            <a:ext cx="10287000" cy="887254"/>
          </a:xfrm>
          <a:custGeom>
            <a:avLst/>
            <a:gdLst/>
            <a:ahLst/>
            <a:cxnLst/>
            <a:rect r="r" b="b" t="t" l="l"/>
            <a:pathLst>
              <a:path h="887254" w="10287000">
                <a:moveTo>
                  <a:pt x="10287000" y="887254"/>
                </a:moveTo>
                <a:lnTo>
                  <a:pt x="0" y="887254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88725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34557" y="1247558"/>
            <a:ext cx="10793702" cy="81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6080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FUNCIONES INTEGRADAS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034557" y="2946770"/>
            <a:ext cx="727292" cy="528196"/>
          </a:xfrm>
          <a:custGeom>
            <a:avLst/>
            <a:gdLst/>
            <a:ahLst/>
            <a:cxnLst/>
            <a:rect r="r" b="b" t="t" l="l"/>
            <a:pathLst>
              <a:path h="528196" w="727292">
                <a:moveTo>
                  <a:pt x="0" y="0"/>
                </a:moveTo>
                <a:lnTo>
                  <a:pt x="727293" y="0"/>
                </a:lnTo>
                <a:lnTo>
                  <a:pt x="727293" y="528196"/>
                </a:lnTo>
                <a:lnTo>
                  <a:pt x="0" y="5281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34557" y="5368917"/>
            <a:ext cx="727292" cy="528196"/>
          </a:xfrm>
          <a:custGeom>
            <a:avLst/>
            <a:gdLst/>
            <a:ahLst/>
            <a:cxnLst/>
            <a:rect r="r" b="b" t="t" l="l"/>
            <a:pathLst>
              <a:path h="528196" w="727292">
                <a:moveTo>
                  <a:pt x="0" y="0"/>
                </a:moveTo>
                <a:lnTo>
                  <a:pt x="727293" y="0"/>
                </a:lnTo>
                <a:lnTo>
                  <a:pt x="727293" y="528196"/>
                </a:lnTo>
                <a:lnTo>
                  <a:pt x="0" y="5281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64643" y="3013445"/>
            <a:ext cx="6683324" cy="42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5"/>
              </a:lnSpc>
              <a:spcBef>
                <a:spcPct val="0"/>
              </a:spcBef>
            </a:pPr>
            <a:r>
              <a:rPr lang="en-US" b="true" sz="32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Gestión de Usuarios y Roles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64643" y="5435592"/>
            <a:ext cx="6683324" cy="42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5"/>
              </a:lnSpc>
              <a:spcBef>
                <a:spcPct val="0"/>
              </a:spcBef>
            </a:pPr>
            <a:r>
              <a:rPr lang="en-US" b="true" sz="32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Bases de datos en la Nube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4643" y="3543046"/>
            <a:ext cx="7907036" cy="141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5"/>
              </a:lnSpc>
              <a:spcBef>
                <a:spcPct val="0"/>
              </a:spcBef>
            </a:pPr>
            <a:r>
              <a:rPr lang="en-US" sz="278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Controla el acceso al CRM según roles, garantizando que cada usuario acceda solo a las funciones necesarias, mejorando la seguridad y organización.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4643" y="5965193"/>
            <a:ext cx="8459712" cy="71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5"/>
              </a:lnSpc>
              <a:spcBef>
                <a:spcPct val="0"/>
              </a:spcBef>
            </a:pPr>
            <a:r>
              <a:rPr lang="en-US" sz="278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uso Ngrok como Host y se almaceno la Base de datos en Clever Cloud.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286252" y="1044023"/>
            <a:ext cx="7084014" cy="10192826"/>
          </a:xfrm>
          <a:custGeom>
            <a:avLst/>
            <a:gdLst/>
            <a:ahLst/>
            <a:cxnLst/>
            <a:rect r="r" b="b" t="t" l="l"/>
            <a:pathLst>
              <a:path h="10192826" w="7084014">
                <a:moveTo>
                  <a:pt x="0" y="0"/>
                </a:moveTo>
                <a:lnTo>
                  <a:pt x="7084014" y="0"/>
                </a:lnTo>
                <a:lnTo>
                  <a:pt x="7084014" y="10192826"/>
                </a:lnTo>
                <a:lnTo>
                  <a:pt x="0" y="101928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171558" y="9057232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1" y="0"/>
                </a:lnTo>
                <a:lnTo>
                  <a:pt x="2176901" y="439359"/>
                </a:lnTo>
                <a:lnTo>
                  <a:pt x="0" y="4393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171284" cy="10287000"/>
            <a:chOff x="0" y="0"/>
            <a:chExt cx="689504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878" t="0" r="17878" b="0"/>
            <a:stretch>
              <a:fillRect/>
            </a:stretch>
          </p:blipFill>
          <p:spPr>
            <a:xfrm flipH="false" flipV="false">
              <a:off x="0" y="0"/>
              <a:ext cx="6895045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true" flipV="true" rot="5400000">
            <a:off x="-211400" y="4699873"/>
            <a:ext cx="10287000" cy="887254"/>
          </a:xfrm>
          <a:custGeom>
            <a:avLst/>
            <a:gdLst/>
            <a:ahLst/>
            <a:cxnLst/>
            <a:rect r="r" b="b" t="t" l="l"/>
            <a:pathLst>
              <a:path h="887254" w="10287000">
                <a:moveTo>
                  <a:pt x="10287000" y="887254"/>
                </a:moveTo>
                <a:lnTo>
                  <a:pt x="0" y="887254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88725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34557" y="4409051"/>
            <a:ext cx="10793702" cy="1583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6080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FUNCIONES DEL PROGRAMA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86252" y="1044023"/>
            <a:ext cx="7084014" cy="10192826"/>
          </a:xfrm>
          <a:custGeom>
            <a:avLst/>
            <a:gdLst/>
            <a:ahLst/>
            <a:cxnLst/>
            <a:rect r="r" b="b" t="t" l="l"/>
            <a:pathLst>
              <a:path h="10192826" w="7084014">
                <a:moveTo>
                  <a:pt x="0" y="0"/>
                </a:moveTo>
                <a:lnTo>
                  <a:pt x="7084014" y="0"/>
                </a:lnTo>
                <a:lnTo>
                  <a:pt x="7084014" y="10192826"/>
                </a:lnTo>
                <a:lnTo>
                  <a:pt x="0" y="10192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1558" y="9057232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1" y="0"/>
                </a:lnTo>
                <a:lnTo>
                  <a:pt x="2176901" y="439359"/>
                </a:lnTo>
                <a:lnTo>
                  <a:pt x="0" y="439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33906" y="3066820"/>
            <a:ext cx="11127562" cy="5363344"/>
          </a:xfrm>
          <a:custGeom>
            <a:avLst/>
            <a:gdLst/>
            <a:ahLst/>
            <a:cxnLst/>
            <a:rect r="r" b="b" t="t" l="l"/>
            <a:pathLst>
              <a:path h="5363344" w="11127562">
                <a:moveTo>
                  <a:pt x="0" y="0"/>
                </a:moveTo>
                <a:lnTo>
                  <a:pt x="11127562" y="0"/>
                </a:lnTo>
                <a:lnTo>
                  <a:pt x="11127562" y="5363343"/>
                </a:lnTo>
                <a:lnTo>
                  <a:pt x="0" y="5363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23" r="0" b="-42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73848" y="2001275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PROCESOS DE CAMBIO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9175" y="3312789"/>
            <a:ext cx="5342105" cy="1830711"/>
          </a:xfrm>
          <a:custGeom>
            <a:avLst/>
            <a:gdLst/>
            <a:ahLst/>
            <a:cxnLst/>
            <a:rect r="r" b="b" t="t" l="l"/>
            <a:pathLst>
              <a:path h="1830711" w="5342105">
                <a:moveTo>
                  <a:pt x="0" y="0"/>
                </a:moveTo>
                <a:lnTo>
                  <a:pt x="5342105" y="0"/>
                </a:lnTo>
                <a:lnTo>
                  <a:pt x="5342105" y="1830711"/>
                </a:lnTo>
                <a:lnTo>
                  <a:pt x="0" y="18307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590" t="-52413" r="-38522" b="-493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7167" y="5539974"/>
            <a:ext cx="4326121" cy="3057264"/>
          </a:xfrm>
          <a:custGeom>
            <a:avLst/>
            <a:gdLst/>
            <a:ahLst/>
            <a:cxnLst/>
            <a:rect r="r" b="b" t="t" l="l"/>
            <a:pathLst>
              <a:path h="3057264" w="4326121">
                <a:moveTo>
                  <a:pt x="0" y="0"/>
                </a:moveTo>
                <a:lnTo>
                  <a:pt x="4326121" y="0"/>
                </a:lnTo>
                <a:lnTo>
                  <a:pt x="4326121" y="3057264"/>
                </a:lnTo>
                <a:lnTo>
                  <a:pt x="0" y="30572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9528" r="0" b="-197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15787" y="2911858"/>
            <a:ext cx="9443513" cy="5685380"/>
          </a:xfrm>
          <a:custGeom>
            <a:avLst/>
            <a:gdLst/>
            <a:ahLst/>
            <a:cxnLst/>
            <a:rect r="r" b="b" t="t" l="l"/>
            <a:pathLst>
              <a:path h="5685380" w="9443513">
                <a:moveTo>
                  <a:pt x="0" y="0"/>
                </a:moveTo>
                <a:lnTo>
                  <a:pt x="9443513" y="0"/>
                </a:lnTo>
                <a:lnTo>
                  <a:pt x="9443513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9175" y="2015042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BASE DE DATOS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95169" y="2580961"/>
            <a:ext cx="10991317" cy="5736973"/>
          </a:xfrm>
          <a:custGeom>
            <a:avLst/>
            <a:gdLst/>
            <a:ahLst/>
            <a:cxnLst/>
            <a:rect r="r" b="b" t="t" l="l"/>
            <a:pathLst>
              <a:path h="5736973" w="10991317">
                <a:moveTo>
                  <a:pt x="0" y="0"/>
                </a:moveTo>
                <a:lnTo>
                  <a:pt x="10991317" y="0"/>
                </a:lnTo>
                <a:lnTo>
                  <a:pt x="10991317" y="5736973"/>
                </a:lnTo>
                <a:lnTo>
                  <a:pt x="0" y="57369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124" r="-970" b="-594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6984" y="1404840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HOSTING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67537" y="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1591790"/>
                </a:moveTo>
                <a:lnTo>
                  <a:pt x="18455537" y="1591790"/>
                </a:lnTo>
                <a:lnTo>
                  <a:pt x="18455537" y="0"/>
                </a:lnTo>
                <a:lnTo>
                  <a:pt x="0" y="0"/>
                </a:lnTo>
                <a:lnTo>
                  <a:pt x="0" y="1591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537" y="8695210"/>
            <a:ext cx="18455537" cy="1591790"/>
          </a:xfrm>
          <a:custGeom>
            <a:avLst/>
            <a:gdLst/>
            <a:ahLst/>
            <a:cxnLst/>
            <a:rect r="r" b="b" t="t" l="l"/>
            <a:pathLst>
              <a:path h="1591790" w="18455537">
                <a:moveTo>
                  <a:pt x="0" y="0"/>
                </a:moveTo>
                <a:lnTo>
                  <a:pt x="18455537" y="0"/>
                </a:lnTo>
                <a:lnTo>
                  <a:pt x="18455537" y="1591790"/>
                </a:lnTo>
                <a:lnTo>
                  <a:pt x="0" y="1591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82400" y="9122455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38832" y="2908590"/>
            <a:ext cx="7339317" cy="5504488"/>
          </a:xfrm>
          <a:custGeom>
            <a:avLst/>
            <a:gdLst/>
            <a:ahLst/>
            <a:cxnLst/>
            <a:rect r="r" b="b" t="t" l="l"/>
            <a:pathLst>
              <a:path h="5504488" w="7339317">
                <a:moveTo>
                  <a:pt x="0" y="0"/>
                </a:moveTo>
                <a:lnTo>
                  <a:pt x="7339317" y="0"/>
                </a:lnTo>
                <a:lnTo>
                  <a:pt x="7339317" y="5504487"/>
                </a:lnTo>
                <a:lnTo>
                  <a:pt x="0" y="5504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39418" y="1757292"/>
            <a:ext cx="3324881" cy="6937918"/>
          </a:xfrm>
          <a:custGeom>
            <a:avLst/>
            <a:gdLst/>
            <a:ahLst/>
            <a:cxnLst/>
            <a:rect r="r" b="b" t="t" l="l"/>
            <a:pathLst>
              <a:path h="6937918" w="3324881">
                <a:moveTo>
                  <a:pt x="0" y="0"/>
                </a:moveTo>
                <a:lnTo>
                  <a:pt x="3324881" y="0"/>
                </a:lnTo>
                <a:lnTo>
                  <a:pt x="3324881" y="6937918"/>
                </a:lnTo>
                <a:lnTo>
                  <a:pt x="0" y="6937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3172" y="1827613"/>
            <a:ext cx="15447678" cy="79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5"/>
              </a:lnSpc>
            </a:pPr>
            <a:r>
              <a:rPr lang="en-US" sz="6025" b="true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PATRON ARQUITECTÓNICO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9675" y="4073695"/>
            <a:ext cx="406765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 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5450" y="3735257"/>
            <a:ext cx="9203750" cy="344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59"/>
              </a:lnSpc>
              <a:spcBef>
                <a:spcPct val="0"/>
              </a:spcBef>
            </a:pPr>
            <a:r>
              <a:rPr lang="en-US" b="true" sz="9899">
                <a:solidFill>
                  <a:srgbClr val="041330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GRACIAS POR SU ATENCIÓN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70599" y="0"/>
            <a:ext cx="7217401" cy="10384750"/>
          </a:xfrm>
          <a:custGeom>
            <a:avLst/>
            <a:gdLst/>
            <a:ahLst/>
            <a:cxnLst/>
            <a:rect r="r" b="b" t="t" l="l"/>
            <a:pathLst>
              <a:path h="10384750" w="7217401">
                <a:moveTo>
                  <a:pt x="0" y="0"/>
                </a:moveTo>
                <a:lnTo>
                  <a:pt x="7217401" y="0"/>
                </a:lnTo>
                <a:lnTo>
                  <a:pt x="7217401" y="10384750"/>
                </a:lnTo>
                <a:lnTo>
                  <a:pt x="0" y="10384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432475" y="2554682"/>
            <a:ext cx="6286224" cy="5995896"/>
            <a:chOff x="0" y="0"/>
            <a:chExt cx="6324600" cy="6032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4"/>
              <a:stretch>
                <a:fillRect l="-23174" t="0" r="-23174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F2B6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9691207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3276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02399" y="1925859"/>
            <a:ext cx="2176900" cy="439360"/>
          </a:xfrm>
          <a:custGeom>
            <a:avLst/>
            <a:gdLst/>
            <a:ahLst/>
            <a:cxnLst/>
            <a:rect r="r" b="b" t="t" l="l"/>
            <a:pathLst>
              <a:path h="439360" w="2176900">
                <a:moveTo>
                  <a:pt x="0" y="0"/>
                </a:moveTo>
                <a:lnTo>
                  <a:pt x="2176900" y="0"/>
                </a:lnTo>
                <a:lnTo>
                  <a:pt x="2176900" y="439360"/>
                </a:lnTo>
                <a:lnTo>
                  <a:pt x="0" y="43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3276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DAGXJoVf3LU</dc:identifier>
  <dcterms:modified xsi:type="dcterms:W3CDTF">2011-08-01T06:04:30Z</dcterms:modified>
  <cp:revision>1</cp:revision>
  <dc:title>www.crmbemain.com</dc:title>
</cp:coreProperties>
</file>