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zrQ4fyiGgH+2X+vY/V/FRdsi7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3e599d15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23e599d15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11" Type="http://schemas.openxmlformats.org/officeDocument/2006/relationships/image" Target="../media/image11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Relationship Id="rId8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" y="2707792"/>
            <a:ext cx="12191999" cy="1137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“CRM BeMain”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4" name="Google Shape;1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9"/>
          <p:cNvSpPr txBox="1"/>
          <p:nvPr/>
        </p:nvSpPr>
        <p:spPr>
          <a:xfrm>
            <a:off x="136188" y="368928"/>
            <a:ext cx="1219199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“CRM BeMain”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0" y="1084943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8" name="Google Shape;18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500" y="1823511"/>
            <a:ext cx="6740459" cy="4474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/>
        </p:nvSpPr>
        <p:spPr>
          <a:xfrm>
            <a:off x="136188" y="368928"/>
            <a:ext cx="1219199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“CRM BeMain”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0" y="110880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PYTHON" id="197" name="Google Shape;19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550" y="175514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JANGO" id="198" name="Google Shape;19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7840" y="2105660"/>
            <a:ext cx="290385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YSQL" id="199" name="Google Shape;19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2860" y="1755140"/>
            <a:ext cx="25336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" id="200" name="Google Shape;200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0080" y="4613910"/>
            <a:ext cx="25812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GROK" id="201" name="Google Shape;201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85590" y="403098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MAIL API" id="202" name="Google Shape;202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337675" y="17843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H" id="203" name="Google Shape;203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72860" y="4274820"/>
            <a:ext cx="26955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LLO" id="204" name="Google Shape;204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906510" y="4391025"/>
            <a:ext cx="2847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9" name="Google Shape;2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5" name="Google Shape;2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2"/>
          <p:cNvSpPr txBox="1"/>
          <p:nvPr/>
        </p:nvSpPr>
        <p:spPr>
          <a:xfrm>
            <a:off x="1" y="1090160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1" name="Google Shape;2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3"/>
          <p:cNvSpPr txBox="1"/>
          <p:nvPr/>
        </p:nvSpPr>
        <p:spPr>
          <a:xfrm>
            <a:off x="1" y="114995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7" name="Google Shape;2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2"/>
          <p:cNvGrpSpPr/>
          <p:nvPr/>
        </p:nvGrpSpPr>
        <p:grpSpPr>
          <a:xfrm>
            <a:off x="4128376" y="1710794"/>
            <a:ext cx="7633494" cy="4350554"/>
            <a:chOff x="0" y="0"/>
            <a:chExt cx="7633494" cy="4350554"/>
          </a:xfrm>
        </p:grpSpPr>
        <p:sp>
          <p:nvSpPr>
            <p:cNvPr id="96" name="Google Shape;96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0A5DA"/>
                </a:gs>
                <a:gs pos="50000">
                  <a:srgbClr val="539BDB"/>
                </a:gs>
                <a:gs pos="100000">
                  <a:srgbClr val="42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0" y="0"/>
              <a:ext cx="7633494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Ignacio Gabriel Alfaro Alfaro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Jefe de Proyecto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Planificación, Gestión y Supervisión del Proyecto.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5955" y="135955"/>
              <a:ext cx="1526699" cy="1087639"/>
            </a:xfrm>
            <a:prstGeom prst="roundRect">
              <a:avLst>
                <a:gd fmla="val 10000" name="adj"/>
              </a:avLst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35955" y="135955"/>
              <a:ext cx="1526700" cy="10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0" y="1495503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0A5DA"/>
                </a:gs>
                <a:gs pos="50000">
                  <a:srgbClr val="539BDB"/>
                </a:gs>
                <a:gs pos="100000">
                  <a:srgbClr val="42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0" y="1495503"/>
              <a:ext cx="7633494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Manuel Ignacio Fuentes Beltrán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Full Stack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Programación e Implementación de Pruebas.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35955" y="1631458"/>
              <a:ext cx="1526699" cy="1087639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135955" y="1631458"/>
              <a:ext cx="1526699" cy="1087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0" y="2991006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0A5DA"/>
                </a:gs>
                <a:gs pos="50000">
                  <a:srgbClr val="539BDB"/>
                </a:gs>
                <a:gs pos="100000">
                  <a:srgbClr val="42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0" y="2991006"/>
              <a:ext cx="7633494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Benjamín Carlos Ignacio Ramos Sánchez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Analista de Negocio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Análisis, Recopilación de Requisitos y Creación de Documentación.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35955" y="3126961"/>
              <a:ext cx="1526699" cy="1087639"/>
            </a:xfrm>
            <a:prstGeom prst="roundRect">
              <a:avLst>
                <a:gd fmla="val 10000" name="adj"/>
              </a:avLst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135955" y="3126961"/>
              <a:ext cx="1526699" cy="1087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2"/>
          <p:cNvSpPr txBox="1"/>
          <p:nvPr/>
        </p:nvSpPr>
        <p:spPr>
          <a:xfrm>
            <a:off x="136188" y="368928"/>
            <a:ext cx="1219199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“CRM BeMain”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136188" y="368928"/>
            <a:ext cx="1219199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“CRM BeMain”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pequeñas y medianas empresas (PYMES) enfrentan desafíos en la gestión de relaciones con los clientes debido a la falta de herramientas digitales efectivas, utilizando métodos manuales que ralentizan sus procesos y limitan la toma de decisiones. Los CRMs disponibles suelen ser costosos o complejos para estas empresas, creando una oportunidad para desarrollar un sistema accesible y personalizable que se adapte a sus necesidades específicas. Esto podría mejorar su eficiencia operativa y la experiencia del cliente.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BeMain es una herramienta CRM diseñada para ayudar a las empresas a gestionar relaciones con clientes de manera eficiente y personalizada. A través de su interfaz intuitiva y funcionalidades como la gestión de contactos, seguimiento de oportunidades, automatización de ventas, y análisis de datos, BeMain optimiza la comunicación y maximiza el rendimiento comercial atraves de una función de envío de correos electrónicos masivos.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136188" y="368928"/>
            <a:ext cx="1219199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“CRM BeMain”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e implementar un sistema de Gestión de Relaciones con Clientes (CRM) integral que permita a las empresas gestionar eficientemente las interacciones con clientes actuales y potenciales, optimizando los procesos de ventas, marketing y atención al cliente. El CRM buscará centralizar la información de los clientes, automatizar tareas, mejorar la comunicación interna y externa, y proporcionar herramientas analíticas para tomar decisiones informadas que favorezcan el crecimiento y la fidelización de los clientes.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y desarrollar un módulo de gestión de contactos dentro del CRM que permita a los usuarios almacenar, organizar y actualizar de manera eficiente la información de clientes potenciales y actuales, facilitando la segmentación y personalización de las interacciones. Este módulo incluirá funciones de búsqueda avanzada, integración con plataformas de correo electrónico para automatizar la comunicación, y un sistema de seguimiento de interacciones para optimizar las relaciones comerciales.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136188" y="368928"/>
            <a:ext cx="1219199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“CRM BeMain”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130438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5"/>
          <p:cNvSpPr txBox="1"/>
          <p:nvPr/>
        </p:nvSpPr>
        <p:spPr>
          <a:xfrm>
            <a:off x="350520" y="2518410"/>
            <a:ext cx="5569585" cy="372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</a:t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Contactos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Crear un módulo que permita almacenar, organizar y la información de los clientes.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Automatización de Tareas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Implementar la automatización de tareas repetitivas, como el envío de correos electrónicos o la programación de reuniones.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Accesibilidad y Seguridad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Garantizar que el CRM sea accesible a los usuarios desde cualquier dispositivo conectado a Internet (en la nube) y aplicar medidas de seguridad adecuadas para proteger los datos de los clientes y la empresa.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6320155" y="2518410"/>
            <a:ext cx="4787265" cy="373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El tiempo es limitado, por lo que algunas funcionalidades como la integración con sistemas externos más complejos, podrían ser postergadas para futuras versiones.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Escalabilidad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El sistema está diseñado para satisfacer las necesidades actuales de la empresa, pero podría tener limitaciones para escalar con el crecimiento futuro de la organización o el aumento en el número de usuarios.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136188" y="368928"/>
            <a:ext cx="1219199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“CRM BeMain”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KANBAN" id="151" name="Google Shape;1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8070" y="2518410"/>
            <a:ext cx="3589020" cy="3589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LLO" id="152" name="Google Shape;15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4110" y="2518410"/>
            <a:ext cx="6265545" cy="35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136188" y="368928"/>
            <a:ext cx="1219199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“CRM BeMain”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-36874" y="956844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1" name="Google Shape;16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375" y="1849649"/>
            <a:ext cx="10821248" cy="46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6" name="Google Shape;166;g323e599d150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23e599d150_0_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“CRM BeMain”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323e599d150_0_1"/>
          <p:cNvSpPr txBox="1"/>
          <p:nvPr/>
        </p:nvSpPr>
        <p:spPr>
          <a:xfrm>
            <a:off x="-36874" y="956844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g323e599d150_0_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0" name="Google Shape;170;g323e599d150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50" y="1725294"/>
            <a:ext cx="11835759" cy="4795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136188" y="368928"/>
            <a:ext cx="1219199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“CRM BeMain”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0" y="737330"/>
            <a:ext cx="12191999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9" name="Google Shape;17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9305" y="1630680"/>
            <a:ext cx="8152765" cy="459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2023-10-28T21:12:00Z</dcterms:created>
  <dc:creator>Gerardo Galan Cruz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258C6FA9E4E343D9A8E420A1B58BDC16_13</vt:lpwstr>
  </property>
  <property fmtid="{D5CDD505-2E9C-101B-9397-08002B2CF9AE}" pid="3" name="KSOProductBuildVer">
    <vt:lpwstr>2058-12.2.0.19307</vt:lpwstr>
  </property>
</Properties>
</file>