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97724" y="-1109974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IN">
                <a:solidFill>
                  <a:schemeClr val="lt1"/>
                </a:solidFill>
              </a:rPr>
              <a:t>Author: Sarthak Sangare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AI App/ Project Name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2"/>
          <p:cNvSpPr txBox="1"/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3824" y="-1101574"/>
            <a:ext cx="6957402" cy="9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Acknowledgements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About Me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My Journey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About App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App Walkthrough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Contact Person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Acknowledgements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I want to thank my teachers - especially Ms. Sanjana for guiding me.</a:t>
            </a:r>
            <a:r>
              <a:rPr b="1" lang="en-IN">
                <a:solidFill>
                  <a:schemeClr val="lt1"/>
                </a:solidFill>
              </a:rPr>
              <a:t> I would like to thank Dr. Ken Kahn and Clevered for giving me this opportunity. I also want to thank my parents for helping me realize the opportunity.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Me..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Student’s Photograph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494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4"/>
              <a:buFont typeface="Arial"/>
              <a:buChar char="•"/>
            </a:pPr>
            <a:r>
              <a:rPr b="1" i="0" lang="en-IN" sz="352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Student’s Introduction</a:t>
            </a:r>
            <a:endParaRPr b="1" i="0" sz="352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20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76"/>
              <a:buFont typeface="Calibri"/>
              <a:buChar char="•"/>
            </a:pPr>
            <a:r>
              <a:rPr lang="en-IN" sz="22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Name is Sarthak. I’m a huge fan of computers and technology. I spend my free time learning new programming languages and working on personal projects.</a:t>
            </a:r>
            <a:endParaRPr sz="22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39018" y="2935986"/>
            <a:ext cx="4233000" cy="346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547" y="3069525"/>
            <a:ext cx="2733950" cy="31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8112" y="-1207512"/>
            <a:ext cx="6957402" cy="9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755575" y="481550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IN" sz="2860"/>
              <a:t>About My Internship Journey with Clevered..</a:t>
            </a:r>
            <a:endParaRPr sz="2860"/>
          </a:p>
        </p:txBody>
      </p:sp>
      <p:sp>
        <p:nvSpPr>
          <p:cNvPr id="123" name="Google Shape;123;p17"/>
          <p:cNvSpPr txBox="1"/>
          <p:nvPr/>
        </p:nvSpPr>
        <p:spPr>
          <a:xfrm>
            <a:off x="755568" y="1525400"/>
            <a:ext cx="7551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During my internship at Clevered, I collaborated with a supportive team, tackling exciting AI projects. The positive atmosphere fostered creativity and growth, making each day an inspiring learning experience.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7" y="-1201387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App..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App’s Main Menu</a:t>
            </a:r>
            <a:endParaRPr b="1">
              <a:solidFill>
                <a:schemeClr val="lt1"/>
              </a:solidFill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IN" sz="2500">
                <a:solidFill>
                  <a:schemeClr val="lt1"/>
                </a:solidFill>
              </a:rPr>
              <a:t>The Main Menu consists of three simple buttons - Upload File, Analyze Data, and Find Capable Donor.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App’s Introduction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‘Find Me a Capable Donor’ App is an app that connects those in need with compassionate donors to create meaningful change.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987" y="-1213637"/>
            <a:ext cx="6957402" cy="9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do I use the App?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0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Click on ‘Upload File’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Appropriate File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on Analyze Data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on ‘Show Capable Donors’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25" y="3050825"/>
            <a:ext cx="3940525" cy="30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20362" y="-1195262"/>
            <a:ext cx="6957402" cy="91491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1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Contact Person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Please reach out to Sarthak Sangare at sarthak.sangare18@gmail.com for any questions/ concerns/ suggestions on the App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