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notesMasterIdLst>
    <p:notesMasterId r:id="rId14"/>
  </p:notesMasterIdLst>
  <p:sldIdLst>
    <p:sldId id="256" r:id="rId2"/>
    <p:sldId id="258" r:id="rId3"/>
    <p:sldId id="260" r:id="rId4"/>
    <p:sldId id="265" r:id="rId5"/>
    <p:sldId id="263" r:id="rId6"/>
    <p:sldId id="266" r:id="rId7"/>
    <p:sldId id="264" r:id="rId8"/>
    <p:sldId id="270" r:id="rId9"/>
    <p:sldId id="262" r:id="rId10"/>
    <p:sldId id="259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18186-114B-4070-A193-5879A954AFCA}" v="687" dt="2021-06-07T16:31:29.230"/>
    <p1510:client id="{80813D83-2EB4-4CF1-B7F7-721BAEE7B4C7}" v="1051" dt="2021-06-08T13:53:53.845"/>
    <p1510:client id="{98512996-0BCF-6948-918E-0103370DEF90}" v="284" dt="2021-06-08T13:57:12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E4BC32-CAF2-428A-A39E-EC579DF9C61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550F7CC2-D41B-4B9F-9188-63F1CFC91CCA}">
      <dgm:prSet/>
      <dgm:spPr/>
      <dgm:t>
        <a:bodyPr/>
        <a:lstStyle/>
        <a:p>
          <a:r>
            <a:rPr lang="pt-PT" err="1"/>
            <a:t>Cloud</a:t>
          </a:r>
          <a:r>
            <a:rPr lang="pt-PT"/>
            <a:t> </a:t>
          </a:r>
          <a:r>
            <a:rPr lang="pt-PT" err="1"/>
            <a:t>database</a:t>
          </a:r>
          <a:endParaRPr lang="en-GB"/>
        </a:p>
      </dgm:t>
    </dgm:pt>
    <dgm:pt modelId="{C248D592-41A6-4CDC-8DEC-8EFEB9420221}" type="parTrans" cxnId="{692E4328-5A72-4610-A19B-51F6D98339BA}">
      <dgm:prSet/>
      <dgm:spPr/>
      <dgm:t>
        <a:bodyPr/>
        <a:lstStyle/>
        <a:p>
          <a:pPr algn="l"/>
          <a:endParaRPr lang="en-GB"/>
        </a:p>
      </dgm:t>
    </dgm:pt>
    <dgm:pt modelId="{5F073029-0B90-4BB3-B64F-D0237D6422A6}" type="sibTrans" cxnId="{692E4328-5A72-4610-A19B-51F6D98339BA}">
      <dgm:prSet/>
      <dgm:spPr/>
      <dgm:t>
        <a:bodyPr/>
        <a:lstStyle/>
        <a:p>
          <a:endParaRPr lang="en-GB"/>
        </a:p>
      </dgm:t>
    </dgm:pt>
    <dgm:pt modelId="{3FCD9493-6C84-4EA9-BC57-30761FB207AE}">
      <dgm:prSet/>
      <dgm:spPr/>
      <dgm:t>
        <a:bodyPr/>
        <a:lstStyle/>
        <a:p>
          <a:r>
            <a:rPr lang="pt-PT"/>
            <a:t>Real-time </a:t>
          </a:r>
          <a:r>
            <a:rPr lang="pt-PT" err="1"/>
            <a:t>synchronization</a:t>
          </a:r>
          <a:endParaRPr lang="en-GB"/>
        </a:p>
      </dgm:t>
    </dgm:pt>
    <dgm:pt modelId="{5EC61482-F894-4EE4-86EC-347AB1797C94}" type="parTrans" cxnId="{A630D40A-8527-4B7F-BFC6-69B9640C7D7A}">
      <dgm:prSet/>
      <dgm:spPr/>
      <dgm:t>
        <a:bodyPr/>
        <a:lstStyle/>
        <a:p>
          <a:pPr algn="l"/>
          <a:endParaRPr lang="en-GB"/>
        </a:p>
      </dgm:t>
    </dgm:pt>
    <dgm:pt modelId="{BC61B100-2244-4A4E-83F7-AD8B1985A389}" type="sibTrans" cxnId="{A630D40A-8527-4B7F-BFC6-69B9640C7D7A}">
      <dgm:prSet/>
      <dgm:spPr/>
      <dgm:t>
        <a:bodyPr/>
        <a:lstStyle/>
        <a:p>
          <a:endParaRPr lang="en-GB"/>
        </a:p>
      </dgm:t>
    </dgm:pt>
    <dgm:pt modelId="{BEB11CCB-DE8D-4C57-B0C2-F4896BF8A470}">
      <dgm:prSet/>
      <dgm:spPr/>
      <dgm:t>
        <a:bodyPr/>
        <a:lstStyle/>
        <a:p>
          <a:r>
            <a:rPr lang="pt-PT" err="1"/>
            <a:t>Task</a:t>
          </a:r>
          <a:r>
            <a:rPr lang="pt-PT"/>
            <a:t> </a:t>
          </a:r>
          <a:r>
            <a:rPr lang="pt-PT" err="1"/>
            <a:t>lists</a:t>
          </a:r>
          <a:endParaRPr lang="en-GB"/>
        </a:p>
      </dgm:t>
    </dgm:pt>
    <dgm:pt modelId="{EDAACC40-717F-41D1-95B8-EECFAA824777}" type="parTrans" cxnId="{84C1460D-69B0-4A45-9C5F-2BDD1F53AFF4}">
      <dgm:prSet/>
      <dgm:spPr/>
      <dgm:t>
        <a:bodyPr/>
        <a:lstStyle/>
        <a:p>
          <a:pPr algn="l"/>
          <a:endParaRPr lang="en-GB"/>
        </a:p>
      </dgm:t>
    </dgm:pt>
    <dgm:pt modelId="{E3D2A7D6-BBE4-400F-8C83-5C159A0B2233}" type="sibTrans" cxnId="{84C1460D-69B0-4A45-9C5F-2BDD1F53AFF4}">
      <dgm:prSet/>
      <dgm:spPr/>
      <dgm:t>
        <a:bodyPr/>
        <a:lstStyle/>
        <a:p>
          <a:endParaRPr lang="en-GB"/>
        </a:p>
      </dgm:t>
    </dgm:pt>
    <dgm:pt modelId="{D8345AE7-A751-4F9B-ADAE-935E8E4E2ED4}">
      <dgm:prSet/>
      <dgm:spPr/>
      <dgm:t>
        <a:bodyPr/>
        <a:lstStyle/>
        <a:p>
          <a:r>
            <a:rPr lang="pt-PT" err="1"/>
            <a:t>Sharing</a:t>
          </a:r>
          <a:r>
            <a:rPr lang="pt-PT"/>
            <a:t> </a:t>
          </a:r>
          <a:r>
            <a:rPr lang="pt-PT" err="1"/>
            <a:t>lists</a:t>
          </a:r>
          <a:r>
            <a:rPr lang="pt-PT"/>
            <a:t> </a:t>
          </a:r>
          <a:r>
            <a:rPr lang="pt-PT" err="1"/>
            <a:t>between</a:t>
          </a:r>
          <a:r>
            <a:rPr lang="pt-PT"/>
            <a:t> </a:t>
          </a:r>
          <a:r>
            <a:rPr lang="pt-PT" err="1"/>
            <a:t>users</a:t>
          </a:r>
          <a:endParaRPr lang="en-GB"/>
        </a:p>
      </dgm:t>
    </dgm:pt>
    <dgm:pt modelId="{A7A85A1C-0E48-4E3C-8D8C-8BFC049AEE5E}" type="parTrans" cxnId="{DA443F84-495C-4E45-A227-6B91F83F2545}">
      <dgm:prSet/>
      <dgm:spPr/>
      <dgm:t>
        <a:bodyPr/>
        <a:lstStyle/>
        <a:p>
          <a:pPr algn="l"/>
          <a:endParaRPr lang="en-GB"/>
        </a:p>
      </dgm:t>
    </dgm:pt>
    <dgm:pt modelId="{9798C56A-1895-45BA-B522-9D7754DEE344}" type="sibTrans" cxnId="{DA443F84-495C-4E45-A227-6B91F83F2545}">
      <dgm:prSet/>
      <dgm:spPr/>
      <dgm:t>
        <a:bodyPr/>
        <a:lstStyle/>
        <a:p>
          <a:endParaRPr lang="en-GB"/>
        </a:p>
      </dgm:t>
    </dgm:pt>
    <dgm:pt modelId="{CD155E5C-58B3-4F5B-AB72-6169BBB01652}">
      <dgm:prSet/>
      <dgm:spPr/>
      <dgm:t>
        <a:bodyPr/>
        <a:lstStyle/>
        <a:p>
          <a:r>
            <a:rPr lang="en-US"/>
            <a:t>Drag tasks up and down</a:t>
          </a:r>
          <a:endParaRPr lang="en-GB"/>
        </a:p>
      </dgm:t>
    </dgm:pt>
    <dgm:pt modelId="{AA0346D3-5E5F-4276-9479-F14421E33997}" type="parTrans" cxnId="{4EDD7203-07E6-4EF3-B9FE-6703F9FA5FBC}">
      <dgm:prSet/>
      <dgm:spPr/>
      <dgm:t>
        <a:bodyPr/>
        <a:lstStyle/>
        <a:p>
          <a:pPr algn="l"/>
          <a:endParaRPr lang="en-GB"/>
        </a:p>
      </dgm:t>
    </dgm:pt>
    <dgm:pt modelId="{9F80DA3B-2C5E-4904-BAAC-C23848D79442}" type="sibTrans" cxnId="{4EDD7203-07E6-4EF3-B9FE-6703F9FA5FBC}">
      <dgm:prSet/>
      <dgm:spPr/>
      <dgm:t>
        <a:bodyPr/>
        <a:lstStyle/>
        <a:p>
          <a:endParaRPr lang="en-GB"/>
        </a:p>
      </dgm:t>
    </dgm:pt>
    <dgm:pt modelId="{BBA6A541-2949-436A-B501-DA73AABBC32A}">
      <dgm:prSet/>
      <dgm:spPr/>
      <dgm:t>
        <a:bodyPr/>
        <a:lstStyle/>
        <a:p>
          <a:r>
            <a:rPr lang="en-US"/>
            <a:t>Swipe commands to delete or complete tasks</a:t>
          </a:r>
          <a:endParaRPr lang="en-GB"/>
        </a:p>
      </dgm:t>
    </dgm:pt>
    <dgm:pt modelId="{F6DC088F-1D0D-4383-A3F2-A8362E4BB0DE}" type="parTrans" cxnId="{7915346E-8CA9-4FF1-8A44-0D89F5BC7435}">
      <dgm:prSet/>
      <dgm:spPr/>
      <dgm:t>
        <a:bodyPr/>
        <a:lstStyle/>
        <a:p>
          <a:pPr algn="l"/>
          <a:endParaRPr lang="en-GB"/>
        </a:p>
      </dgm:t>
    </dgm:pt>
    <dgm:pt modelId="{6EE05C38-D87C-49CE-BFEB-5825F2261157}" type="sibTrans" cxnId="{7915346E-8CA9-4FF1-8A44-0D89F5BC7435}">
      <dgm:prSet/>
      <dgm:spPr/>
      <dgm:t>
        <a:bodyPr/>
        <a:lstStyle/>
        <a:p>
          <a:endParaRPr lang="en-GB"/>
        </a:p>
      </dgm:t>
    </dgm:pt>
    <dgm:pt modelId="{C35CC28F-3E34-4C37-A361-D067260B65AF}">
      <dgm:prSet/>
      <dgm:spPr/>
      <dgm:t>
        <a:bodyPr/>
        <a:lstStyle/>
        <a:p>
          <a:r>
            <a:rPr lang="pt-PT"/>
            <a:t>Friendly and intuitive interface</a:t>
          </a:r>
          <a:endParaRPr lang="en-GB"/>
        </a:p>
      </dgm:t>
    </dgm:pt>
    <dgm:pt modelId="{E28D0280-E88E-4A50-9CF5-806A0B09A831}" type="parTrans" cxnId="{BD4C6517-517D-4AF6-9DCF-AFE058409CC3}">
      <dgm:prSet/>
      <dgm:spPr/>
      <dgm:t>
        <a:bodyPr/>
        <a:lstStyle/>
        <a:p>
          <a:pPr algn="l"/>
          <a:endParaRPr lang="en-GB"/>
        </a:p>
      </dgm:t>
    </dgm:pt>
    <dgm:pt modelId="{C70D1CD3-14DB-48AA-BFE6-221D1F8715BA}" type="sibTrans" cxnId="{BD4C6517-517D-4AF6-9DCF-AFE058409CC3}">
      <dgm:prSet/>
      <dgm:spPr/>
      <dgm:t>
        <a:bodyPr/>
        <a:lstStyle/>
        <a:p>
          <a:endParaRPr lang="en-GB"/>
        </a:p>
      </dgm:t>
    </dgm:pt>
    <dgm:pt modelId="{C951810C-A6F9-42A4-BDAF-C5F1B69D80AE}">
      <dgm:prSet/>
      <dgm:spPr/>
      <dgm:t>
        <a:bodyPr/>
        <a:lstStyle/>
        <a:p>
          <a:r>
            <a:rPr lang="pt-PT"/>
            <a:t>Image sharing</a:t>
          </a:r>
          <a:endParaRPr lang="en-GB"/>
        </a:p>
      </dgm:t>
    </dgm:pt>
    <dgm:pt modelId="{2494FD57-47F0-4949-BB39-B9224938E31A}" type="parTrans" cxnId="{C4EFCBD1-C3D2-4EBF-B2D9-5509F3622B43}">
      <dgm:prSet/>
      <dgm:spPr/>
      <dgm:t>
        <a:bodyPr/>
        <a:lstStyle/>
        <a:p>
          <a:pPr algn="l"/>
          <a:endParaRPr lang="en-GB"/>
        </a:p>
      </dgm:t>
    </dgm:pt>
    <dgm:pt modelId="{0FC477E3-A095-4015-9109-7E15472E305D}" type="sibTrans" cxnId="{C4EFCBD1-C3D2-4EBF-B2D9-5509F3622B43}">
      <dgm:prSet/>
      <dgm:spPr/>
      <dgm:t>
        <a:bodyPr/>
        <a:lstStyle/>
        <a:p>
          <a:endParaRPr lang="en-GB"/>
        </a:p>
      </dgm:t>
    </dgm:pt>
    <dgm:pt modelId="{3C0F4F1E-FE13-40EB-B489-065F6E1881DF}">
      <dgm:prSet/>
      <dgm:spPr/>
      <dgm:t>
        <a:bodyPr/>
        <a:lstStyle/>
        <a:p>
          <a:r>
            <a:rPr lang="pt-PT"/>
            <a:t>Chat function</a:t>
          </a:r>
          <a:endParaRPr lang="en-GB"/>
        </a:p>
      </dgm:t>
    </dgm:pt>
    <dgm:pt modelId="{355DC14F-9850-4E16-B164-74CB089512AE}" type="parTrans" cxnId="{04A6452F-87B6-45A1-9D01-05E4455B4CE2}">
      <dgm:prSet/>
      <dgm:spPr/>
      <dgm:t>
        <a:bodyPr/>
        <a:lstStyle/>
        <a:p>
          <a:pPr algn="l"/>
          <a:endParaRPr lang="en-GB"/>
        </a:p>
      </dgm:t>
    </dgm:pt>
    <dgm:pt modelId="{16BEA4DC-41B7-4CC0-A835-76DD0B9CF7BB}" type="sibTrans" cxnId="{04A6452F-87B6-45A1-9D01-05E4455B4CE2}">
      <dgm:prSet/>
      <dgm:spPr/>
      <dgm:t>
        <a:bodyPr/>
        <a:lstStyle/>
        <a:p>
          <a:endParaRPr lang="en-GB"/>
        </a:p>
      </dgm:t>
    </dgm:pt>
    <dgm:pt modelId="{4DE83C51-4562-4845-A52D-512447F63941}" type="pres">
      <dgm:prSet presAssocID="{28E4BC32-CAF2-428A-A39E-EC579DF9C619}" presName="vert0" presStyleCnt="0">
        <dgm:presLayoutVars>
          <dgm:dir/>
          <dgm:animOne val="branch"/>
          <dgm:animLvl val="lvl"/>
        </dgm:presLayoutVars>
      </dgm:prSet>
      <dgm:spPr/>
    </dgm:pt>
    <dgm:pt modelId="{354A4229-4792-49FA-91CB-81226DA402A2}" type="pres">
      <dgm:prSet presAssocID="{550F7CC2-D41B-4B9F-9188-63F1CFC91CCA}" presName="thickLine" presStyleLbl="alignNode1" presStyleIdx="0" presStyleCnt="9"/>
      <dgm:spPr/>
    </dgm:pt>
    <dgm:pt modelId="{8B27C22C-A817-4D42-9580-CA68B7FCF7DC}" type="pres">
      <dgm:prSet presAssocID="{550F7CC2-D41B-4B9F-9188-63F1CFC91CCA}" presName="horz1" presStyleCnt="0"/>
      <dgm:spPr/>
    </dgm:pt>
    <dgm:pt modelId="{7452D948-6AF9-478B-ACD5-BDC76C919C25}" type="pres">
      <dgm:prSet presAssocID="{550F7CC2-D41B-4B9F-9188-63F1CFC91CCA}" presName="tx1" presStyleLbl="revTx" presStyleIdx="0" presStyleCnt="9"/>
      <dgm:spPr/>
    </dgm:pt>
    <dgm:pt modelId="{C386BC4B-B482-48D0-A992-37F22D6230A4}" type="pres">
      <dgm:prSet presAssocID="{550F7CC2-D41B-4B9F-9188-63F1CFC91CCA}" presName="vert1" presStyleCnt="0"/>
      <dgm:spPr/>
    </dgm:pt>
    <dgm:pt modelId="{ED81416B-3DA9-493C-90B3-41FA3B50E698}" type="pres">
      <dgm:prSet presAssocID="{3FCD9493-6C84-4EA9-BC57-30761FB207AE}" presName="thickLine" presStyleLbl="alignNode1" presStyleIdx="1" presStyleCnt="9"/>
      <dgm:spPr/>
    </dgm:pt>
    <dgm:pt modelId="{1467C486-73A7-43D2-A3D1-CE7D7C75ECAA}" type="pres">
      <dgm:prSet presAssocID="{3FCD9493-6C84-4EA9-BC57-30761FB207AE}" presName="horz1" presStyleCnt="0"/>
      <dgm:spPr/>
    </dgm:pt>
    <dgm:pt modelId="{CADD4FC2-497B-4F1E-86B2-4AFE868062D7}" type="pres">
      <dgm:prSet presAssocID="{3FCD9493-6C84-4EA9-BC57-30761FB207AE}" presName="tx1" presStyleLbl="revTx" presStyleIdx="1" presStyleCnt="9"/>
      <dgm:spPr/>
    </dgm:pt>
    <dgm:pt modelId="{3C2BC4D5-29B2-46B1-9241-B7F32F76DE74}" type="pres">
      <dgm:prSet presAssocID="{3FCD9493-6C84-4EA9-BC57-30761FB207AE}" presName="vert1" presStyleCnt="0"/>
      <dgm:spPr/>
    </dgm:pt>
    <dgm:pt modelId="{D3FCD12C-BD8E-4109-AEF8-F58E0A20DA12}" type="pres">
      <dgm:prSet presAssocID="{BEB11CCB-DE8D-4C57-B0C2-F4896BF8A470}" presName="thickLine" presStyleLbl="alignNode1" presStyleIdx="2" presStyleCnt="9"/>
      <dgm:spPr/>
    </dgm:pt>
    <dgm:pt modelId="{C67F9AF0-C6EB-484E-8D40-C437296694A8}" type="pres">
      <dgm:prSet presAssocID="{BEB11CCB-DE8D-4C57-B0C2-F4896BF8A470}" presName="horz1" presStyleCnt="0"/>
      <dgm:spPr/>
    </dgm:pt>
    <dgm:pt modelId="{A7048419-6A36-431A-BD36-A1A9C3DFA2CB}" type="pres">
      <dgm:prSet presAssocID="{BEB11CCB-DE8D-4C57-B0C2-F4896BF8A470}" presName="tx1" presStyleLbl="revTx" presStyleIdx="2" presStyleCnt="9"/>
      <dgm:spPr/>
    </dgm:pt>
    <dgm:pt modelId="{AA1726D7-6126-4EBA-9661-312429B254A1}" type="pres">
      <dgm:prSet presAssocID="{BEB11CCB-DE8D-4C57-B0C2-F4896BF8A470}" presName="vert1" presStyleCnt="0"/>
      <dgm:spPr/>
    </dgm:pt>
    <dgm:pt modelId="{E49363DC-9739-4327-8B63-523FCE98A297}" type="pres">
      <dgm:prSet presAssocID="{D8345AE7-A751-4F9B-ADAE-935E8E4E2ED4}" presName="thickLine" presStyleLbl="alignNode1" presStyleIdx="3" presStyleCnt="9"/>
      <dgm:spPr/>
    </dgm:pt>
    <dgm:pt modelId="{3D6B95B6-8624-493E-99C7-F1FE24E9EC49}" type="pres">
      <dgm:prSet presAssocID="{D8345AE7-A751-4F9B-ADAE-935E8E4E2ED4}" presName="horz1" presStyleCnt="0"/>
      <dgm:spPr/>
    </dgm:pt>
    <dgm:pt modelId="{74BF3287-D570-4C92-B445-10AE5F53B2FB}" type="pres">
      <dgm:prSet presAssocID="{D8345AE7-A751-4F9B-ADAE-935E8E4E2ED4}" presName="tx1" presStyleLbl="revTx" presStyleIdx="3" presStyleCnt="9"/>
      <dgm:spPr/>
    </dgm:pt>
    <dgm:pt modelId="{CFEACA42-639B-4F4C-AC95-DC9D4C9C5534}" type="pres">
      <dgm:prSet presAssocID="{D8345AE7-A751-4F9B-ADAE-935E8E4E2ED4}" presName="vert1" presStyleCnt="0"/>
      <dgm:spPr/>
    </dgm:pt>
    <dgm:pt modelId="{54C2A638-2C52-4D1F-B948-73F347EA2724}" type="pres">
      <dgm:prSet presAssocID="{CD155E5C-58B3-4F5B-AB72-6169BBB01652}" presName="thickLine" presStyleLbl="alignNode1" presStyleIdx="4" presStyleCnt="9"/>
      <dgm:spPr/>
    </dgm:pt>
    <dgm:pt modelId="{430B4424-9242-44FE-AC5A-3A799DD7B5C7}" type="pres">
      <dgm:prSet presAssocID="{CD155E5C-58B3-4F5B-AB72-6169BBB01652}" presName="horz1" presStyleCnt="0"/>
      <dgm:spPr/>
    </dgm:pt>
    <dgm:pt modelId="{4B3C86AF-ABAA-4F88-BB71-37A8AD43418D}" type="pres">
      <dgm:prSet presAssocID="{CD155E5C-58B3-4F5B-AB72-6169BBB01652}" presName="tx1" presStyleLbl="revTx" presStyleIdx="4" presStyleCnt="9"/>
      <dgm:spPr/>
    </dgm:pt>
    <dgm:pt modelId="{061516C9-5E0C-4D0D-A2F0-B5B559853ED7}" type="pres">
      <dgm:prSet presAssocID="{CD155E5C-58B3-4F5B-AB72-6169BBB01652}" presName="vert1" presStyleCnt="0"/>
      <dgm:spPr/>
    </dgm:pt>
    <dgm:pt modelId="{473DEB23-A663-49C0-AD88-CD786654D499}" type="pres">
      <dgm:prSet presAssocID="{BBA6A541-2949-436A-B501-DA73AABBC32A}" presName="thickLine" presStyleLbl="alignNode1" presStyleIdx="5" presStyleCnt="9"/>
      <dgm:spPr/>
    </dgm:pt>
    <dgm:pt modelId="{4E4F437D-663C-453C-A622-5DB184C544A9}" type="pres">
      <dgm:prSet presAssocID="{BBA6A541-2949-436A-B501-DA73AABBC32A}" presName="horz1" presStyleCnt="0"/>
      <dgm:spPr/>
    </dgm:pt>
    <dgm:pt modelId="{698933C9-5421-4F6F-8616-49E4A133C06B}" type="pres">
      <dgm:prSet presAssocID="{BBA6A541-2949-436A-B501-DA73AABBC32A}" presName="tx1" presStyleLbl="revTx" presStyleIdx="5" presStyleCnt="9"/>
      <dgm:spPr/>
    </dgm:pt>
    <dgm:pt modelId="{BC5426C5-D105-4D81-A9DA-AF8F8D5A6252}" type="pres">
      <dgm:prSet presAssocID="{BBA6A541-2949-436A-B501-DA73AABBC32A}" presName="vert1" presStyleCnt="0"/>
      <dgm:spPr/>
    </dgm:pt>
    <dgm:pt modelId="{6069290E-DDDC-4488-B57A-EB924AE1C4BD}" type="pres">
      <dgm:prSet presAssocID="{C35CC28F-3E34-4C37-A361-D067260B65AF}" presName="thickLine" presStyleLbl="alignNode1" presStyleIdx="6" presStyleCnt="9"/>
      <dgm:spPr/>
    </dgm:pt>
    <dgm:pt modelId="{90D58988-6A8F-481C-B2F7-63D21539DBFC}" type="pres">
      <dgm:prSet presAssocID="{C35CC28F-3E34-4C37-A361-D067260B65AF}" presName="horz1" presStyleCnt="0"/>
      <dgm:spPr/>
    </dgm:pt>
    <dgm:pt modelId="{24AFD4A1-F65C-4E55-8E4E-8D36FD9B6427}" type="pres">
      <dgm:prSet presAssocID="{C35CC28F-3E34-4C37-A361-D067260B65AF}" presName="tx1" presStyleLbl="revTx" presStyleIdx="6" presStyleCnt="9"/>
      <dgm:spPr/>
    </dgm:pt>
    <dgm:pt modelId="{B26CF9CA-BE06-4F28-9A75-8F1953EBBF6A}" type="pres">
      <dgm:prSet presAssocID="{C35CC28F-3E34-4C37-A361-D067260B65AF}" presName="vert1" presStyleCnt="0"/>
      <dgm:spPr/>
    </dgm:pt>
    <dgm:pt modelId="{2F6FF319-89C5-4003-8C80-36EC778FE1F5}" type="pres">
      <dgm:prSet presAssocID="{C951810C-A6F9-42A4-BDAF-C5F1B69D80AE}" presName="thickLine" presStyleLbl="alignNode1" presStyleIdx="7" presStyleCnt="9"/>
      <dgm:spPr/>
    </dgm:pt>
    <dgm:pt modelId="{B7EE03E1-7BC6-48E2-9FA0-95C691748CC8}" type="pres">
      <dgm:prSet presAssocID="{C951810C-A6F9-42A4-BDAF-C5F1B69D80AE}" presName="horz1" presStyleCnt="0"/>
      <dgm:spPr/>
    </dgm:pt>
    <dgm:pt modelId="{491ACA52-5A3F-4550-A02E-FA14FEBE2227}" type="pres">
      <dgm:prSet presAssocID="{C951810C-A6F9-42A4-BDAF-C5F1B69D80AE}" presName="tx1" presStyleLbl="revTx" presStyleIdx="7" presStyleCnt="9"/>
      <dgm:spPr/>
    </dgm:pt>
    <dgm:pt modelId="{829A6CF8-CCE2-45E8-BC47-CB69E67CC781}" type="pres">
      <dgm:prSet presAssocID="{C951810C-A6F9-42A4-BDAF-C5F1B69D80AE}" presName="vert1" presStyleCnt="0"/>
      <dgm:spPr/>
    </dgm:pt>
    <dgm:pt modelId="{15E95D2D-32C6-45CB-A3C4-8C7063E28BD0}" type="pres">
      <dgm:prSet presAssocID="{3C0F4F1E-FE13-40EB-B489-065F6E1881DF}" presName="thickLine" presStyleLbl="alignNode1" presStyleIdx="8" presStyleCnt="9"/>
      <dgm:spPr/>
    </dgm:pt>
    <dgm:pt modelId="{D56F8661-9D82-4AB3-A19B-50972878A2AA}" type="pres">
      <dgm:prSet presAssocID="{3C0F4F1E-FE13-40EB-B489-065F6E1881DF}" presName="horz1" presStyleCnt="0"/>
      <dgm:spPr/>
    </dgm:pt>
    <dgm:pt modelId="{921E310D-C703-4EE1-9F93-BF35BD9B2E72}" type="pres">
      <dgm:prSet presAssocID="{3C0F4F1E-FE13-40EB-B489-065F6E1881DF}" presName="tx1" presStyleLbl="revTx" presStyleIdx="8" presStyleCnt="9"/>
      <dgm:spPr/>
    </dgm:pt>
    <dgm:pt modelId="{CE9A9705-0994-4DBF-A207-DBE934A63CD9}" type="pres">
      <dgm:prSet presAssocID="{3C0F4F1E-FE13-40EB-B489-065F6E1881DF}" presName="vert1" presStyleCnt="0"/>
      <dgm:spPr/>
    </dgm:pt>
  </dgm:ptLst>
  <dgm:cxnLst>
    <dgm:cxn modelId="{4EDD7203-07E6-4EF3-B9FE-6703F9FA5FBC}" srcId="{28E4BC32-CAF2-428A-A39E-EC579DF9C619}" destId="{CD155E5C-58B3-4F5B-AB72-6169BBB01652}" srcOrd="4" destOrd="0" parTransId="{AA0346D3-5E5F-4276-9479-F14421E33997}" sibTransId="{9F80DA3B-2C5E-4904-BAAC-C23848D79442}"/>
    <dgm:cxn modelId="{6C4DA006-236E-40FA-8FAE-2CFDA50390AE}" type="presOf" srcId="{BEB11CCB-DE8D-4C57-B0C2-F4896BF8A470}" destId="{A7048419-6A36-431A-BD36-A1A9C3DFA2CB}" srcOrd="0" destOrd="0" presId="urn:microsoft.com/office/officeart/2008/layout/LinedList"/>
    <dgm:cxn modelId="{A630D40A-8527-4B7F-BFC6-69B9640C7D7A}" srcId="{28E4BC32-CAF2-428A-A39E-EC579DF9C619}" destId="{3FCD9493-6C84-4EA9-BC57-30761FB207AE}" srcOrd="1" destOrd="0" parTransId="{5EC61482-F894-4EE4-86EC-347AB1797C94}" sibTransId="{BC61B100-2244-4A4E-83F7-AD8B1985A389}"/>
    <dgm:cxn modelId="{84C1460D-69B0-4A45-9C5F-2BDD1F53AFF4}" srcId="{28E4BC32-CAF2-428A-A39E-EC579DF9C619}" destId="{BEB11CCB-DE8D-4C57-B0C2-F4896BF8A470}" srcOrd="2" destOrd="0" parTransId="{EDAACC40-717F-41D1-95B8-EECFAA824777}" sibTransId="{E3D2A7D6-BBE4-400F-8C83-5C159A0B2233}"/>
    <dgm:cxn modelId="{8154DB12-F978-4CEF-8D45-15747217CCA3}" type="presOf" srcId="{C951810C-A6F9-42A4-BDAF-C5F1B69D80AE}" destId="{491ACA52-5A3F-4550-A02E-FA14FEBE2227}" srcOrd="0" destOrd="0" presId="urn:microsoft.com/office/officeart/2008/layout/LinedList"/>
    <dgm:cxn modelId="{BD4C6517-517D-4AF6-9DCF-AFE058409CC3}" srcId="{28E4BC32-CAF2-428A-A39E-EC579DF9C619}" destId="{C35CC28F-3E34-4C37-A361-D067260B65AF}" srcOrd="6" destOrd="0" parTransId="{E28D0280-E88E-4A50-9CF5-806A0B09A831}" sibTransId="{C70D1CD3-14DB-48AA-BFE6-221D1F8715BA}"/>
    <dgm:cxn modelId="{84769027-FC49-4540-9431-1EB1A55D1DBF}" type="presOf" srcId="{BBA6A541-2949-436A-B501-DA73AABBC32A}" destId="{698933C9-5421-4F6F-8616-49E4A133C06B}" srcOrd="0" destOrd="0" presId="urn:microsoft.com/office/officeart/2008/layout/LinedList"/>
    <dgm:cxn modelId="{692E4328-5A72-4610-A19B-51F6D98339BA}" srcId="{28E4BC32-CAF2-428A-A39E-EC579DF9C619}" destId="{550F7CC2-D41B-4B9F-9188-63F1CFC91CCA}" srcOrd="0" destOrd="0" parTransId="{C248D592-41A6-4CDC-8DEC-8EFEB9420221}" sibTransId="{5F073029-0B90-4BB3-B64F-D0237D6422A6}"/>
    <dgm:cxn modelId="{04A6452F-87B6-45A1-9D01-05E4455B4CE2}" srcId="{28E4BC32-CAF2-428A-A39E-EC579DF9C619}" destId="{3C0F4F1E-FE13-40EB-B489-065F6E1881DF}" srcOrd="8" destOrd="0" parTransId="{355DC14F-9850-4E16-B164-74CB089512AE}" sibTransId="{16BEA4DC-41B7-4CC0-A835-76DD0B9CF7BB}"/>
    <dgm:cxn modelId="{6AA91045-8BC9-4F13-91A1-72479CD730A7}" type="presOf" srcId="{D8345AE7-A751-4F9B-ADAE-935E8E4E2ED4}" destId="{74BF3287-D570-4C92-B445-10AE5F53B2FB}" srcOrd="0" destOrd="0" presId="urn:microsoft.com/office/officeart/2008/layout/LinedList"/>
    <dgm:cxn modelId="{B567D949-B383-441D-B268-052E0755A086}" type="presOf" srcId="{550F7CC2-D41B-4B9F-9188-63F1CFC91CCA}" destId="{7452D948-6AF9-478B-ACD5-BDC76C919C25}" srcOrd="0" destOrd="0" presId="urn:microsoft.com/office/officeart/2008/layout/LinedList"/>
    <dgm:cxn modelId="{7915346E-8CA9-4FF1-8A44-0D89F5BC7435}" srcId="{28E4BC32-CAF2-428A-A39E-EC579DF9C619}" destId="{BBA6A541-2949-436A-B501-DA73AABBC32A}" srcOrd="5" destOrd="0" parTransId="{F6DC088F-1D0D-4383-A3F2-A8362E4BB0DE}" sibTransId="{6EE05C38-D87C-49CE-BFEB-5825F2261157}"/>
    <dgm:cxn modelId="{CD2A5453-0ADE-44B2-8DF0-C8D70F9665C0}" type="presOf" srcId="{28E4BC32-CAF2-428A-A39E-EC579DF9C619}" destId="{4DE83C51-4562-4845-A52D-512447F63941}" srcOrd="0" destOrd="0" presId="urn:microsoft.com/office/officeart/2008/layout/LinedList"/>
    <dgm:cxn modelId="{DA443F84-495C-4E45-A227-6B91F83F2545}" srcId="{28E4BC32-CAF2-428A-A39E-EC579DF9C619}" destId="{D8345AE7-A751-4F9B-ADAE-935E8E4E2ED4}" srcOrd="3" destOrd="0" parTransId="{A7A85A1C-0E48-4E3C-8D8C-8BFC049AEE5E}" sibTransId="{9798C56A-1895-45BA-B522-9D7754DEE344}"/>
    <dgm:cxn modelId="{80476EA6-5B49-4E65-ACC7-D6678006279A}" type="presOf" srcId="{3C0F4F1E-FE13-40EB-B489-065F6E1881DF}" destId="{921E310D-C703-4EE1-9F93-BF35BD9B2E72}" srcOrd="0" destOrd="0" presId="urn:microsoft.com/office/officeart/2008/layout/LinedList"/>
    <dgm:cxn modelId="{C4EFCBD1-C3D2-4EBF-B2D9-5509F3622B43}" srcId="{28E4BC32-CAF2-428A-A39E-EC579DF9C619}" destId="{C951810C-A6F9-42A4-BDAF-C5F1B69D80AE}" srcOrd="7" destOrd="0" parTransId="{2494FD57-47F0-4949-BB39-B9224938E31A}" sibTransId="{0FC477E3-A095-4015-9109-7E15472E305D}"/>
    <dgm:cxn modelId="{F06547D4-44F6-4918-8D3E-DD42026B3719}" type="presOf" srcId="{3FCD9493-6C84-4EA9-BC57-30761FB207AE}" destId="{CADD4FC2-497B-4F1E-86B2-4AFE868062D7}" srcOrd="0" destOrd="0" presId="urn:microsoft.com/office/officeart/2008/layout/LinedList"/>
    <dgm:cxn modelId="{31C465D8-CE0D-4949-B5F9-445DD98131FC}" type="presOf" srcId="{CD155E5C-58B3-4F5B-AB72-6169BBB01652}" destId="{4B3C86AF-ABAA-4F88-BB71-37A8AD43418D}" srcOrd="0" destOrd="0" presId="urn:microsoft.com/office/officeart/2008/layout/LinedList"/>
    <dgm:cxn modelId="{9172BDE1-9F7C-4BEF-B698-033FD8824900}" type="presOf" srcId="{C35CC28F-3E34-4C37-A361-D067260B65AF}" destId="{24AFD4A1-F65C-4E55-8E4E-8D36FD9B6427}" srcOrd="0" destOrd="0" presId="urn:microsoft.com/office/officeart/2008/layout/LinedList"/>
    <dgm:cxn modelId="{4E2621CA-0743-49E7-A2A9-3AD069A7BEFF}" type="presParOf" srcId="{4DE83C51-4562-4845-A52D-512447F63941}" destId="{354A4229-4792-49FA-91CB-81226DA402A2}" srcOrd="0" destOrd="0" presId="urn:microsoft.com/office/officeart/2008/layout/LinedList"/>
    <dgm:cxn modelId="{B7FFB78D-D13D-4059-9DC4-700925BEB8D0}" type="presParOf" srcId="{4DE83C51-4562-4845-A52D-512447F63941}" destId="{8B27C22C-A817-4D42-9580-CA68B7FCF7DC}" srcOrd="1" destOrd="0" presId="urn:microsoft.com/office/officeart/2008/layout/LinedList"/>
    <dgm:cxn modelId="{A27BA80E-E991-4C97-810E-4EEC1A766114}" type="presParOf" srcId="{8B27C22C-A817-4D42-9580-CA68B7FCF7DC}" destId="{7452D948-6AF9-478B-ACD5-BDC76C919C25}" srcOrd="0" destOrd="0" presId="urn:microsoft.com/office/officeart/2008/layout/LinedList"/>
    <dgm:cxn modelId="{3494BF76-E6B4-48D7-80FA-C433EDE20254}" type="presParOf" srcId="{8B27C22C-A817-4D42-9580-CA68B7FCF7DC}" destId="{C386BC4B-B482-48D0-A992-37F22D6230A4}" srcOrd="1" destOrd="0" presId="urn:microsoft.com/office/officeart/2008/layout/LinedList"/>
    <dgm:cxn modelId="{BE0FAF57-1699-4E4F-97E9-6E8A06B481CE}" type="presParOf" srcId="{4DE83C51-4562-4845-A52D-512447F63941}" destId="{ED81416B-3DA9-493C-90B3-41FA3B50E698}" srcOrd="2" destOrd="0" presId="urn:microsoft.com/office/officeart/2008/layout/LinedList"/>
    <dgm:cxn modelId="{8B2D6558-0DF5-4AE9-9057-74FE8D2FA47E}" type="presParOf" srcId="{4DE83C51-4562-4845-A52D-512447F63941}" destId="{1467C486-73A7-43D2-A3D1-CE7D7C75ECAA}" srcOrd="3" destOrd="0" presId="urn:microsoft.com/office/officeart/2008/layout/LinedList"/>
    <dgm:cxn modelId="{46D5946B-BEAE-457A-B7B5-F6D21B57D3A1}" type="presParOf" srcId="{1467C486-73A7-43D2-A3D1-CE7D7C75ECAA}" destId="{CADD4FC2-497B-4F1E-86B2-4AFE868062D7}" srcOrd="0" destOrd="0" presId="urn:microsoft.com/office/officeart/2008/layout/LinedList"/>
    <dgm:cxn modelId="{077B1A6B-DBC0-4273-9D4A-FDFE3FC1FE75}" type="presParOf" srcId="{1467C486-73A7-43D2-A3D1-CE7D7C75ECAA}" destId="{3C2BC4D5-29B2-46B1-9241-B7F32F76DE74}" srcOrd="1" destOrd="0" presId="urn:microsoft.com/office/officeart/2008/layout/LinedList"/>
    <dgm:cxn modelId="{F70280C8-92BE-4E98-900A-59842FCBC52A}" type="presParOf" srcId="{4DE83C51-4562-4845-A52D-512447F63941}" destId="{D3FCD12C-BD8E-4109-AEF8-F58E0A20DA12}" srcOrd="4" destOrd="0" presId="urn:microsoft.com/office/officeart/2008/layout/LinedList"/>
    <dgm:cxn modelId="{243DBE4E-5101-43F2-9746-362EA75AF37F}" type="presParOf" srcId="{4DE83C51-4562-4845-A52D-512447F63941}" destId="{C67F9AF0-C6EB-484E-8D40-C437296694A8}" srcOrd="5" destOrd="0" presId="urn:microsoft.com/office/officeart/2008/layout/LinedList"/>
    <dgm:cxn modelId="{31596DC7-EBE8-4014-BB12-391B468C3FE6}" type="presParOf" srcId="{C67F9AF0-C6EB-484E-8D40-C437296694A8}" destId="{A7048419-6A36-431A-BD36-A1A9C3DFA2CB}" srcOrd="0" destOrd="0" presId="urn:microsoft.com/office/officeart/2008/layout/LinedList"/>
    <dgm:cxn modelId="{7CFF957D-030F-43B3-9FE9-BC0C2513FFD3}" type="presParOf" srcId="{C67F9AF0-C6EB-484E-8D40-C437296694A8}" destId="{AA1726D7-6126-4EBA-9661-312429B254A1}" srcOrd="1" destOrd="0" presId="urn:microsoft.com/office/officeart/2008/layout/LinedList"/>
    <dgm:cxn modelId="{453E1DB3-C9E7-47E7-A7C2-47AC43E641F6}" type="presParOf" srcId="{4DE83C51-4562-4845-A52D-512447F63941}" destId="{E49363DC-9739-4327-8B63-523FCE98A297}" srcOrd="6" destOrd="0" presId="urn:microsoft.com/office/officeart/2008/layout/LinedList"/>
    <dgm:cxn modelId="{73DCB880-D825-422D-83DC-DC667D2E16D2}" type="presParOf" srcId="{4DE83C51-4562-4845-A52D-512447F63941}" destId="{3D6B95B6-8624-493E-99C7-F1FE24E9EC49}" srcOrd="7" destOrd="0" presId="urn:microsoft.com/office/officeart/2008/layout/LinedList"/>
    <dgm:cxn modelId="{B24AA601-C613-4763-A6D9-808625DC4EDE}" type="presParOf" srcId="{3D6B95B6-8624-493E-99C7-F1FE24E9EC49}" destId="{74BF3287-D570-4C92-B445-10AE5F53B2FB}" srcOrd="0" destOrd="0" presId="urn:microsoft.com/office/officeart/2008/layout/LinedList"/>
    <dgm:cxn modelId="{6C933AAC-0984-41E3-A069-BFDA682FDE0F}" type="presParOf" srcId="{3D6B95B6-8624-493E-99C7-F1FE24E9EC49}" destId="{CFEACA42-639B-4F4C-AC95-DC9D4C9C5534}" srcOrd="1" destOrd="0" presId="urn:microsoft.com/office/officeart/2008/layout/LinedList"/>
    <dgm:cxn modelId="{DED5129C-90D9-474C-9B10-28A5B73E90AC}" type="presParOf" srcId="{4DE83C51-4562-4845-A52D-512447F63941}" destId="{54C2A638-2C52-4D1F-B948-73F347EA2724}" srcOrd="8" destOrd="0" presId="urn:microsoft.com/office/officeart/2008/layout/LinedList"/>
    <dgm:cxn modelId="{2E217B96-5F54-4CBF-B2CD-9C9F2B1FA7E8}" type="presParOf" srcId="{4DE83C51-4562-4845-A52D-512447F63941}" destId="{430B4424-9242-44FE-AC5A-3A799DD7B5C7}" srcOrd="9" destOrd="0" presId="urn:microsoft.com/office/officeart/2008/layout/LinedList"/>
    <dgm:cxn modelId="{2EC80D1E-78E9-4960-ADBC-C95E1B8A4C78}" type="presParOf" srcId="{430B4424-9242-44FE-AC5A-3A799DD7B5C7}" destId="{4B3C86AF-ABAA-4F88-BB71-37A8AD43418D}" srcOrd="0" destOrd="0" presId="urn:microsoft.com/office/officeart/2008/layout/LinedList"/>
    <dgm:cxn modelId="{CCB51C6F-CDC9-41FD-A9EB-907AB60221DB}" type="presParOf" srcId="{430B4424-9242-44FE-AC5A-3A799DD7B5C7}" destId="{061516C9-5E0C-4D0D-A2F0-B5B559853ED7}" srcOrd="1" destOrd="0" presId="urn:microsoft.com/office/officeart/2008/layout/LinedList"/>
    <dgm:cxn modelId="{28B3FCE1-D747-4F0E-AA37-4332C0D31D62}" type="presParOf" srcId="{4DE83C51-4562-4845-A52D-512447F63941}" destId="{473DEB23-A663-49C0-AD88-CD786654D499}" srcOrd="10" destOrd="0" presId="urn:microsoft.com/office/officeart/2008/layout/LinedList"/>
    <dgm:cxn modelId="{4812F267-34E9-4FD6-BF96-8CFBBE2F41EC}" type="presParOf" srcId="{4DE83C51-4562-4845-A52D-512447F63941}" destId="{4E4F437D-663C-453C-A622-5DB184C544A9}" srcOrd="11" destOrd="0" presId="urn:microsoft.com/office/officeart/2008/layout/LinedList"/>
    <dgm:cxn modelId="{26E6D749-F4A4-4162-B687-C5C840AF5F62}" type="presParOf" srcId="{4E4F437D-663C-453C-A622-5DB184C544A9}" destId="{698933C9-5421-4F6F-8616-49E4A133C06B}" srcOrd="0" destOrd="0" presId="urn:microsoft.com/office/officeart/2008/layout/LinedList"/>
    <dgm:cxn modelId="{183E70A6-059B-4879-B407-A5C9E0F9D735}" type="presParOf" srcId="{4E4F437D-663C-453C-A622-5DB184C544A9}" destId="{BC5426C5-D105-4D81-A9DA-AF8F8D5A6252}" srcOrd="1" destOrd="0" presId="urn:microsoft.com/office/officeart/2008/layout/LinedList"/>
    <dgm:cxn modelId="{6EDE2282-B680-43E1-BCE7-935CE9A9F258}" type="presParOf" srcId="{4DE83C51-4562-4845-A52D-512447F63941}" destId="{6069290E-DDDC-4488-B57A-EB924AE1C4BD}" srcOrd="12" destOrd="0" presId="urn:microsoft.com/office/officeart/2008/layout/LinedList"/>
    <dgm:cxn modelId="{5549383A-29EA-4288-8721-DDB2F194823A}" type="presParOf" srcId="{4DE83C51-4562-4845-A52D-512447F63941}" destId="{90D58988-6A8F-481C-B2F7-63D21539DBFC}" srcOrd="13" destOrd="0" presId="urn:microsoft.com/office/officeart/2008/layout/LinedList"/>
    <dgm:cxn modelId="{50300141-6405-47C9-BAE1-80C87E065A42}" type="presParOf" srcId="{90D58988-6A8F-481C-B2F7-63D21539DBFC}" destId="{24AFD4A1-F65C-4E55-8E4E-8D36FD9B6427}" srcOrd="0" destOrd="0" presId="urn:microsoft.com/office/officeart/2008/layout/LinedList"/>
    <dgm:cxn modelId="{BBFE578A-1D88-4686-861E-5103EA4278EF}" type="presParOf" srcId="{90D58988-6A8F-481C-B2F7-63D21539DBFC}" destId="{B26CF9CA-BE06-4F28-9A75-8F1953EBBF6A}" srcOrd="1" destOrd="0" presId="urn:microsoft.com/office/officeart/2008/layout/LinedList"/>
    <dgm:cxn modelId="{4AAA51A7-BC6B-4D5E-9BEE-3B31FD7C4236}" type="presParOf" srcId="{4DE83C51-4562-4845-A52D-512447F63941}" destId="{2F6FF319-89C5-4003-8C80-36EC778FE1F5}" srcOrd="14" destOrd="0" presId="urn:microsoft.com/office/officeart/2008/layout/LinedList"/>
    <dgm:cxn modelId="{5309DC89-25E4-474A-AE5B-CEED9A9DE635}" type="presParOf" srcId="{4DE83C51-4562-4845-A52D-512447F63941}" destId="{B7EE03E1-7BC6-48E2-9FA0-95C691748CC8}" srcOrd="15" destOrd="0" presId="urn:microsoft.com/office/officeart/2008/layout/LinedList"/>
    <dgm:cxn modelId="{4DA2D470-02C5-4EFA-9FA1-0E3BB63B1A93}" type="presParOf" srcId="{B7EE03E1-7BC6-48E2-9FA0-95C691748CC8}" destId="{491ACA52-5A3F-4550-A02E-FA14FEBE2227}" srcOrd="0" destOrd="0" presId="urn:microsoft.com/office/officeart/2008/layout/LinedList"/>
    <dgm:cxn modelId="{7B5E28CB-23AB-423A-9981-11A47B54A1DF}" type="presParOf" srcId="{B7EE03E1-7BC6-48E2-9FA0-95C691748CC8}" destId="{829A6CF8-CCE2-45E8-BC47-CB69E67CC781}" srcOrd="1" destOrd="0" presId="urn:microsoft.com/office/officeart/2008/layout/LinedList"/>
    <dgm:cxn modelId="{CBE8DADA-89CE-4BCE-8ED8-37FDD542A601}" type="presParOf" srcId="{4DE83C51-4562-4845-A52D-512447F63941}" destId="{15E95D2D-32C6-45CB-A3C4-8C7063E28BD0}" srcOrd="16" destOrd="0" presId="urn:microsoft.com/office/officeart/2008/layout/LinedList"/>
    <dgm:cxn modelId="{A37387DB-F8B3-440E-B01D-8892E5F08952}" type="presParOf" srcId="{4DE83C51-4562-4845-A52D-512447F63941}" destId="{D56F8661-9D82-4AB3-A19B-50972878A2AA}" srcOrd="17" destOrd="0" presId="urn:microsoft.com/office/officeart/2008/layout/LinedList"/>
    <dgm:cxn modelId="{949CEA9C-C5C1-4191-97D0-E49484E54ABF}" type="presParOf" srcId="{D56F8661-9D82-4AB3-A19B-50972878A2AA}" destId="{921E310D-C703-4EE1-9F93-BF35BD9B2E72}" srcOrd="0" destOrd="0" presId="urn:microsoft.com/office/officeart/2008/layout/LinedList"/>
    <dgm:cxn modelId="{9A9124BC-749A-4D80-A5A3-1BEB41F48E02}" type="presParOf" srcId="{D56F8661-9D82-4AB3-A19B-50972878A2AA}" destId="{CE9A9705-0994-4DBF-A207-DBE934A63C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68D9DA-C9AD-4E4B-B59D-DF1052BCD4A1}" type="doc">
      <dgm:prSet loTypeId="urn:microsoft.com/office/officeart/2005/8/layout/hierarchy1" loCatId="hierarchy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GB"/>
        </a:p>
      </dgm:t>
    </dgm:pt>
    <dgm:pt modelId="{4F56C533-F8F4-4109-A051-06DC3EBF623F}">
      <dgm:prSet/>
      <dgm:spPr/>
      <dgm:t>
        <a:bodyPr/>
        <a:lstStyle/>
        <a:p>
          <a:r>
            <a:rPr lang="pt-PT"/>
            <a:t>Autentication</a:t>
          </a:r>
          <a:endParaRPr lang="en-GB"/>
        </a:p>
      </dgm:t>
    </dgm:pt>
    <dgm:pt modelId="{E0A8E736-DB9F-4DB8-ACA7-5D254D1EB9E5}" type="parTrans" cxnId="{EB186CAE-A04E-4282-B08C-A11C023F27B9}">
      <dgm:prSet/>
      <dgm:spPr/>
      <dgm:t>
        <a:bodyPr/>
        <a:lstStyle/>
        <a:p>
          <a:endParaRPr lang="en-GB"/>
        </a:p>
      </dgm:t>
    </dgm:pt>
    <dgm:pt modelId="{69BAE116-3C39-4E5C-B293-E0C59D386E01}" type="sibTrans" cxnId="{EB186CAE-A04E-4282-B08C-A11C023F27B9}">
      <dgm:prSet/>
      <dgm:spPr/>
      <dgm:t>
        <a:bodyPr/>
        <a:lstStyle/>
        <a:p>
          <a:endParaRPr lang="en-GB"/>
        </a:p>
      </dgm:t>
    </dgm:pt>
    <dgm:pt modelId="{98BF7F34-E037-4ED7-B562-96C31990121B}">
      <dgm:prSet/>
      <dgm:spPr/>
      <dgm:t>
        <a:bodyPr/>
        <a:lstStyle/>
        <a:p>
          <a:r>
            <a:rPr lang="pt-PT" err="1"/>
            <a:t>Realtime</a:t>
          </a:r>
          <a:r>
            <a:rPr lang="pt-PT"/>
            <a:t> </a:t>
          </a:r>
          <a:r>
            <a:rPr lang="pt-PT" err="1"/>
            <a:t>Database</a:t>
          </a:r>
          <a:endParaRPr lang="en-GB"/>
        </a:p>
      </dgm:t>
    </dgm:pt>
    <dgm:pt modelId="{DF61E01C-92BB-4FA2-BA18-F040BAA2E430}" type="parTrans" cxnId="{815FB0BB-2EF3-4D22-879B-EFB76DAF2452}">
      <dgm:prSet/>
      <dgm:spPr/>
      <dgm:t>
        <a:bodyPr/>
        <a:lstStyle/>
        <a:p>
          <a:endParaRPr lang="en-GB"/>
        </a:p>
      </dgm:t>
    </dgm:pt>
    <dgm:pt modelId="{8EDF8425-5363-4891-A450-12EDC7C79AAF}" type="sibTrans" cxnId="{815FB0BB-2EF3-4D22-879B-EFB76DAF2452}">
      <dgm:prSet/>
      <dgm:spPr/>
      <dgm:t>
        <a:bodyPr/>
        <a:lstStyle/>
        <a:p>
          <a:endParaRPr lang="en-GB"/>
        </a:p>
      </dgm:t>
    </dgm:pt>
    <dgm:pt modelId="{83E10130-5109-446A-B221-2A7454C360D9}">
      <dgm:prSet/>
      <dgm:spPr/>
      <dgm:t>
        <a:bodyPr/>
        <a:lstStyle/>
        <a:p>
          <a:r>
            <a:rPr lang="en-GB"/>
            <a:t>Storage</a:t>
          </a:r>
        </a:p>
      </dgm:t>
    </dgm:pt>
    <dgm:pt modelId="{F015F050-8399-40F5-AA43-B143137D764D}" type="parTrans" cxnId="{853DADFB-DD10-4195-832F-B123CC4D653D}">
      <dgm:prSet/>
      <dgm:spPr/>
      <dgm:t>
        <a:bodyPr/>
        <a:lstStyle/>
        <a:p>
          <a:endParaRPr lang="en-GB"/>
        </a:p>
      </dgm:t>
    </dgm:pt>
    <dgm:pt modelId="{0DC8ED8C-CBAD-4D1F-A362-17B1BAB8504E}" type="sibTrans" cxnId="{853DADFB-DD10-4195-832F-B123CC4D653D}">
      <dgm:prSet/>
      <dgm:spPr/>
      <dgm:t>
        <a:bodyPr/>
        <a:lstStyle/>
        <a:p>
          <a:endParaRPr lang="en-GB"/>
        </a:p>
      </dgm:t>
    </dgm:pt>
    <dgm:pt modelId="{E917D07D-7BE9-4BE2-8113-6EC72378A761}">
      <dgm:prSet/>
      <dgm:spPr/>
      <dgm:t>
        <a:bodyPr/>
        <a:lstStyle/>
        <a:p>
          <a:r>
            <a:rPr lang="en-GB"/>
            <a:t>Hosting</a:t>
          </a:r>
        </a:p>
      </dgm:t>
    </dgm:pt>
    <dgm:pt modelId="{99BBDA75-D5F9-4321-8A93-6E7EFBA69FA7}" type="parTrans" cxnId="{52EE2384-1AE5-45D8-8D49-7F1C2898A092}">
      <dgm:prSet/>
      <dgm:spPr/>
      <dgm:t>
        <a:bodyPr/>
        <a:lstStyle/>
        <a:p>
          <a:endParaRPr lang="en-GB"/>
        </a:p>
      </dgm:t>
    </dgm:pt>
    <dgm:pt modelId="{18DBBE74-DAB7-4CBA-A61E-7A4366B951BD}" type="sibTrans" cxnId="{52EE2384-1AE5-45D8-8D49-7F1C2898A092}">
      <dgm:prSet/>
      <dgm:spPr/>
      <dgm:t>
        <a:bodyPr/>
        <a:lstStyle/>
        <a:p>
          <a:endParaRPr lang="en-GB"/>
        </a:p>
      </dgm:t>
    </dgm:pt>
    <dgm:pt modelId="{4F4C1621-77A4-40FF-B578-0D4807F09074}" type="pres">
      <dgm:prSet presAssocID="{3068D9DA-C9AD-4E4B-B59D-DF1052BCD4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D802A1-A782-495E-AC39-4A8DC0AE8FDA}" type="pres">
      <dgm:prSet presAssocID="{4F56C533-F8F4-4109-A051-06DC3EBF623F}" presName="hierRoot1" presStyleCnt="0"/>
      <dgm:spPr/>
    </dgm:pt>
    <dgm:pt modelId="{145C1A98-C518-4790-9642-4B203DB71654}" type="pres">
      <dgm:prSet presAssocID="{4F56C533-F8F4-4109-A051-06DC3EBF623F}" presName="composite" presStyleCnt="0"/>
      <dgm:spPr/>
    </dgm:pt>
    <dgm:pt modelId="{5787ECBE-3B23-424A-86AE-218E2FD4A7FC}" type="pres">
      <dgm:prSet presAssocID="{4F56C533-F8F4-4109-A051-06DC3EBF623F}" presName="background" presStyleLbl="node0" presStyleIdx="0" presStyleCnt="4"/>
      <dgm:spPr/>
    </dgm:pt>
    <dgm:pt modelId="{B5398110-18CC-4F5C-B4C6-81391DE44916}" type="pres">
      <dgm:prSet presAssocID="{4F56C533-F8F4-4109-A051-06DC3EBF623F}" presName="text" presStyleLbl="fgAcc0" presStyleIdx="0" presStyleCnt="4">
        <dgm:presLayoutVars>
          <dgm:chPref val="3"/>
        </dgm:presLayoutVars>
      </dgm:prSet>
      <dgm:spPr/>
    </dgm:pt>
    <dgm:pt modelId="{0B5AB4B1-777B-4F81-B772-E429276FF809}" type="pres">
      <dgm:prSet presAssocID="{4F56C533-F8F4-4109-A051-06DC3EBF623F}" presName="hierChild2" presStyleCnt="0"/>
      <dgm:spPr/>
    </dgm:pt>
    <dgm:pt modelId="{5C69400E-3D74-495B-BC97-301C9EF5140B}" type="pres">
      <dgm:prSet presAssocID="{98BF7F34-E037-4ED7-B562-96C31990121B}" presName="hierRoot1" presStyleCnt="0"/>
      <dgm:spPr/>
    </dgm:pt>
    <dgm:pt modelId="{6C991EE4-131B-4FF5-BEA0-FC05818B1633}" type="pres">
      <dgm:prSet presAssocID="{98BF7F34-E037-4ED7-B562-96C31990121B}" presName="composite" presStyleCnt="0"/>
      <dgm:spPr/>
    </dgm:pt>
    <dgm:pt modelId="{57EA1AF1-28F6-4BC3-BD85-BDF74B174706}" type="pres">
      <dgm:prSet presAssocID="{98BF7F34-E037-4ED7-B562-96C31990121B}" presName="background" presStyleLbl="node0" presStyleIdx="1" presStyleCnt="4"/>
      <dgm:spPr/>
    </dgm:pt>
    <dgm:pt modelId="{BB82FF36-05C7-4D65-833B-78DFA2F33F57}" type="pres">
      <dgm:prSet presAssocID="{98BF7F34-E037-4ED7-B562-96C31990121B}" presName="text" presStyleLbl="fgAcc0" presStyleIdx="1" presStyleCnt="4">
        <dgm:presLayoutVars>
          <dgm:chPref val="3"/>
        </dgm:presLayoutVars>
      </dgm:prSet>
      <dgm:spPr/>
    </dgm:pt>
    <dgm:pt modelId="{48F56BF0-8BA6-4C57-B484-F9320DD8D85B}" type="pres">
      <dgm:prSet presAssocID="{98BF7F34-E037-4ED7-B562-96C31990121B}" presName="hierChild2" presStyleCnt="0"/>
      <dgm:spPr/>
    </dgm:pt>
    <dgm:pt modelId="{3C9F9B14-796B-4330-9909-0DB1A038CAB7}" type="pres">
      <dgm:prSet presAssocID="{83E10130-5109-446A-B221-2A7454C360D9}" presName="hierRoot1" presStyleCnt="0"/>
      <dgm:spPr/>
    </dgm:pt>
    <dgm:pt modelId="{0D860ED9-20C4-4BAE-9EBE-5817C48C4F50}" type="pres">
      <dgm:prSet presAssocID="{83E10130-5109-446A-B221-2A7454C360D9}" presName="composite" presStyleCnt="0"/>
      <dgm:spPr/>
    </dgm:pt>
    <dgm:pt modelId="{F4ED3B88-910C-481F-B05C-461A6433985D}" type="pres">
      <dgm:prSet presAssocID="{83E10130-5109-446A-B221-2A7454C360D9}" presName="background" presStyleLbl="node0" presStyleIdx="2" presStyleCnt="4"/>
      <dgm:spPr/>
    </dgm:pt>
    <dgm:pt modelId="{FC472395-405F-4EC7-AF9E-5686818F864B}" type="pres">
      <dgm:prSet presAssocID="{83E10130-5109-446A-B221-2A7454C360D9}" presName="text" presStyleLbl="fgAcc0" presStyleIdx="2" presStyleCnt="4">
        <dgm:presLayoutVars>
          <dgm:chPref val="3"/>
        </dgm:presLayoutVars>
      </dgm:prSet>
      <dgm:spPr/>
    </dgm:pt>
    <dgm:pt modelId="{41D49638-30C7-425B-B633-54252A643CCE}" type="pres">
      <dgm:prSet presAssocID="{83E10130-5109-446A-B221-2A7454C360D9}" presName="hierChild2" presStyleCnt="0"/>
      <dgm:spPr/>
    </dgm:pt>
    <dgm:pt modelId="{9FD6DE4D-6B59-41EB-8EDB-6DA5342842B5}" type="pres">
      <dgm:prSet presAssocID="{E917D07D-7BE9-4BE2-8113-6EC72378A761}" presName="hierRoot1" presStyleCnt="0"/>
      <dgm:spPr/>
    </dgm:pt>
    <dgm:pt modelId="{72DD2BEE-0B0E-4E43-BD67-4253E4BF024B}" type="pres">
      <dgm:prSet presAssocID="{E917D07D-7BE9-4BE2-8113-6EC72378A761}" presName="composite" presStyleCnt="0"/>
      <dgm:spPr/>
    </dgm:pt>
    <dgm:pt modelId="{E7C3FECD-A245-4DCE-AE5D-2320320839F9}" type="pres">
      <dgm:prSet presAssocID="{E917D07D-7BE9-4BE2-8113-6EC72378A761}" presName="background" presStyleLbl="node0" presStyleIdx="3" presStyleCnt="4"/>
      <dgm:spPr/>
    </dgm:pt>
    <dgm:pt modelId="{8035FCC7-B3DF-4062-817D-48CBC737B5F2}" type="pres">
      <dgm:prSet presAssocID="{E917D07D-7BE9-4BE2-8113-6EC72378A761}" presName="text" presStyleLbl="fgAcc0" presStyleIdx="3" presStyleCnt="4">
        <dgm:presLayoutVars>
          <dgm:chPref val="3"/>
        </dgm:presLayoutVars>
      </dgm:prSet>
      <dgm:spPr/>
    </dgm:pt>
    <dgm:pt modelId="{E8765C1E-9FC7-443D-8289-3CA2722FC1AC}" type="pres">
      <dgm:prSet presAssocID="{E917D07D-7BE9-4BE2-8113-6EC72378A761}" presName="hierChild2" presStyleCnt="0"/>
      <dgm:spPr/>
    </dgm:pt>
  </dgm:ptLst>
  <dgm:cxnLst>
    <dgm:cxn modelId="{26C37E1E-498B-40E9-AD48-DB2E01DC9583}" type="presOf" srcId="{98BF7F34-E037-4ED7-B562-96C31990121B}" destId="{BB82FF36-05C7-4D65-833B-78DFA2F33F57}" srcOrd="0" destOrd="0" presId="urn:microsoft.com/office/officeart/2005/8/layout/hierarchy1"/>
    <dgm:cxn modelId="{52EE2384-1AE5-45D8-8D49-7F1C2898A092}" srcId="{3068D9DA-C9AD-4E4B-B59D-DF1052BCD4A1}" destId="{E917D07D-7BE9-4BE2-8113-6EC72378A761}" srcOrd="3" destOrd="0" parTransId="{99BBDA75-D5F9-4321-8A93-6E7EFBA69FA7}" sibTransId="{18DBBE74-DAB7-4CBA-A61E-7A4366B951BD}"/>
    <dgm:cxn modelId="{08DA618E-34D9-4EC8-825A-336E53308CAA}" type="presOf" srcId="{4F56C533-F8F4-4109-A051-06DC3EBF623F}" destId="{B5398110-18CC-4F5C-B4C6-81391DE44916}" srcOrd="0" destOrd="0" presId="urn:microsoft.com/office/officeart/2005/8/layout/hierarchy1"/>
    <dgm:cxn modelId="{BFF18C9D-EDD5-4555-B86F-B7548A83FB6F}" type="presOf" srcId="{E917D07D-7BE9-4BE2-8113-6EC72378A761}" destId="{8035FCC7-B3DF-4062-817D-48CBC737B5F2}" srcOrd="0" destOrd="0" presId="urn:microsoft.com/office/officeart/2005/8/layout/hierarchy1"/>
    <dgm:cxn modelId="{EB186CAE-A04E-4282-B08C-A11C023F27B9}" srcId="{3068D9DA-C9AD-4E4B-B59D-DF1052BCD4A1}" destId="{4F56C533-F8F4-4109-A051-06DC3EBF623F}" srcOrd="0" destOrd="0" parTransId="{E0A8E736-DB9F-4DB8-ACA7-5D254D1EB9E5}" sibTransId="{69BAE116-3C39-4E5C-B293-E0C59D386E01}"/>
    <dgm:cxn modelId="{815FB0BB-2EF3-4D22-879B-EFB76DAF2452}" srcId="{3068D9DA-C9AD-4E4B-B59D-DF1052BCD4A1}" destId="{98BF7F34-E037-4ED7-B562-96C31990121B}" srcOrd="1" destOrd="0" parTransId="{DF61E01C-92BB-4FA2-BA18-F040BAA2E430}" sibTransId="{8EDF8425-5363-4891-A450-12EDC7C79AAF}"/>
    <dgm:cxn modelId="{260B4EC0-805C-4F68-851F-D8C80CF33331}" type="presOf" srcId="{3068D9DA-C9AD-4E4B-B59D-DF1052BCD4A1}" destId="{4F4C1621-77A4-40FF-B578-0D4807F09074}" srcOrd="0" destOrd="0" presId="urn:microsoft.com/office/officeart/2005/8/layout/hierarchy1"/>
    <dgm:cxn modelId="{C70A5DE5-48DE-4580-818F-0B51E62A30E4}" type="presOf" srcId="{83E10130-5109-446A-B221-2A7454C360D9}" destId="{FC472395-405F-4EC7-AF9E-5686818F864B}" srcOrd="0" destOrd="0" presId="urn:microsoft.com/office/officeart/2005/8/layout/hierarchy1"/>
    <dgm:cxn modelId="{853DADFB-DD10-4195-832F-B123CC4D653D}" srcId="{3068D9DA-C9AD-4E4B-B59D-DF1052BCD4A1}" destId="{83E10130-5109-446A-B221-2A7454C360D9}" srcOrd="2" destOrd="0" parTransId="{F015F050-8399-40F5-AA43-B143137D764D}" sibTransId="{0DC8ED8C-CBAD-4D1F-A362-17B1BAB8504E}"/>
    <dgm:cxn modelId="{F1D75A84-84C2-48F6-BA89-0F87D20E9057}" type="presParOf" srcId="{4F4C1621-77A4-40FF-B578-0D4807F09074}" destId="{C7D802A1-A782-495E-AC39-4A8DC0AE8FDA}" srcOrd="0" destOrd="0" presId="urn:microsoft.com/office/officeart/2005/8/layout/hierarchy1"/>
    <dgm:cxn modelId="{318554C8-A46B-4AD2-AFE6-E158A0744D6A}" type="presParOf" srcId="{C7D802A1-A782-495E-AC39-4A8DC0AE8FDA}" destId="{145C1A98-C518-4790-9642-4B203DB71654}" srcOrd="0" destOrd="0" presId="urn:microsoft.com/office/officeart/2005/8/layout/hierarchy1"/>
    <dgm:cxn modelId="{456A1773-9502-4BAA-A6CE-0B85CAC018AA}" type="presParOf" srcId="{145C1A98-C518-4790-9642-4B203DB71654}" destId="{5787ECBE-3B23-424A-86AE-218E2FD4A7FC}" srcOrd="0" destOrd="0" presId="urn:microsoft.com/office/officeart/2005/8/layout/hierarchy1"/>
    <dgm:cxn modelId="{DD323553-626D-4E0D-A17B-5EEBB369F73A}" type="presParOf" srcId="{145C1A98-C518-4790-9642-4B203DB71654}" destId="{B5398110-18CC-4F5C-B4C6-81391DE44916}" srcOrd="1" destOrd="0" presId="urn:microsoft.com/office/officeart/2005/8/layout/hierarchy1"/>
    <dgm:cxn modelId="{BBC4B9F5-91F8-4749-A59D-5215463D610A}" type="presParOf" srcId="{C7D802A1-A782-495E-AC39-4A8DC0AE8FDA}" destId="{0B5AB4B1-777B-4F81-B772-E429276FF809}" srcOrd="1" destOrd="0" presId="urn:microsoft.com/office/officeart/2005/8/layout/hierarchy1"/>
    <dgm:cxn modelId="{946BC0F6-2FAF-4B72-9072-45B99FF30AD3}" type="presParOf" srcId="{4F4C1621-77A4-40FF-B578-0D4807F09074}" destId="{5C69400E-3D74-495B-BC97-301C9EF5140B}" srcOrd="1" destOrd="0" presId="urn:microsoft.com/office/officeart/2005/8/layout/hierarchy1"/>
    <dgm:cxn modelId="{DC097144-B967-476C-B519-002AE8448B69}" type="presParOf" srcId="{5C69400E-3D74-495B-BC97-301C9EF5140B}" destId="{6C991EE4-131B-4FF5-BEA0-FC05818B1633}" srcOrd="0" destOrd="0" presId="urn:microsoft.com/office/officeart/2005/8/layout/hierarchy1"/>
    <dgm:cxn modelId="{39368C2B-BE26-402D-AF85-013F59496360}" type="presParOf" srcId="{6C991EE4-131B-4FF5-BEA0-FC05818B1633}" destId="{57EA1AF1-28F6-4BC3-BD85-BDF74B174706}" srcOrd="0" destOrd="0" presId="urn:microsoft.com/office/officeart/2005/8/layout/hierarchy1"/>
    <dgm:cxn modelId="{BCECF59F-AD28-4F2E-B822-6DA6F65301E3}" type="presParOf" srcId="{6C991EE4-131B-4FF5-BEA0-FC05818B1633}" destId="{BB82FF36-05C7-4D65-833B-78DFA2F33F57}" srcOrd="1" destOrd="0" presId="urn:microsoft.com/office/officeart/2005/8/layout/hierarchy1"/>
    <dgm:cxn modelId="{DDD2BC4B-A70D-474A-93BE-2A650F5F01FD}" type="presParOf" srcId="{5C69400E-3D74-495B-BC97-301C9EF5140B}" destId="{48F56BF0-8BA6-4C57-B484-F9320DD8D85B}" srcOrd="1" destOrd="0" presId="urn:microsoft.com/office/officeart/2005/8/layout/hierarchy1"/>
    <dgm:cxn modelId="{E27AD2AE-2235-421D-9B16-3A50EE065EE9}" type="presParOf" srcId="{4F4C1621-77A4-40FF-B578-0D4807F09074}" destId="{3C9F9B14-796B-4330-9909-0DB1A038CAB7}" srcOrd="2" destOrd="0" presId="urn:microsoft.com/office/officeart/2005/8/layout/hierarchy1"/>
    <dgm:cxn modelId="{AC7BEEDB-44BE-44B0-9081-C14761328CF3}" type="presParOf" srcId="{3C9F9B14-796B-4330-9909-0DB1A038CAB7}" destId="{0D860ED9-20C4-4BAE-9EBE-5817C48C4F50}" srcOrd="0" destOrd="0" presId="urn:microsoft.com/office/officeart/2005/8/layout/hierarchy1"/>
    <dgm:cxn modelId="{87665D20-9C05-4311-BDFA-135A91B8CF68}" type="presParOf" srcId="{0D860ED9-20C4-4BAE-9EBE-5817C48C4F50}" destId="{F4ED3B88-910C-481F-B05C-461A6433985D}" srcOrd="0" destOrd="0" presId="urn:microsoft.com/office/officeart/2005/8/layout/hierarchy1"/>
    <dgm:cxn modelId="{FC03AA6D-B166-4703-8EDF-BAE8713E649F}" type="presParOf" srcId="{0D860ED9-20C4-4BAE-9EBE-5817C48C4F50}" destId="{FC472395-405F-4EC7-AF9E-5686818F864B}" srcOrd="1" destOrd="0" presId="urn:microsoft.com/office/officeart/2005/8/layout/hierarchy1"/>
    <dgm:cxn modelId="{E7AA6C8E-1CD3-4973-9EE9-19EB7E0D2D79}" type="presParOf" srcId="{3C9F9B14-796B-4330-9909-0DB1A038CAB7}" destId="{41D49638-30C7-425B-B633-54252A643CCE}" srcOrd="1" destOrd="0" presId="urn:microsoft.com/office/officeart/2005/8/layout/hierarchy1"/>
    <dgm:cxn modelId="{77BC8FAF-7A50-4EC2-8546-7D478CE10F1E}" type="presParOf" srcId="{4F4C1621-77A4-40FF-B578-0D4807F09074}" destId="{9FD6DE4D-6B59-41EB-8EDB-6DA5342842B5}" srcOrd="3" destOrd="0" presId="urn:microsoft.com/office/officeart/2005/8/layout/hierarchy1"/>
    <dgm:cxn modelId="{3D57D28F-EAA2-47D8-8703-3E967B529940}" type="presParOf" srcId="{9FD6DE4D-6B59-41EB-8EDB-6DA5342842B5}" destId="{72DD2BEE-0B0E-4E43-BD67-4253E4BF024B}" srcOrd="0" destOrd="0" presId="urn:microsoft.com/office/officeart/2005/8/layout/hierarchy1"/>
    <dgm:cxn modelId="{CB1BB6E8-857D-4D7E-A159-CDE65589F6FB}" type="presParOf" srcId="{72DD2BEE-0B0E-4E43-BD67-4253E4BF024B}" destId="{E7C3FECD-A245-4DCE-AE5D-2320320839F9}" srcOrd="0" destOrd="0" presId="urn:microsoft.com/office/officeart/2005/8/layout/hierarchy1"/>
    <dgm:cxn modelId="{EBD5E7F8-BB6F-49E6-BE7C-C7552E4DBF01}" type="presParOf" srcId="{72DD2BEE-0B0E-4E43-BD67-4253E4BF024B}" destId="{8035FCC7-B3DF-4062-817D-48CBC737B5F2}" srcOrd="1" destOrd="0" presId="urn:microsoft.com/office/officeart/2005/8/layout/hierarchy1"/>
    <dgm:cxn modelId="{C661C86E-628A-458A-AF2C-0ED09C87A4D4}" type="presParOf" srcId="{9FD6DE4D-6B59-41EB-8EDB-6DA5342842B5}" destId="{E8765C1E-9FC7-443D-8289-3CA2722FC1A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9D249A-6DC0-409E-9FFF-F9D389D0660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24ADCB-B17E-4DC2-A5BB-1F2E29C848E2}">
      <dgm:prSet/>
      <dgm:spPr/>
      <dgm:t>
        <a:bodyPr/>
        <a:lstStyle/>
        <a:p>
          <a:r>
            <a:rPr lang="pt-PT" err="1"/>
            <a:t>Implementation</a:t>
          </a:r>
          <a:r>
            <a:rPr lang="pt-PT"/>
            <a:t> </a:t>
          </a:r>
          <a:r>
            <a:rPr lang="pt-PT" err="1"/>
            <a:t>of</a:t>
          </a:r>
          <a:r>
            <a:rPr lang="pt-PT"/>
            <a:t> </a:t>
          </a:r>
          <a:r>
            <a:rPr lang="pt-PT" err="1"/>
            <a:t>missing</a:t>
          </a:r>
          <a:r>
            <a:rPr lang="pt-PT"/>
            <a:t> </a:t>
          </a:r>
          <a:r>
            <a:rPr lang="pt-PT" err="1"/>
            <a:t>functionabilities</a:t>
          </a:r>
          <a:endParaRPr lang="en-GB"/>
        </a:p>
      </dgm:t>
    </dgm:pt>
    <dgm:pt modelId="{4BFD983F-65E6-4586-9D0F-F9A5BFD27256}" type="parTrans" cxnId="{26C189F1-00D5-4CFC-85D9-ABB58FC49F19}">
      <dgm:prSet/>
      <dgm:spPr/>
      <dgm:t>
        <a:bodyPr/>
        <a:lstStyle/>
        <a:p>
          <a:endParaRPr lang="en-GB"/>
        </a:p>
      </dgm:t>
    </dgm:pt>
    <dgm:pt modelId="{0F683B26-F74C-452C-ABA4-4A660DD1718A}" type="sibTrans" cxnId="{26C189F1-00D5-4CFC-85D9-ABB58FC49F19}">
      <dgm:prSet/>
      <dgm:spPr/>
      <dgm:t>
        <a:bodyPr/>
        <a:lstStyle/>
        <a:p>
          <a:endParaRPr lang="en-GB"/>
        </a:p>
      </dgm:t>
    </dgm:pt>
    <dgm:pt modelId="{C8BF3ACE-01C4-46BE-815B-1E4535CF8B5A}">
      <dgm:prSet/>
      <dgm:spPr/>
      <dgm:t>
        <a:bodyPr/>
        <a:lstStyle/>
        <a:p>
          <a:r>
            <a:rPr lang="pt-PT"/>
            <a:t>Design </a:t>
          </a:r>
          <a:r>
            <a:rPr lang="pt-PT" err="1"/>
            <a:t>the</a:t>
          </a:r>
          <a:r>
            <a:rPr lang="pt-PT"/>
            <a:t> web </a:t>
          </a:r>
          <a:r>
            <a:rPr lang="pt-PT" err="1"/>
            <a:t>version</a:t>
          </a:r>
          <a:endParaRPr lang="en-GB"/>
        </a:p>
      </dgm:t>
    </dgm:pt>
    <dgm:pt modelId="{CD27E2F3-F72E-4C76-A71C-769D05365D45}" type="parTrans" cxnId="{23B48747-D9BF-47C6-8041-98729A26E220}">
      <dgm:prSet/>
      <dgm:spPr/>
      <dgm:t>
        <a:bodyPr/>
        <a:lstStyle/>
        <a:p>
          <a:endParaRPr lang="en-GB"/>
        </a:p>
      </dgm:t>
    </dgm:pt>
    <dgm:pt modelId="{4FE40513-2906-4D57-9600-5F0BB3E6C583}" type="sibTrans" cxnId="{23B48747-D9BF-47C6-8041-98729A26E220}">
      <dgm:prSet/>
      <dgm:spPr/>
      <dgm:t>
        <a:bodyPr/>
        <a:lstStyle/>
        <a:p>
          <a:endParaRPr lang="en-GB"/>
        </a:p>
      </dgm:t>
    </dgm:pt>
    <dgm:pt modelId="{CB75AF6D-384A-4FFA-B253-7536A32FCAD2}">
      <dgm:prSet/>
      <dgm:spPr/>
      <dgm:t>
        <a:bodyPr/>
        <a:lstStyle/>
        <a:p>
          <a:r>
            <a:rPr lang="pt-PT" err="1"/>
            <a:t>Finish</a:t>
          </a:r>
          <a:r>
            <a:rPr lang="pt-PT"/>
            <a:t> Mobile </a:t>
          </a:r>
          <a:r>
            <a:rPr lang="pt-PT" err="1"/>
            <a:t>application</a:t>
          </a:r>
          <a:endParaRPr lang="en-GB"/>
        </a:p>
      </dgm:t>
    </dgm:pt>
    <dgm:pt modelId="{EC3A08A8-8D31-4815-A102-FD186E3167C3}" type="parTrans" cxnId="{30215998-C72C-4CB5-8989-9C6874513E8A}">
      <dgm:prSet/>
      <dgm:spPr/>
      <dgm:t>
        <a:bodyPr/>
        <a:lstStyle/>
        <a:p>
          <a:endParaRPr lang="en-GB"/>
        </a:p>
      </dgm:t>
    </dgm:pt>
    <dgm:pt modelId="{BA9BDAEC-4A09-40C8-826A-EE5F70939518}" type="sibTrans" cxnId="{30215998-C72C-4CB5-8989-9C6874513E8A}">
      <dgm:prSet/>
      <dgm:spPr/>
      <dgm:t>
        <a:bodyPr/>
        <a:lstStyle/>
        <a:p>
          <a:endParaRPr lang="en-GB"/>
        </a:p>
      </dgm:t>
    </dgm:pt>
    <dgm:pt modelId="{E3674E33-1302-45E2-ABC0-3842582AB089}">
      <dgm:prSet/>
      <dgm:spPr/>
      <dgm:t>
        <a:bodyPr/>
        <a:lstStyle/>
        <a:p>
          <a:r>
            <a:rPr lang="pt-PT"/>
            <a:t>Project a </a:t>
          </a:r>
          <a:r>
            <a:rPr lang="pt-PT" err="1"/>
            <a:t>testing</a:t>
          </a:r>
          <a:r>
            <a:rPr lang="pt-PT"/>
            <a:t> </a:t>
          </a:r>
          <a:r>
            <a:rPr lang="pt-PT" err="1"/>
            <a:t>phase</a:t>
          </a:r>
          <a:endParaRPr lang="en-GB"/>
        </a:p>
      </dgm:t>
    </dgm:pt>
    <dgm:pt modelId="{38A552A8-D43A-40DA-96CD-8247EE5DE372}" type="parTrans" cxnId="{FDD24C8A-1608-4F68-8B76-2F65F953C7DF}">
      <dgm:prSet/>
      <dgm:spPr/>
      <dgm:t>
        <a:bodyPr/>
        <a:lstStyle/>
        <a:p>
          <a:endParaRPr lang="en-GB"/>
        </a:p>
      </dgm:t>
    </dgm:pt>
    <dgm:pt modelId="{E52825EF-C0BC-4683-9202-6F203595E9CD}" type="sibTrans" cxnId="{FDD24C8A-1608-4F68-8B76-2F65F953C7DF}">
      <dgm:prSet/>
      <dgm:spPr/>
      <dgm:t>
        <a:bodyPr/>
        <a:lstStyle/>
        <a:p>
          <a:endParaRPr lang="en-GB"/>
        </a:p>
      </dgm:t>
    </dgm:pt>
    <dgm:pt modelId="{D6DE2CA5-BFD4-402C-9F7F-236A33C6B76F}">
      <dgm:prSet/>
      <dgm:spPr/>
      <dgm:t>
        <a:bodyPr/>
        <a:lstStyle/>
        <a:p>
          <a:r>
            <a:rPr lang="pt-PT" err="1"/>
            <a:t>Develop</a:t>
          </a:r>
          <a:r>
            <a:rPr lang="pt-PT"/>
            <a:t> web </a:t>
          </a:r>
          <a:r>
            <a:rPr lang="pt-PT" err="1"/>
            <a:t>aplication</a:t>
          </a:r>
          <a:r>
            <a:rPr lang="pt-PT"/>
            <a:t> interface </a:t>
          </a:r>
          <a:r>
            <a:rPr lang="pt-PT" err="1"/>
            <a:t>and</a:t>
          </a:r>
          <a:r>
            <a:rPr lang="pt-PT"/>
            <a:t> </a:t>
          </a:r>
          <a:r>
            <a:rPr lang="pt-PT" err="1"/>
            <a:t>firebase</a:t>
          </a:r>
          <a:r>
            <a:rPr lang="pt-PT"/>
            <a:t> </a:t>
          </a:r>
          <a:r>
            <a:rPr lang="pt-PT" err="1"/>
            <a:t>integration</a:t>
          </a:r>
          <a:endParaRPr lang="en-GB"/>
        </a:p>
      </dgm:t>
    </dgm:pt>
    <dgm:pt modelId="{9B9D4F7D-FF50-49CB-BDAF-B9CE82F3C02C}" type="parTrans" cxnId="{890F092D-8058-4CA0-B2C1-76F2F0277A27}">
      <dgm:prSet/>
      <dgm:spPr/>
      <dgm:t>
        <a:bodyPr/>
        <a:lstStyle/>
        <a:p>
          <a:endParaRPr lang="en-GB"/>
        </a:p>
      </dgm:t>
    </dgm:pt>
    <dgm:pt modelId="{E0D21AE6-7276-41CD-B03C-93B2DDC25784}" type="sibTrans" cxnId="{890F092D-8058-4CA0-B2C1-76F2F0277A27}">
      <dgm:prSet/>
      <dgm:spPr/>
      <dgm:t>
        <a:bodyPr/>
        <a:lstStyle/>
        <a:p>
          <a:endParaRPr lang="en-GB"/>
        </a:p>
      </dgm:t>
    </dgm:pt>
    <dgm:pt modelId="{E21ABB3B-9A5B-4950-AAF6-2CA360D7A349}">
      <dgm:prSet/>
      <dgm:spPr/>
      <dgm:t>
        <a:bodyPr/>
        <a:lstStyle/>
        <a:p>
          <a:r>
            <a:rPr lang="pt-PT" err="1"/>
            <a:t>Test</a:t>
          </a:r>
          <a:r>
            <a:rPr lang="pt-PT"/>
            <a:t> </a:t>
          </a:r>
          <a:r>
            <a:rPr lang="pt-PT" err="1"/>
            <a:t>the</a:t>
          </a:r>
          <a:r>
            <a:rPr lang="pt-PT"/>
            <a:t> </a:t>
          </a:r>
          <a:r>
            <a:rPr lang="pt-PT" err="1"/>
            <a:t>multimedia</a:t>
          </a:r>
          <a:r>
            <a:rPr lang="pt-PT"/>
            <a:t> </a:t>
          </a:r>
          <a:r>
            <a:rPr lang="pt-PT" err="1"/>
            <a:t>multiplantaform</a:t>
          </a:r>
          <a:r>
            <a:rPr lang="pt-PT"/>
            <a:t> </a:t>
          </a:r>
          <a:r>
            <a:rPr lang="pt-PT" err="1"/>
            <a:t>system</a:t>
          </a:r>
          <a:r>
            <a:rPr lang="pt-PT"/>
            <a:t>.</a:t>
          </a:r>
          <a:endParaRPr lang="en-GB"/>
        </a:p>
      </dgm:t>
    </dgm:pt>
    <dgm:pt modelId="{4EF81792-B09D-4C3D-B645-C77B24D0D24C}" type="parTrans" cxnId="{E01F8F00-E2CF-4206-91DB-C3A55688C8FE}">
      <dgm:prSet/>
      <dgm:spPr/>
      <dgm:t>
        <a:bodyPr/>
        <a:lstStyle/>
        <a:p>
          <a:endParaRPr lang="en-GB"/>
        </a:p>
      </dgm:t>
    </dgm:pt>
    <dgm:pt modelId="{8C57E5F6-BCE7-4CAC-A1F5-88395BC11981}" type="sibTrans" cxnId="{E01F8F00-E2CF-4206-91DB-C3A55688C8FE}">
      <dgm:prSet/>
      <dgm:spPr/>
      <dgm:t>
        <a:bodyPr/>
        <a:lstStyle/>
        <a:p>
          <a:endParaRPr lang="en-GB"/>
        </a:p>
      </dgm:t>
    </dgm:pt>
    <dgm:pt modelId="{934E7A07-4908-41A6-9BA8-E6418605CD88}">
      <dgm:prSet/>
      <dgm:spPr/>
      <dgm:t>
        <a:bodyPr/>
        <a:lstStyle/>
        <a:p>
          <a:r>
            <a:rPr lang="pt-PT" err="1"/>
            <a:t>Make</a:t>
          </a:r>
          <a:r>
            <a:rPr lang="pt-PT"/>
            <a:t> interface look </a:t>
          </a:r>
          <a:r>
            <a:rPr lang="pt-PT" err="1"/>
            <a:t>better</a:t>
          </a:r>
          <a:endParaRPr lang="en-GB"/>
        </a:p>
      </dgm:t>
    </dgm:pt>
    <dgm:pt modelId="{27651EDA-AA9F-4BFA-B974-3FE8E3C2B11D}" type="parTrans" cxnId="{BB8A1D70-1302-4BBD-9603-24455E870047}">
      <dgm:prSet/>
      <dgm:spPr/>
      <dgm:t>
        <a:bodyPr/>
        <a:lstStyle/>
        <a:p>
          <a:endParaRPr lang="en-GB"/>
        </a:p>
      </dgm:t>
    </dgm:pt>
    <dgm:pt modelId="{EFE92A50-2E91-4A73-BB45-A874C035EA4E}" type="sibTrans" cxnId="{BB8A1D70-1302-4BBD-9603-24455E870047}">
      <dgm:prSet/>
      <dgm:spPr/>
      <dgm:t>
        <a:bodyPr/>
        <a:lstStyle/>
        <a:p>
          <a:endParaRPr lang="en-GB"/>
        </a:p>
      </dgm:t>
    </dgm:pt>
    <dgm:pt modelId="{522F7A86-AD40-4FDB-AA49-E553F73B37EC}" type="pres">
      <dgm:prSet presAssocID="{D89D249A-6DC0-409E-9FFF-F9D389D0660E}" presName="Name0" presStyleCnt="0">
        <dgm:presLayoutVars>
          <dgm:dir/>
          <dgm:resizeHandles val="exact"/>
        </dgm:presLayoutVars>
      </dgm:prSet>
      <dgm:spPr/>
    </dgm:pt>
    <dgm:pt modelId="{A107AF7C-ECC0-45CB-889F-DB30BFB2A80D}" type="pres">
      <dgm:prSet presAssocID="{D89D249A-6DC0-409E-9FFF-F9D389D0660E}" presName="arrow" presStyleLbl="bgShp" presStyleIdx="0" presStyleCnt="1"/>
      <dgm:spPr/>
    </dgm:pt>
    <dgm:pt modelId="{07F138B3-A65A-4118-BF77-5A61FDAD4297}" type="pres">
      <dgm:prSet presAssocID="{D89D249A-6DC0-409E-9FFF-F9D389D0660E}" presName="points" presStyleCnt="0"/>
      <dgm:spPr/>
    </dgm:pt>
    <dgm:pt modelId="{FB5C9273-85D7-4259-B8D5-A87DDAECC973}" type="pres">
      <dgm:prSet presAssocID="{2C24ADCB-B17E-4DC2-A5BB-1F2E29C848E2}" presName="compositeA" presStyleCnt="0"/>
      <dgm:spPr/>
    </dgm:pt>
    <dgm:pt modelId="{B9C8999B-DA4F-4284-B7ED-31B22B9F4C5E}" type="pres">
      <dgm:prSet presAssocID="{2C24ADCB-B17E-4DC2-A5BB-1F2E29C848E2}" presName="textA" presStyleLbl="revTx" presStyleIdx="0" presStyleCnt="7">
        <dgm:presLayoutVars>
          <dgm:bulletEnabled val="1"/>
        </dgm:presLayoutVars>
      </dgm:prSet>
      <dgm:spPr/>
    </dgm:pt>
    <dgm:pt modelId="{F4AB804A-16D0-4D03-A48A-CE03956E773E}" type="pres">
      <dgm:prSet presAssocID="{2C24ADCB-B17E-4DC2-A5BB-1F2E29C848E2}" presName="circleA" presStyleLbl="node1" presStyleIdx="0" presStyleCnt="7"/>
      <dgm:spPr/>
    </dgm:pt>
    <dgm:pt modelId="{C4CEAD20-4FB5-4112-A2B4-867DE0CD725C}" type="pres">
      <dgm:prSet presAssocID="{2C24ADCB-B17E-4DC2-A5BB-1F2E29C848E2}" presName="spaceA" presStyleCnt="0"/>
      <dgm:spPr/>
    </dgm:pt>
    <dgm:pt modelId="{0AD189E8-14B1-45C8-AFA3-46D1C04424ED}" type="pres">
      <dgm:prSet presAssocID="{0F683B26-F74C-452C-ABA4-4A660DD1718A}" presName="space" presStyleCnt="0"/>
      <dgm:spPr/>
    </dgm:pt>
    <dgm:pt modelId="{B640B9AE-83EC-40D6-BB79-3AF0056B056E}" type="pres">
      <dgm:prSet presAssocID="{934E7A07-4908-41A6-9BA8-E6418605CD88}" presName="compositeB" presStyleCnt="0"/>
      <dgm:spPr/>
    </dgm:pt>
    <dgm:pt modelId="{51DA12C3-4D25-4549-A0C2-F56496AB0EE9}" type="pres">
      <dgm:prSet presAssocID="{934E7A07-4908-41A6-9BA8-E6418605CD88}" presName="textB" presStyleLbl="revTx" presStyleIdx="1" presStyleCnt="7">
        <dgm:presLayoutVars>
          <dgm:bulletEnabled val="1"/>
        </dgm:presLayoutVars>
      </dgm:prSet>
      <dgm:spPr/>
    </dgm:pt>
    <dgm:pt modelId="{8F3C33B6-D105-40D8-BF19-4DF46E143994}" type="pres">
      <dgm:prSet presAssocID="{934E7A07-4908-41A6-9BA8-E6418605CD88}" presName="circleB" presStyleLbl="node1" presStyleIdx="1" presStyleCnt="7"/>
      <dgm:spPr/>
    </dgm:pt>
    <dgm:pt modelId="{76160751-486E-4B20-9E6B-FBFA06D3C82D}" type="pres">
      <dgm:prSet presAssocID="{934E7A07-4908-41A6-9BA8-E6418605CD88}" presName="spaceB" presStyleCnt="0"/>
      <dgm:spPr/>
    </dgm:pt>
    <dgm:pt modelId="{E321B7AE-5509-40D5-B676-CB543CD97EAE}" type="pres">
      <dgm:prSet presAssocID="{EFE92A50-2E91-4A73-BB45-A874C035EA4E}" presName="space" presStyleCnt="0"/>
      <dgm:spPr/>
    </dgm:pt>
    <dgm:pt modelId="{AC024719-C432-44B1-802C-8ECF1F57E5DB}" type="pres">
      <dgm:prSet presAssocID="{C8BF3ACE-01C4-46BE-815B-1E4535CF8B5A}" presName="compositeA" presStyleCnt="0"/>
      <dgm:spPr/>
    </dgm:pt>
    <dgm:pt modelId="{E8A2AEC8-97B7-404B-A613-9736F47E74AE}" type="pres">
      <dgm:prSet presAssocID="{C8BF3ACE-01C4-46BE-815B-1E4535CF8B5A}" presName="textA" presStyleLbl="revTx" presStyleIdx="2" presStyleCnt="7">
        <dgm:presLayoutVars>
          <dgm:bulletEnabled val="1"/>
        </dgm:presLayoutVars>
      </dgm:prSet>
      <dgm:spPr/>
    </dgm:pt>
    <dgm:pt modelId="{AA65484A-4ABA-4780-8B9E-30C05C238449}" type="pres">
      <dgm:prSet presAssocID="{C8BF3ACE-01C4-46BE-815B-1E4535CF8B5A}" presName="circleA" presStyleLbl="node1" presStyleIdx="2" presStyleCnt="7"/>
      <dgm:spPr/>
    </dgm:pt>
    <dgm:pt modelId="{25B56D3D-6251-4047-ACB7-4D4A73932A9E}" type="pres">
      <dgm:prSet presAssocID="{C8BF3ACE-01C4-46BE-815B-1E4535CF8B5A}" presName="spaceA" presStyleCnt="0"/>
      <dgm:spPr/>
    </dgm:pt>
    <dgm:pt modelId="{C01D018F-0A2E-494F-A7D2-214BD43E8090}" type="pres">
      <dgm:prSet presAssocID="{4FE40513-2906-4D57-9600-5F0BB3E6C583}" presName="space" presStyleCnt="0"/>
      <dgm:spPr/>
    </dgm:pt>
    <dgm:pt modelId="{D55A727D-FFCF-4E68-99FF-B0E99787BEF9}" type="pres">
      <dgm:prSet presAssocID="{CB75AF6D-384A-4FFA-B253-7536A32FCAD2}" presName="compositeB" presStyleCnt="0"/>
      <dgm:spPr/>
    </dgm:pt>
    <dgm:pt modelId="{5F6A818A-2878-4A33-BBF9-AF49030B4A5B}" type="pres">
      <dgm:prSet presAssocID="{CB75AF6D-384A-4FFA-B253-7536A32FCAD2}" presName="textB" presStyleLbl="revTx" presStyleIdx="3" presStyleCnt="7">
        <dgm:presLayoutVars>
          <dgm:bulletEnabled val="1"/>
        </dgm:presLayoutVars>
      </dgm:prSet>
      <dgm:spPr/>
    </dgm:pt>
    <dgm:pt modelId="{0E5BEAAC-2BCA-4ABD-B90C-F5ABECCAE86A}" type="pres">
      <dgm:prSet presAssocID="{CB75AF6D-384A-4FFA-B253-7536A32FCAD2}" presName="circleB" presStyleLbl="node1" presStyleIdx="3" presStyleCnt="7"/>
      <dgm:spPr/>
    </dgm:pt>
    <dgm:pt modelId="{E2C9D560-8EEF-4441-8F32-1BAEF34A9C19}" type="pres">
      <dgm:prSet presAssocID="{CB75AF6D-384A-4FFA-B253-7536A32FCAD2}" presName="spaceB" presStyleCnt="0"/>
      <dgm:spPr/>
    </dgm:pt>
    <dgm:pt modelId="{AE906B69-457B-4A5B-A62F-CF392603F11B}" type="pres">
      <dgm:prSet presAssocID="{BA9BDAEC-4A09-40C8-826A-EE5F70939518}" presName="space" presStyleCnt="0"/>
      <dgm:spPr/>
    </dgm:pt>
    <dgm:pt modelId="{96CFE422-DD15-411E-92CB-EB677FB06E6C}" type="pres">
      <dgm:prSet presAssocID="{E3674E33-1302-45E2-ABC0-3842582AB089}" presName="compositeA" presStyleCnt="0"/>
      <dgm:spPr/>
    </dgm:pt>
    <dgm:pt modelId="{E1471F0D-0A05-4D87-A85F-5366B78C12AE}" type="pres">
      <dgm:prSet presAssocID="{E3674E33-1302-45E2-ABC0-3842582AB089}" presName="textA" presStyleLbl="revTx" presStyleIdx="4" presStyleCnt="7">
        <dgm:presLayoutVars>
          <dgm:bulletEnabled val="1"/>
        </dgm:presLayoutVars>
      </dgm:prSet>
      <dgm:spPr/>
    </dgm:pt>
    <dgm:pt modelId="{59E9E926-8850-4AC4-9BAA-EBA9035DBD98}" type="pres">
      <dgm:prSet presAssocID="{E3674E33-1302-45E2-ABC0-3842582AB089}" presName="circleA" presStyleLbl="node1" presStyleIdx="4" presStyleCnt="7"/>
      <dgm:spPr/>
    </dgm:pt>
    <dgm:pt modelId="{85E2243E-9974-4A43-9521-726B72FE876D}" type="pres">
      <dgm:prSet presAssocID="{E3674E33-1302-45E2-ABC0-3842582AB089}" presName="spaceA" presStyleCnt="0"/>
      <dgm:spPr/>
    </dgm:pt>
    <dgm:pt modelId="{6766B3E3-5E84-4019-96C4-3C1DC5B788CC}" type="pres">
      <dgm:prSet presAssocID="{E52825EF-C0BC-4683-9202-6F203595E9CD}" presName="space" presStyleCnt="0"/>
      <dgm:spPr/>
    </dgm:pt>
    <dgm:pt modelId="{5F26E8D3-7E0F-4F84-88D6-5F0735A862E6}" type="pres">
      <dgm:prSet presAssocID="{D6DE2CA5-BFD4-402C-9F7F-236A33C6B76F}" presName="compositeB" presStyleCnt="0"/>
      <dgm:spPr/>
    </dgm:pt>
    <dgm:pt modelId="{DD50C4B1-388E-4045-8B07-E3807C38E9D5}" type="pres">
      <dgm:prSet presAssocID="{D6DE2CA5-BFD4-402C-9F7F-236A33C6B76F}" presName="textB" presStyleLbl="revTx" presStyleIdx="5" presStyleCnt="7">
        <dgm:presLayoutVars>
          <dgm:bulletEnabled val="1"/>
        </dgm:presLayoutVars>
      </dgm:prSet>
      <dgm:spPr/>
    </dgm:pt>
    <dgm:pt modelId="{41B4C5A4-0CE3-46C3-A7E1-134A5BD0F9FA}" type="pres">
      <dgm:prSet presAssocID="{D6DE2CA5-BFD4-402C-9F7F-236A33C6B76F}" presName="circleB" presStyleLbl="node1" presStyleIdx="5" presStyleCnt="7"/>
      <dgm:spPr/>
    </dgm:pt>
    <dgm:pt modelId="{2042736F-6E9C-40DE-8678-D140F7E3F0B9}" type="pres">
      <dgm:prSet presAssocID="{D6DE2CA5-BFD4-402C-9F7F-236A33C6B76F}" presName="spaceB" presStyleCnt="0"/>
      <dgm:spPr/>
    </dgm:pt>
    <dgm:pt modelId="{C76EC8E7-4CED-4FAE-9DD9-B1C73A77051F}" type="pres">
      <dgm:prSet presAssocID="{E0D21AE6-7276-41CD-B03C-93B2DDC25784}" presName="space" presStyleCnt="0"/>
      <dgm:spPr/>
    </dgm:pt>
    <dgm:pt modelId="{3504EBA6-CA91-4070-89E1-EAC223436C2C}" type="pres">
      <dgm:prSet presAssocID="{E21ABB3B-9A5B-4950-AAF6-2CA360D7A349}" presName="compositeA" presStyleCnt="0"/>
      <dgm:spPr/>
    </dgm:pt>
    <dgm:pt modelId="{2E701A38-1CE6-4BD7-A7F9-EFEDA15BDFE9}" type="pres">
      <dgm:prSet presAssocID="{E21ABB3B-9A5B-4950-AAF6-2CA360D7A349}" presName="textA" presStyleLbl="revTx" presStyleIdx="6" presStyleCnt="7">
        <dgm:presLayoutVars>
          <dgm:bulletEnabled val="1"/>
        </dgm:presLayoutVars>
      </dgm:prSet>
      <dgm:spPr/>
    </dgm:pt>
    <dgm:pt modelId="{049B5E8C-249F-49BA-A630-E5E0EDCCFE71}" type="pres">
      <dgm:prSet presAssocID="{E21ABB3B-9A5B-4950-AAF6-2CA360D7A349}" presName="circleA" presStyleLbl="node1" presStyleIdx="6" presStyleCnt="7"/>
      <dgm:spPr/>
    </dgm:pt>
    <dgm:pt modelId="{8BD1A5D3-22F6-43C5-A43F-59A586200D9E}" type="pres">
      <dgm:prSet presAssocID="{E21ABB3B-9A5B-4950-AAF6-2CA360D7A349}" presName="spaceA" presStyleCnt="0"/>
      <dgm:spPr/>
    </dgm:pt>
  </dgm:ptLst>
  <dgm:cxnLst>
    <dgm:cxn modelId="{E01F8F00-E2CF-4206-91DB-C3A55688C8FE}" srcId="{D89D249A-6DC0-409E-9FFF-F9D389D0660E}" destId="{E21ABB3B-9A5B-4950-AAF6-2CA360D7A349}" srcOrd="6" destOrd="0" parTransId="{4EF81792-B09D-4C3D-B645-C77B24D0D24C}" sibTransId="{8C57E5F6-BCE7-4CAC-A1F5-88395BC11981}"/>
    <dgm:cxn modelId="{890F092D-8058-4CA0-B2C1-76F2F0277A27}" srcId="{D89D249A-6DC0-409E-9FFF-F9D389D0660E}" destId="{D6DE2CA5-BFD4-402C-9F7F-236A33C6B76F}" srcOrd="5" destOrd="0" parTransId="{9B9D4F7D-FF50-49CB-BDAF-B9CE82F3C02C}" sibTransId="{E0D21AE6-7276-41CD-B03C-93B2DDC25784}"/>
    <dgm:cxn modelId="{23B48747-D9BF-47C6-8041-98729A26E220}" srcId="{D89D249A-6DC0-409E-9FFF-F9D389D0660E}" destId="{C8BF3ACE-01C4-46BE-815B-1E4535CF8B5A}" srcOrd="2" destOrd="0" parTransId="{CD27E2F3-F72E-4C76-A71C-769D05365D45}" sibTransId="{4FE40513-2906-4D57-9600-5F0BB3E6C583}"/>
    <dgm:cxn modelId="{78E9AA67-11F4-4B4D-BF72-25D7B1740DF3}" type="presOf" srcId="{D89D249A-6DC0-409E-9FFF-F9D389D0660E}" destId="{522F7A86-AD40-4FDB-AA49-E553F73B37EC}" srcOrd="0" destOrd="0" presId="urn:microsoft.com/office/officeart/2005/8/layout/hProcess11"/>
    <dgm:cxn modelId="{BB8A1D70-1302-4BBD-9603-24455E870047}" srcId="{D89D249A-6DC0-409E-9FFF-F9D389D0660E}" destId="{934E7A07-4908-41A6-9BA8-E6418605CD88}" srcOrd="1" destOrd="0" parTransId="{27651EDA-AA9F-4BFA-B974-3FE8E3C2B11D}" sibTransId="{EFE92A50-2E91-4A73-BB45-A874C035EA4E}"/>
    <dgm:cxn modelId="{FDD24C8A-1608-4F68-8B76-2F65F953C7DF}" srcId="{D89D249A-6DC0-409E-9FFF-F9D389D0660E}" destId="{E3674E33-1302-45E2-ABC0-3842582AB089}" srcOrd="4" destOrd="0" parTransId="{38A552A8-D43A-40DA-96CD-8247EE5DE372}" sibTransId="{E52825EF-C0BC-4683-9202-6F203595E9CD}"/>
    <dgm:cxn modelId="{30215998-C72C-4CB5-8989-9C6874513E8A}" srcId="{D89D249A-6DC0-409E-9FFF-F9D389D0660E}" destId="{CB75AF6D-384A-4FFA-B253-7536A32FCAD2}" srcOrd="3" destOrd="0" parTransId="{EC3A08A8-8D31-4815-A102-FD186E3167C3}" sibTransId="{BA9BDAEC-4A09-40C8-826A-EE5F70939518}"/>
    <dgm:cxn modelId="{B583169A-94E2-4E5A-902E-BC5D06CDC701}" type="presOf" srcId="{D6DE2CA5-BFD4-402C-9F7F-236A33C6B76F}" destId="{DD50C4B1-388E-4045-8B07-E3807C38E9D5}" srcOrd="0" destOrd="0" presId="urn:microsoft.com/office/officeart/2005/8/layout/hProcess11"/>
    <dgm:cxn modelId="{11AE269B-C0AD-4977-BD0E-54C4D1EAD893}" type="presOf" srcId="{C8BF3ACE-01C4-46BE-815B-1E4535CF8B5A}" destId="{E8A2AEC8-97B7-404B-A613-9736F47E74AE}" srcOrd="0" destOrd="0" presId="urn:microsoft.com/office/officeart/2005/8/layout/hProcess11"/>
    <dgm:cxn modelId="{AD18C89B-44DD-4574-ADC5-2EEC22C66A2C}" type="presOf" srcId="{E3674E33-1302-45E2-ABC0-3842582AB089}" destId="{E1471F0D-0A05-4D87-A85F-5366B78C12AE}" srcOrd="0" destOrd="0" presId="urn:microsoft.com/office/officeart/2005/8/layout/hProcess11"/>
    <dgm:cxn modelId="{84DEA4B5-513B-46ED-ACC2-8075DA552AE1}" type="presOf" srcId="{2C24ADCB-B17E-4DC2-A5BB-1F2E29C848E2}" destId="{B9C8999B-DA4F-4284-B7ED-31B22B9F4C5E}" srcOrd="0" destOrd="0" presId="urn:microsoft.com/office/officeart/2005/8/layout/hProcess11"/>
    <dgm:cxn modelId="{87F180BC-F0C4-40B0-B8DB-C0E5B133BCAA}" type="presOf" srcId="{E21ABB3B-9A5B-4950-AAF6-2CA360D7A349}" destId="{2E701A38-1CE6-4BD7-A7F9-EFEDA15BDFE9}" srcOrd="0" destOrd="0" presId="urn:microsoft.com/office/officeart/2005/8/layout/hProcess11"/>
    <dgm:cxn modelId="{4CC44DD0-5539-4187-A5E6-8C8EE379DEE9}" type="presOf" srcId="{934E7A07-4908-41A6-9BA8-E6418605CD88}" destId="{51DA12C3-4D25-4549-A0C2-F56496AB0EE9}" srcOrd="0" destOrd="0" presId="urn:microsoft.com/office/officeart/2005/8/layout/hProcess11"/>
    <dgm:cxn modelId="{4C197CED-264F-4A14-B7C2-A8239047DC63}" type="presOf" srcId="{CB75AF6D-384A-4FFA-B253-7536A32FCAD2}" destId="{5F6A818A-2878-4A33-BBF9-AF49030B4A5B}" srcOrd="0" destOrd="0" presId="urn:microsoft.com/office/officeart/2005/8/layout/hProcess11"/>
    <dgm:cxn modelId="{26C189F1-00D5-4CFC-85D9-ABB58FC49F19}" srcId="{D89D249A-6DC0-409E-9FFF-F9D389D0660E}" destId="{2C24ADCB-B17E-4DC2-A5BB-1F2E29C848E2}" srcOrd="0" destOrd="0" parTransId="{4BFD983F-65E6-4586-9D0F-F9A5BFD27256}" sibTransId="{0F683B26-F74C-452C-ABA4-4A660DD1718A}"/>
    <dgm:cxn modelId="{B5AAE5DD-8591-450E-8B70-B054338A7384}" type="presParOf" srcId="{522F7A86-AD40-4FDB-AA49-E553F73B37EC}" destId="{A107AF7C-ECC0-45CB-889F-DB30BFB2A80D}" srcOrd="0" destOrd="0" presId="urn:microsoft.com/office/officeart/2005/8/layout/hProcess11"/>
    <dgm:cxn modelId="{9EC82247-4648-4D1E-A36B-FBD1156D6E53}" type="presParOf" srcId="{522F7A86-AD40-4FDB-AA49-E553F73B37EC}" destId="{07F138B3-A65A-4118-BF77-5A61FDAD4297}" srcOrd="1" destOrd="0" presId="urn:microsoft.com/office/officeart/2005/8/layout/hProcess11"/>
    <dgm:cxn modelId="{878D6547-EA32-49A4-9DCB-19B44945A09F}" type="presParOf" srcId="{07F138B3-A65A-4118-BF77-5A61FDAD4297}" destId="{FB5C9273-85D7-4259-B8D5-A87DDAECC973}" srcOrd="0" destOrd="0" presId="urn:microsoft.com/office/officeart/2005/8/layout/hProcess11"/>
    <dgm:cxn modelId="{915206B6-CDDD-4A04-AAB9-A333FAFAEF66}" type="presParOf" srcId="{FB5C9273-85D7-4259-B8D5-A87DDAECC973}" destId="{B9C8999B-DA4F-4284-B7ED-31B22B9F4C5E}" srcOrd="0" destOrd="0" presId="urn:microsoft.com/office/officeart/2005/8/layout/hProcess11"/>
    <dgm:cxn modelId="{F5043445-E131-4F75-90DC-94667E24C68C}" type="presParOf" srcId="{FB5C9273-85D7-4259-B8D5-A87DDAECC973}" destId="{F4AB804A-16D0-4D03-A48A-CE03956E773E}" srcOrd="1" destOrd="0" presId="urn:microsoft.com/office/officeart/2005/8/layout/hProcess11"/>
    <dgm:cxn modelId="{DF9A1C94-E38D-4186-B624-9B2F6AA87BB9}" type="presParOf" srcId="{FB5C9273-85D7-4259-B8D5-A87DDAECC973}" destId="{C4CEAD20-4FB5-4112-A2B4-867DE0CD725C}" srcOrd="2" destOrd="0" presId="urn:microsoft.com/office/officeart/2005/8/layout/hProcess11"/>
    <dgm:cxn modelId="{2E92B5A4-6147-4DA7-9924-E50F90259644}" type="presParOf" srcId="{07F138B3-A65A-4118-BF77-5A61FDAD4297}" destId="{0AD189E8-14B1-45C8-AFA3-46D1C04424ED}" srcOrd="1" destOrd="0" presId="urn:microsoft.com/office/officeart/2005/8/layout/hProcess11"/>
    <dgm:cxn modelId="{C6F18D64-28C4-437D-9115-D5006BA920E1}" type="presParOf" srcId="{07F138B3-A65A-4118-BF77-5A61FDAD4297}" destId="{B640B9AE-83EC-40D6-BB79-3AF0056B056E}" srcOrd="2" destOrd="0" presId="urn:microsoft.com/office/officeart/2005/8/layout/hProcess11"/>
    <dgm:cxn modelId="{13659323-21C2-42A9-8258-FCA9F383378A}" type="presParOf" srcId="{B640B9AE-83EC-40D6-BB79-3AF0056B056E}" destId="{51DA12C3-4D25-4549-A0C2-F56496AB0EE9}" srcOrd="0" destOrd="0" presId="urn:microsoft.com/office/officeart/2005/8/layout/hProcess11"/>
    <dgm:cxn modelId="{86B215AC-360E-4D4B-BDC0-E687425EDAC8}" type="presParOf" srcId="{B640B9AE-83EC-40D6-BB79-3AF0056B056E}" destId="{8F3C33B6-D105-40D8-BF19-4DF46E143994}" srcOrd="1" destOrd="0" presId="urn:microsoft.com/office/officeart/2005/8/layout/hProcess11"/>
    <dgm:cxn modelId="{CDCA9993-513B-489A-BB41-8768B617E505}" type="presParOf" srcId="{B640B9AE-83EC-40D6-BB79-3AF0056B056E}" destId="{76160751-486E-4B20-9E6B-FBFA06D3C82D}" srcOrd="2" destOrd="0" presId="urn:microsoft.com/office/officeart/2005/8/layout/hProcess11"/>
    <dgm:cxn modelId="{E4166EAC-24A7-4337-A992-972B915F63D8}" type="presParOf" srcId="{07F138B3-A65A-4118-BF77-5A61FDAD4297}" destId="{E321B7AE-5509-40D5-B676-CB543CD97EAE}" srcOrd="3" destOrd="0" presId="urn:microsoft.com/office/officeart/2005/8/layout/hProcess11"/>
    <dgm:cxn modelId="{06C84221-D934-407C-9F71-8EF144BB202B}" type="presParOf" srcId="{07F138B3-A65A-4118-BF77-5A61FDAD4297}" destId="{AC024719-C432-44B1-802C-8ECF1F57E5DB}" srcOrd="4" destOrd="0" presId="urn:microsoft.com/office/officeart/2005/8/layout/hProcess11"/>
    <dgm:cxn modelId="{B0FA440C-2A72-406A-BD45-1B57F3A98B29}" type="presParOf" srcId="{AC024719-C432-44B1-802C-8ECF1F57E5DB}" destId="{E8A2AEC8-97B7-404B-A613-9736F47E74AE}" srcOrd="0" destOrd="0" presId="urn:microsoft.com/office/officeart/2005/8/layout/hProcess11"/>
    <dgm:cxn modelId="{52F97F99-B522-4A08-B227-6A965C4D3C19}" type="presParOf" srcId="{AC024719-C432-44B1-802C-8ECF1F57E5DB}" destId="{AA65484A-4ABA-4780-8B9E-30C05C238449}" srcOrd="1" destOrd="0" presId="urn:microsoft.com/office/officeart/2005/8/layout/hProcess11"/>
    <dgm:cxn modelId="{6DE3C5D3-B9A7-417C-93DA-229D433B168E}" type="presParOf" srcId="{AC024719-C432-44B1-802C-8ECF1F57E5DB}" destId="{25B56D3D-6251-4047-ACB7-4D4A73932A9E}" srcOrd="2" destOrd="0" presId="urn:microsoft.com/office/officeart/2005/8/layout/hProcess11"/>
    <dgm:cxn modelId="{700E41B7-8681-478A-B525-AB91D3699C61}" type="presParOf" srcId="{07F138B3-A65A-4118-BF77-5A61FDAD4297}" destId="{C01D018F-0A2E-494F-A7D2-214BD43E8090}" srcOrd="5" destOrd="0" presId="urn:microsoft.com/office/officeart/2005/8/layout/hProcess11"/>
    <dgm:cxn modelId="{54958770-AC22-49C1-AA95-D6DCB350836D}" type="presParOf" srcId="{07F138B3-A65A-4118-BF77-5A61FDAD4297}" destId="{D55A727D-FFCF-4E68-99FF-B0E99787BEF9}" srcOrd="6" destOrd="0" presId="urn:microsoft.com/office/officeart/2005/8/layout/hProcess11"/>
    <dgm:cxn modelId="{3E58938F-A4D2-4521-8D81-529E324859B4}" type="presParOf" srcId="{D55A727D-FFCF-4E68-99FF-B0E99787BEF9}" destId="{5F6A818A-2878-4A33-BBF9-AF49030B4A5B}" srcOrd="0" destOrd="0" presId="urn:microsoft.com/office/officeart/2005/8/layout/hProcess11"/>
    <dgm:cxn modelId="{66733A10-7566-45EA-ACD6-C1ED5D168AE2}" type="presParOf" srcId="{D55A727D-FFCF-4E68-99FF-B0E99787BEF9}" destId="{0E5BEAAC-2BCA-4ABD-B90C-F5ABECCAE86A}" srcOrd="1" destOrd="0" presId="urn:microsoft.com/office/officeart/2005/8/layout/hProcess11"/>
    <dgm:cxn modelId="{407B939A-3E19-41B3-8629-42D189402649}" type="presParOf" srcId="{D55A727D-FFCF-4E68-99FF-B0E99787BEF9}" destId="{E2C9D560-8EEF-4441-8F32-1BAEF34A9C19}" srcOrd="2" destOrd="0" presId="urn:microsoft.com/office/officeart/2005/8/layout/hProcess11"/>
    <dgm:cxn modelId="{E386BF40-D94B-4A8C-9276-92C0118E0786}" type="presParOf" srcId="{07F138B3-A65A-4118-BF77-5A61FDAD4297}" destId="{AE906B69-457B-4A5B-A62F-CF392603F11B}" srcOrd="7" destOrd="0" presId="urn:microsoft.com/office/officeart/2005/8/layout/hProcess11"/>
    <dgm:cxn modelId="{2DAA5619-C016-4821-88D5-1F6B4ACF561F}" type="presParOf" srcId="{07F138B3-A65A-4118-BF77-5A61FDAD4297}" destId="{96CFE422-DD15-411E-92CB-EB677FB06E6C}" srcOrd="8" destOrd="0" presId="urn:microsoft.com/office/officeart/2005/8/layout/hProcess11"/>
    <dgm:cxn modelId="{2152E570-2688-471D-8F10-0B089FFFFBD9}" type="presParOf" srcId="{96CFE422-DD15-411E-92CB-EB677FB06E6C}" destId="{E1471F0D-0A05-4D87-A85F-5366B78C12AE}" srcOrd="0" destOrd="0" presId="urn:microsoft.com/office/officeart/2005/8/layout/hProcess11"/>
    <dgm:cxn modelId="{8F155828-67D7-40C7-B6E3-FE7C9CAA9DCD}" type="presParOf" srcId="{96CFE422-DD15-411E-92CB-EB677FB06E6C}" destId="{59E9E926-8850-4AC4-9BAA-EBA9035DBD98}" srcOrd="1" destOrd="0" presId="urn:microsoft.com/office/officeart/2005/8/layout/hProcess11"/>
    <dgm:cxn modelId="{BD6F501A-6BD1-4255-8689-1594D049E4F3}" type="presParOf" srcId="{96CFE422-DD15-411E-92CB-EB677FB06E6C}" destId="{85E2243E-9974-4A43-9521-726B72FE876D}" srcOrd="2" destOrd="0" presId="urn:microsoft.com/office/officeart/2005/8/layout/hProcess11"/>
    <dgm:cxn modelId="{DD63D777-223B-42CB-9458-027898745928}" type="presParOf" srcId="{07F138B3-A65A-4118-BF77-5A61FDAD4297}" destId="{6766B3E3-5E84-4019-96C4-3C1DC5B788CC}" srcOrd="9" destOrd="0" presId="urn:microsoft.com/office/officeart/2005/8/layout/hProcess11"/>
    <dgm:cxn modelId="{3B6C5C7E-231E-4571-80BD-E9EA0D7033E9}" type="presParOf" srcId="{07F138B3-A65A-4118-BF77-5A61FDAD4297}" destId="{5F26E8D3-7E0F-4F84-88D6-5F0735A862E6}" srcOrd="10" destOrd="0" presId="urn:microsoft.com/office/officeart/2005/8/layout/hProcess11"/>
    <dgm:cxn modelId="{5A7D0D63-D032-48F7-8A53-621B4DAEB4D6}" type="presParOf" srcId="{5F26E8D3-7E0F-4F84-88D6-5F0735A862E6}" destId="{DD50C4B1-388E-4045-8B07-E3807C38E9D5}" srcOrd="0" destOrd="0" presId="urn:microsoft.com/office/officeart/2005/8/layout/hProcess11"/>
    <dgm:cxn modelId="{BBBBABE1-C207-48C9-9613-1FB0D3F6A50D}" type="presParOf" srcId="{5F26E8D3-7E0F-4F84-88D6-5F0735A862E6}" destId="{41B4C5A4-0CE3-46C3-A7E1-134A5BD0F9FA}" srcOrd="1" destOrd="0" presId="urn:microsoft.com/office/officeart/2005/8/layout/hProcess11"/>
    <dgm:cxn modelId="{1DA6AB1D-8541-4B33-B6E4-4232387C4C6F}" type="presParOf" srcId="{5F26E8D3-7E0F-4F84-88D6-5F0735A862E6}" destId="{2042736F-6E9C-40DE-8678-D140F7E3F0B9}" srcOrd="2" destOrd="0" presId="urn:microsoft.com/office/officeart/2005/8/layout/hProcess11"/>
    <dgm:cxn modelId="{6ECF108B-283F-48D6-9143-495E4C7DD958}" type="presParOf" srcId="{07F138B3-A65A-4118-BF77-5A61FDAD4297}" destId="{C76EC8E7-4CED-4FAE-9DD9-B1C73A77051F}" srcOrd="11" destOrd="0" presId="urn:microsoft.com/office/officeart/2005/8/layout/hProcess11"/>
    <dgm:cxn modelId="{16080502-F5B8-46FC-87EC-A0EDD978798B}" type="presParOf" srcId="{07F138B3-A65A-4118-BF77-5A61FDAD4297}" destId="{3504EBA6-CA91-4070-89E1-EAC223436C2C}" srcOrd="12" destOrd="0" presId="urn:microsoft.com/office/officeart/2005/8/layout/hProcess11"/>
    <dgm:cxn modelId="{F4BBF757-FDAA-48AE-914D-33176AFA8122}" type="presParOf" srcId="{3504EBA6-CA91-4070-89E1-EAC223436C2C}" destId="{2E701A38-1CE6-4BD7-A7F9-EFEDA15BDFE9}" srcOrd="0" destOrd="0" presId="urn:microsoft.com/office/officeart/2005/8/layout/hProcess11"/>
    <dgm:cxn modelId="{BFC1D8C6-46F9-482C-BDC5-48A6D82E1C66}" type="presParOf" srcId="{3504EBA6-CA91-4070-89E1-EAC223436C2C}" destId="{049B5E8C-249F-49BA-A630-E5E0EDCCFE71}" srcOrd="1" destOrd="0" presId="urn:microsoft.com/office/officeart/2005/8/layout/hProcess11"/>
    <dgm:cxn modelId="{015DA4EC-943F-4483-8DB3-3D2C53FBA55B}" type="presParOf" srcId="{3504EBA6-CA91-4070-89E1-EAC223436C2C}" destId="{8BD1A5D3-22F6-43C5-A43F-59A586200D9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A4229-4792-49FA-91CB-81226DA402A2}">
      <dsp:nvSpPr>
        <dsp:cNvPr id="0" name=""/>
        <dsp:cNvSpPr/>
      </dsp:nvSpPr>
      <dsp:spPr>
        <a:xfrm>
          <a:off x="0" y="640"/>
          <a:ext cx="63912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2D948-6AF9-478B-ACD5-BDC76C919C25}">
      <dsp:nvSpPr>
        <dsp:cNvPr id="0" name=""/>
        <dsp:cNvSpPr/>
      </dsp:nvSpPr>
      <dsp:spPr>
        <a:xfrm>
          <a:off x="0" y="640"/>
          <a:ext cx="6391275" cy="582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err="1"/>
            <a:t>Cloud</a:t>
          </a:r>
          <a:r>
            <a:rPr lang="pt-PT" sz="2200" kern="1200"/>
            <a:t> </a:t>
          </a:r>
          <a:r>
            <a:rPr lang="pt-PT" sz="2200" kern="1200" err="1"/>
            <a:t>database</a:t>
          </a:r>
          <a:endParaRPr lang="en-GB" sz="2200" kern="1200"/>
        </a:p>
      </dsp:txBody>
      <dsp:txXfrm>
        <a:off x="0" y="640"/>
        <a:ext cx="6391275" cy="582822"/>
      </dsp:txXfrm>
    </dsp:sp>
    <dsp:sp modelId="{ED81416B-3DA9-493C-90B3-41FA3B50E698}">
      <dsp:nvSpPr>
        <dsp:cNvPr id="0" name=""/>
        <dsp:cNvSpPr/>
      </dsp:nvSpPr>
      <dsp:spPr>
        <a:xfrm>
          <a:off x="0" y="583463"/>
          <a:ext cx="6391275" cy="0"/>
        </a:xfrm>
        <a:prstGeom prst="line">
          <a:avLst/>
        </a:prstGeom>
        <a:solidFill>
          <a:schemeClr val="accent2">
            <a:hueOff val="-2470715"/>
            <a:satOff val="113"/>
            <a:lumOff val="0"/>
            <a:alphaOff val="0"/>
          </a:schemeClr>
        </a:solidFill>
        <a:ln w="19050" cap="rnd" cmpd="sng" algn="ctr">
          <a:solidFill>
            <a:schemeClr val="accent2">
              <a:hueOff val="-2470715"/>
              <a:satOff val="113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D4FC2-497B-4F1E-86B2-4AFE868062D7}">
      <dsp:nvSpPr>
        <dsp:cNvPr id="0" name=""/>
        <dsp:cNvSpPr/>
      </dsp:nvSpPr>
      <dsp:spPr>
        <a:xfrm>
          <a:off x="0" y="583463"/>
          <a:ext cx="6391275" cy="582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Real-time </a:t>
          </a:r>
          <a:r>
            <a:rPr lang="pt-PT" sz="2200" kern="1200" err="1"/>
            <a:t>synchronization</a:t>
          </a:r>
          <a:endParaRPr lang="en-GB" sz="2200" kern="1200"/>
        </a:p>
      </dsp:txBody>
      <dsp:txXfrm>
        <a:off x="0" y="583463"/>
        <a:ext cx="6391275" cy="582822"/>
      </dsp:txXfrm>
    </dsp:sp>
    <dsp:sp modelId="{D3FCD12C-BD8E-4109-AEF8-F58E0A20DA12}">
      <dsp:nvSpPr>
        <dsp:cNvPr id="0" name=""/>
        <dsp:cNvSpPr/>
      </dsp:nvSpPr>
      <dsp:spPr>
        <a:xfrm>
          <a:off x="0" y="1166286"/>
          <a:ext cx="6391275" cy="0"/>
        </a:xfrm>
        <a:prstGeom prst="line">
          <a:avLst/>
        </a:prstGeom>
        <a:solidFill>
          <a:schemeClr val="accent2">
            <a:hueOff val="-4941430"/>
            <a:satOff val="225"/>
            <a:lumOff val="0"/>
            <a:alphaOff val="0"/>
          </a:schemeClr>
        </a:solidFill>
        <a:ln w="19050" cap="rnd" cmpd="sng" algn="ctr">
          <a:solidFill>
            <a:schemeClr val="accent2">
              <a:hueOff val="-4941430"/>
              <a:satOff val="225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48419-6A36-431A-BD36-A1A9C3DFA2CB}">
      <dsp:nvSpPr>
        <dsp:cNvPr id="0" name=""/>
        <dsp:cNvSpPr/>
      </dsp:nvSpPr>
      <dsp:spPr>
        <a:xfrm>
          <a:off x="0" y="1166286"/>
          <a:ext cx="6391275" cy="582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err="1"/>
            <a:t>Task</a:t>
          </a:r>
          <a:r>
            <a:rPr lang="pt-PT" sz="2200" kern="1200"/>
            <a:t> </a:t>
          </a:r>
          <a:r>
            <a:rPr lang="pt-PT" sz="2200" kern="1200" err="1"/>
            <a:t>lists</a:t>
          </a:r>
          <a:endParaRPr lang="en-GB" sz="2200" kern="1200"/>
        </a:p>
      </dsp:txBody>
      <dsp:txXfrm>
        <a:off x="0" y="1166286"/>
        <a:ext cx="6391275" cy="582822"/>
      </dsp:txXfrm>
    </dsp:sp>
    <dsp:sp modelId="{E49363DC-9739-4327-8B63-523FCE98A297}">
      <dsp:nvSpPr>
        <dsp:cNvPr id="0" name=""/>
        <dsp:cNvSpPr/>
      </dsp:nvSpPr>
      <dsp:spPr>
        <a:xfrm>
          <a:off x="0" y="1749109"/>
          <a:ext cx="6391275" cy="0"/>
        </a:xfrm>
        <a:prstGeom prst="line">
          <a:avLst/>
        </a:prstGeom>
        <a:solidFill>
          <a:schemeClr val="accent2">
            <a:hueOff val="-7412145"/>
            <a:satOff val="338"/>
            <a:lumOff val="0"/>
            <a:alphaOff val="0"/>
          </a:schemeClr>
        </a:solidFill>
        <a:ln w="19050" cap="rnd" cmpd="sng" algn="ctr">
          <a:solidFill>
            <a:schemeClr val="accent2">
              <a:hueOff val="-7412145"/>
              <a:satOff val="338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BF3287-D570-4C92-B445-10AE5F53B2FB}">
      <dsp:nvSpPr>
        <dsp:cNvPr id="0" name=""/>
        <dsp:cNvSpPr/>
      </dsp:nvSpPr>
      <dsp:spPr>
        <a:xfrm>
          <a:off x="0" y="1749109"/>
          <a:ext cx="6391275" cy="582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err="1"/>
            <a:t>Sharing</a:t>
          </a:r>
          <a:r>
            <a:rPr lang="pt-PT" sz="2200" kern="1200"/>
            <a:t> </a:t>
          </a:r>
          <a:r>
            <a:rPr lang="pt-PT" sz="2200" kern="1200" err="1"/>
            <a:t>lists</a:t>
          </a:r>
          <a:r>
            <a:rPr lang="pt-PT" sz="2200" kern="1200"/>
            <a:t> </a:t>
          </a:r>
          <a:r>
            <a:rPr lang="pt-PT" sz="2200" kern="1200" err="1"/>
            <a:t>between</a:t>
          </a:r>
          <a:r>
            <a:rPr lang="pt-PT" sz="2200" kern="1200"/>
            <a:t> </a:t>
          </a:r>
          <a:r>
            <a:rPr lang="pt-PT" sz="2200" kern="1200" err="1"/>
            <a:t>users</a:t>
          </a:r>
          <a:endParaRPr lang="en-GB" sz="2200" kern="1200"/>
        </a:p>
      </dsp:txBody>
      <dsp:txXfrm>
        <a:off x="0" y="1749109"/>
        <a:ext cx="6391275" cy="582822"/>
      </dsp:txXfrm>
    </dsp:sp>
    <dsp:sp modelId="{54C2A638-2C52-4D1F-B948-73F347EA2724}">
      <dsp:nvSpPr>
        <dsp:cNvPr id="0" name=""/>
        <dsp:cNvSpPr/>
      </dsp:nvSpPr>
      <dsp:spPr>
        <a:xfrm>
          <a:off x="0" y="2331932"/>
          <a:ext cx="6391275" cy="0"/>
        </a:xfrm>
        <a:prstGeom prst="line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accent2">
              <a:hueOff val="-9882860"/>
              <a:satOff val="45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C86AF-ABAA-4F88-BB71-37A8AD43418D}">
      <dsp:nvSpPr>
        <dsp:cNvPr id="0" name=""/>
        <dsp:cNvSpPr/>
      </dsp:nvSpPr>
      <dsp:spPr>
        <a:xfrm>
          <a:off x="0" y="2331932"/>
          <a:ext cx="6391275" cy="582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Drag tasks up and down</a:t>
          </a:r>
          <a:endParaRPr lang="en-GB" sz="2200" kern="1200"/>
        </a:p>
      </dsp:txBody>
      <dsp:txXfrm>
        <a:off x="0" y="2331932"/>
        <a:ext cx="6391275" cy="582822"/>
      </dsp:txXfrm>
    </dsp:sp>
    <dsp:sp modelId="{473DEB23-A663-49C0-AD88-CD786654D499}">
      <dsp:nvSpPr>
        <dsp:cNvPr id="0" name=""/>
        <dsp:cNvSpPr/>
      </dsp:nvSpPr>
      <dsp:spPr>
        <a:xfrm>
          <a:off x="0" y="2914754"/>
          <a:ext cx="6391275" cy="0"/>
        </a:xfrm>
        <a:prstGeom prst="line">
          <a:avLst/>
        </a:prstGeom>
        <a:solidFill>
          <a:schemeClr val="accent2">
            <a:hueOff val="-12353576"/>
            <a:satOff val="563"/>
            <a:lumOff val="0"/>
            <a:alphaOff val="0"/>
          </a:schemeClr>
        </a:solidFill>
        <a:ln w="19050" cap="rnd" cmpd="sng" algn="ctr">
          <a:solidFill>
            <a:schemeClr val="accent2">
              <a:hueOff val="-12353576"/>
              <a:satOff val="563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933C9-5421-4F6F-8616-49E4A133C06B}">
      <dsp:nvSpPr>
        <dsp:cNvPr id="0" name=""/>
        <dsp:cNvSpPr/>
      </dsp:nvSpPr>
      <dsp:spPr>
        <a:xfrm>
          <a:off x="0" y="2914754"/>
          <a:ext cx="6391275" cy="582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Swipe commands to delete or complete tasks</a:t>
          </a:r>
          <a:endParaRPr lang="en-GB" sz="2200" kern="1200"/>
        </a:p>
      </dsp:txBody>
      <dsp:txXfrm>
        <a:off x="0" y="2914754"/>
        <a:ext cx="6391275" cy="582822"/>
      </dsp:txXfrm>
    </dsp:sp>
    <dsp:sp modelId="{6069290E-DDDC-4488-B57A-EB924AE1C4BD}">
      <dsp:nvSpPr>
        <dsp:cNvPr id="0" name=""/>
        <dsp:cNvSpPr/>
      </dsp:nvSpPr>
      <dsp:spPr>
        <a:xfrm>
          <a:off x="0" y="3497577"/>
          <a:ext cx="6391275" cy="0"/>
        </a:xfrm>
        <a:prstGeom prst="line">
          <a:avLst/>
        </a:prstGeom>
        <a:solidFill>
          <a:schemeClr val="accent2">
            <a:hueOff val="-14824290"/>
            <a:satOff val="676"/>
            <a:lumOff val="0"/>
            <a:alphaOff val="0"/>
          </a:schemeClr>
        </a:solidFill>
        <a:ln w="19050" cap="rnd" cmpd="sng" algn="ctr">
          <a:solidFill>
            <a:schemeClr val="accent2">
              <a:hueOff val="-14824290"/>
              <a:satOff val="676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FD4A1-F65C-4E55-8E4E-8D36FD9B6427}">
      <dsp:nvSpPr>
        <dsp:cNvPr id="0" name=""/>
        <dsp:cNvSpPr/>
      </dsp:nvSpPr>
      <dsp:spPr>
        <a:xfrm>
          <a:off x="0" y="3497577"/>
          <a:ext cx="6391275" cy="582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Friendly and intuitive interface</a:t>
          </a:r>
          <a:endParaRPr lang="en-GB" sz="2200" kern="1200"/>
        </a:p>
      </dsp:txBody>
      <dsp:txXfrm>
        <a:off x="0" y="3497577"/>
        <a:ext cx="6391275" cy="582822"/>
      </dsp:txXfrm>
    </dsp:sp>
    <dsp:sp modelId="{2F6FF319-89C5-4003-8C80-36EC778FE1F5}">
      <dsp:nvSpPr>
        <dsp:cNvPr id="0" name=""/>
        <dsp:cNvSpPr/>
      </dsp:nvSpPr>
      <dsp:spPr>
        <a:xfrm>
          <a:off x="0" y="4080400"/>
          <a:ext cx="6391275" cy="0"/>
        </a:xfrm>
        <a:prstGeom prst="line">
          <a:avLst/>
        </a:prstGeom>
        <a:solidFill>
          <a:schemeClr val="accent2">
            <a:hueOff val="-17295005"/>
            <a:satOff val="788"/>
            <a:lumOff val="0"/>
            <a:alphaOff val="0"/>
          </a:schemeClr>
        </a:solidFill>
        <a:ln w="19050" cap="rnd" cmpd="sng" algn="ctr">
          <a:solidFill>
            <a:schemeClr val="accent2">
              <a:hueOff val="-17295005"/>
              <a:satOff val="788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ACA52-5A3F-4550-A02E-FA14FEBE2227}">
      <dsp:nvSpPr>
        <dsp:cNvPr id="0" name=""/>
        <dsp:cNvSpPr/>
      </dsp:nvSpPr>
      <dsp:spPr>
        <a:xfrm>
          <a:off x="0" y="4080400"/>
          <a:ext cx="6391275" cy="582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Image sharing</a:t>
          </a:r>
          <a:endParaRPr lang="en-GB" sz="2200" kern="1200"/>
        </a:p>
      </dsp:txBody>
      <dsp:txXfrm>
        <a:off x="0" y="4080400"/>
        <a:ext cx="6391275" cy="582822"/>
      </dsp:txXfrm>
    </dsp:sp>
    <dsp:sp modelId="{15E95D2D-32C6-45CB-A3C4-8C7063E28BD0}">
      <dsp:nvSpPr>
        <dsp:cNvPr id="0" name=""/>
        <dsp:cNvSpPr/>
      </dsp:nvSpPr>
      <dsp:spPr>
        <a:xfrm>
          <a:off x="0" y="4663223"/>
          <a:ext cx="6391275" cy="0"/>
        </a:xfrm>
        <a:prstGeom prst="line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E310D-C703-4EE1-9F93-BF35BD9B2E72}">
      <dsp:nvSpPr>
        <dsp:cNvPr id="0" name=""/>
        <dsp:cNvSpPr/>
      </dsp:nvSpPr>
      <dsp:spPr>
        <a:xfrm>
          <a:off x="0" y="4663223"/>
          <a:ext cx="6391275" cy="582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Chat function</a:t>
          </a:r>
          <a:endParaRPr lang="en-GB" sz="2200" kern="1200"/>
        </a:p>
      </dsp:txBody>
      <dsp:txXfrm>
        <a:off x="0" y="4663223"/>
        <a:ext cx="6391275" cy="5828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7ECBE-3B23-424A-86AE-218E2FD4A7FC}">
      <dsp:nvSpPr>
        <dsp:cNvPr id="0" name=""/>
        <dsp:cNvSpPr/>
      </dsp:nvSpPr>
      <dsp:spPr>
        <a:xfrm>
          <a:off x="1204" y="1543859"/>
          <a:ext cx="860357" cy="5463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398110-18CC-4F5C-B4C6-81391DE44916}">
      <dsp:nvSpPr>
        <dsp:cNvPr id="0" name=""/>
        <dsp:cNvSpPr/>
      </dsp:nvSpPr>
      <dsp:spPr>
        <a:xfrm>
          <a:off x="96800" y="1634674"/>
          <a:ext cx="860357" cy="54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900" kern="1200"/>
            <a:t>Autentication</a:t>
          </a:r>
          <a:endParaRPr lang="en-GB" sz="900" kern="1200"/>
        </a:p>
      </dsp:txBody>
      <dsp:txXfrm>
        <a:off x="112801" y="1650675"/>
        <a:ext cx="828355" cy="514324"/>
      </dsp:txXfrm>
    </dsp:sp>
    <dsp:sp modelId="{57EA1AF1-28F6-4BC3-BD85-BDF74B174706}">
      <dsp:nvSpPr>
        <dsp:cNvPr id="0" name=""/>
        <dsp:cNvSpPr/>
      </dsp:nvSpPr>
      <dsp:spPr>
        <a:xfrm>
          <a:off x="1052752" y="1543859"/>
          <a:ext cx="860357" cy="5463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82FF36-05C7-4D65-833B-78DFA2F33F57}">
      <dsp:nvSpPr>
        <dsp:cNvPr id="0" name=""/>
        <dsp:cNvSpPr/>
      </dsp:nvSpPr>
      <dsp:spPr>
        <a:xfrm>
          <a:off x="1148347" y="1634674"/>
          <a:ext cx="860357" cy="54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900" kern="1200" err="1"/>
            <a:t>Realtime</a:t>
          </a:r>
          <a:r>
            <a:rPr lang="pt-PT" sz="900" kern="1200"/>
            <a:t> </a:t>
          </a:r>
          <a:r>
            <a:rPr lang="pt-PT" sz="900" kern="1200" err="1"/>
            <a:t>Database</a:t>
          </a:r>
          <a:endParaRPr lang="en-GB" sz="900" kern="1200"/>
        </a:p>
      </dsp:txBody>
      <dsp:txXfrm>
        <a:off x="1164348" y="1650675"/>
        <a:ext cx="828355" cy="514324"/>
      </dsp:txXfrm>
    </dsp:sp>
    <dsp:sp modelId="{F4ED3B88-910C-481F-B05C-461A6433985D}">
      <dsp:nvSpPr>
        <dsp:cNvPr id="0" name=""/>
        <dsp:cNvSpPr/>
      </dsp:nvSpPr>
      <dsp:spPr>
        <a:xfrm>
          <a:off x="2104300" y="1543859"/>
          <a:ext cx="860357" cy="5463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472395-405F-4EC7-AF9E-5686818F864B}">
      <dsp:nvSpPr>
        <dsp:cNvPr id="0" name=""/>
        <dsp:cNvSpPr/>
      </dsp:nvSpPr>
      <dsp:spPr>
        <a:xfrm>
          <a:off x="2199895" y="1634674"/>
          <a:ext cx="860357" cy="54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Storage</a:t>
          </a:r>
        </a:p>
      </dsp:txBody>
      <dsp:txXfrm>
        <a:off x="2215896" y="1650675"/>
        <a:ext cx="828355" cy="514324"/>
      </dsp:txXfrm>
    </dsp:sp>
    <dsp:sp modelId="{E7C3FECD-A245-4DCE-AE5D-2320320839F9}">
      <dsp:nvSpPr>
        <dsp:cNvPr id="0" name=""/>
        <dsp:cNvSpPr/>
      </dsp:nvSpPr>
      <dsp:spPr>
        <a:xfrm>
          <a:off x="3155847" y="1543859"/>
          <a:ext cx="860357" cy="5463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35FCC7-B3DF-4062-817D-48CBC737B5F2}">
      <dsp:nvSpPr>
        <dsp:cNvPr id="0" name=""/>
        <dsp:cNvSpPr/>
      </dsp:nvSpPr>
      <dsp:spPr>
        <a:xfrm>
          <a:off x="3251442" y="1634674"/>
          <a:ext cx="860357" cy="54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Hosting</a:t>
          </a:r>
        </a:p>
      </dsp:txBody>
      <dsp:txXfrm>
        <a:off x="3267443" y="1650675"/>
        <a:ext cx="828355" cy="5143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7AF7C-ECC0-45CB-889F-DB30BFB2A80D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8999B-DA4F-4284-B7ED-31B22B9F4C5E}">
      <dsp:nvSpPr>
        <dsp:cNvPr id="0" name=""/>
        <dsp:cNvSpPr/>
      </dsp:nvSpPr>
      <dsp:spPr>
        <a:xfrm>
          <a:off x="808" y="0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 err="1"/>
            <a:t>Implementation</a:t>
          </a:r>
          <a:r>
            <a:rPr lang="pt-PT" sz="1100" kern="1200"/>
            <a:t> </a:t>
          </a:r>
          <a:r>
            <a:rPr lang="pt-PT" sz="1100" kern="1200" err="1"/>
            <a:t>of</a:t>
          </a:r>
          <a:r>
            <a:rPr lang="pt-PT" sz="1100" kern="1200"/>
            <a:t> </a:t>
          </a:r>
          <a:r>
            <a:rPr lang="pt-PT" sz="1100" kern="1200" err="1"/>
            <a:t>missing</a:t>
          </a:r>
          <a:r>
            <a:rPr lang="pt-PT" sz="1100" kern="1200"/>
            <a:t> </a:t>
          </a:r>
          <a:r>
            <a:rPr lang="pt-PT" sz="1100" kern="1200" err="1"/>
            <a:t>functionabilities</a:t>
          </a:r>
          <a:endParaRPr lang="en-GB" sz="1100" kern="1200"/>
        </a:p>
      </dsp:txBody>
      <dsp:txXfrm>
        <a:off x="808" y="0"/>
        <a:ext cx="1296222" cy="1740535"/>
      </dsp:txXfrm>
    </dsp:sp>
    <dsp:sp modelId="{F4AB804A-16D0-4D03-A48A-CE03956E773E}">
      <dsp:nvSpPr>
        <dsp:cNvPr id="0" name=""/>
        <dsp:cNvSpPr/>
      </dsp:nvSpPr>
      <dsp:spPr>
        <a:xfrm>
          <a:off x="43135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A12C3-4D25-4549-A0C2-F56496AB0EE9}">
      <dsp:nvSpPr>
        <dsp:cNvPr id="0" name=""/>
        <dsp:cNvSpPr/>
      </dsp:nvSpPr>
      <dsp:spPr>
        <a:xfrm>
          <a:off x="1361842" y="2610802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 err="1"/>
            <a:t>Make</a:t>
          </a:r>
          <a:r>
            <a:rPr lang="pt-PT" sz="1100" kern="1200"/>
            <a:t> interface look </a:t>
          </a:r>
          <a:r>
            <a:rPr lang="pt-PT" sz="1100" kern="1200" err="1"/>
            <a:t>better</a:t>
          </a:r>
          <a:endParaRPr lang="en-GB" sz="1100" kern="1200"/>
        </a:p>
      </dsp:txBody>
      <dsp:txXfrm>
        <a:off x="1361842" y="2610802"/>
        <a:ext cx="1296222" cy="1740535"/>
      </dsp:txXfrm>
    </dsp:sp>
    <dsp:sp modelId="{8F3C33B6-D105-40D8-BF19-4DF46E143994}">
      <dsp:nvSpPr>
        <dsp:cNvPr id="0" name=""/>
        <dsp:cNvSpPr/>
      </dsp:nvSpPr>
      <dsp:spPr>
        <a:xfrm>
          <a:off x="179238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2AEC8-97B7-404B-A613-9736F47E74AE}">
      <dsp:nvSpPr>
        <dsp:cNvPr id="0" name=""/>
        <dsp:cNvSpPr/>
      </dsp:nvSpPr>
      <dsp:spPr>
        <a:xfrm>
          <a:off x="2722875" y="0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/>
            <a:t>Design </a:t>
          </a:r>
          <a:r>
            <a:rPr lang="pt-PT" sz="1100" kern="1200" err="1"/>
            <a:t>the</a:t>
          </a:r>
          <a:r>
            <a:rPr lang="pt-PT" sz="1100" kern="1200"/>
            <a:t> web </a:t>
          </a:r>
          <a:r>
            <a:rPr lang="pt-PT" sz="1100" kern="1200" err="1"/>
            <a:t>version</a:t>
          </a:r>
          <a:endParaRPr lang="en-GB" sz="1100" kern="1200"/>
        </a:p>
      </dsp:txBody>
      <dsp:txXfrm>
        <a:off x="2722875" y="0"/>
        <a:ext cx="1296222" cy="1740535"/>
      </dsp:txXfrm>
    </dsp:sp>
    <dsp:sp modelId="{AA65484A-4ABA-4780-8B9E-30C05C238449}">
      <dsp:nvSpPr>
        <dsp:cNvPr id="0" name=""/>
        <dsp:cNvSpPr/>
      </dsp:nvSpPr>
      <dsp:spPr>
        <a:xfrm>
          <a:off x="3153419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A818A-2878-4A33-BBF9-AF49030B4A5B}">
      <dsp:nvSpPr>
        <dsp:cNvPr id="0" name=""/>
        <dsp:cNvSpPr/>
      </dsp:nvSpPr>
      <dsp:spPr>
        <a:xfrm>
          <a:off x="4083908" y="2610802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 err="1"/>
            <a:t>Finish</a:t>
          </a:r>
          <a:r>
            <a:rPr lang="pt-PT" sz="1100" kern="1200"/>
            <a:t> Mobile </a:t>
          </a:r>
          <a:r>
            <a:rPr lang="pt-PT" sz="1100" kern="1200" err="1"/>
            <a:t>application</a:t>
          </a:r>
          <a:endParaRPr lang="en-GB" sz="1100" kern="1200"/>
        </a:p>
      </dsp:txBody>
      <dsp:txXfrm>
        <a:off x="4083908" y="2610802"/>
        <a:ext cx="1296222" cy="1740535"/>
      </dsp:txXfrm>
    </dsp:sp>
    <dsp:sp modelId="{0E5BEAAC-2BCA-4ABD-B90C-F5ABECCAE86A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71F0D-0A05-4D87-A85F-5366B78C12AE}">
      <dsp:nvSpPr>
        <dsp:cNvPr id="0" name=""/>
        <dsp:cNvSpPr/>
      </dsp:nvSpPr>
      <dsp:spPr>
        <a:xfrm>
          <a:off x="5444942" y="0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/>
            <a:t>Project a </a:t>
          </a:r>
          <a:r>
            <a:rPr lang="pt-PT" sz="1100" kern="1200" err="1"/>
            <a:t>testing</a:t>
          </a:r>
          <a:r>
            <a:rPr lang="pt-PT" sz="1100" kern="1200"/>
            <a:t> </a:t>
          </a:r>
          <a:r>
            <a:rPr lang="pt-PT" sz="1100" kern="1200" err="1"/>
            <a:t>phase</a:t>
          </a:r>
          <a:endParaRPr lang="en-GB" sz="1100" kern="1200"/>
        </a:p>
      </dsp:txBody>
      <dsp:txXfrm>
        <a:off x="5444942" y="0"/>
        <a:ext cx="1296222" cy="1740535"/>
      </dsp:txXfrm>
    </dsp:sp>
    <dsp:sp modelId="{59E9E926-8850-4AC4-9BAA-EBA9035DBD98}">
      <dsp:nvSpPr>
        <dsp:cNvPr id="0" name=""/>
        <dsp:cNvSpPr/>
      </dsp:nvSpPr>
      <dsp:spPr>
        <a:xfrm>
          <a:off x="587548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0C4B1-388E-4045-8B07-E3807C38E9D5}">
      <dsp:nvSpPr>
        <dsp:cNvPr id="0" name=""/>
        <dsp:cNvSpPr/>
      </dsp:nvSpPr>
      <dsp:spPr>
        <a:xfrm>
          <a:off x="6805975" y="2610802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 err="1"/>
            <a:t>Develop</a:t>
          </a:r>
          <a:r>
            <a:rPr lang="pt-PT" sz="1100" kern="1200"/>
            <a:t> web </a:t>
          </a:r>
          <a:r>
            <a:rPr lang="pt-PT" sz="1100" kern="1200" err="1"/>
            <a:t>aplication</a:t>
          </a:r>
          <a:r>
            <a:rPr lang="pt-PT" sz="1100" kern="1200"/>
            <a:t> interface </a:t>
          </a:r>
          <a:r>
            <a:rPr lang="pt-PT" sz="1100" kern="1200" err="1"/>
            <a:t>and</a:t>
          </a:r>
          <a:r>
            <a:rPr lang="pt-PT" sz="1100" kern="1200"/>
            <a:t> </a:t>
          </a:r>
          <a:r>
            <a:rPr lang="pt-PT" sz="1100" kern="1200" err="1"/>
            <a:t>firebase</a:t>
          </a:r>
          <a:r>
            <a:rPr lang="pt-PT" sz="1100" kern="1200"/>
            <a:t> </a:t>
          </a:r>
          <a:r>
            <a:rPr lang="pt-PT" sz="1100" kern="1200" err="1"/>
            <a:t>integration</a:t>
          </a:r>
          <a:endParaRPr lang="en-GB" sz="1100" kern="1200"/>
        </a:p>
      </dsp:txBody>
      <dsp:txXfrm>
        <a:off x="6805975" y="2610802"/>
        <a:ext cx="1296222" cy="1740535"/>
      </dsp:txXfrm>
    </dsp:sp>
    <dsp:sp modelId="{41B4C5A4-0CE3-46C3-A7E1-134A5BD0F9FA}">
      <dsp:nvSpPr>
        <dsp:cNvPr id="0" name=""/>
        <dsp:cNvSpPr/>
      </dsp:nvSpPr>
      <dsp:spPr>
        <a:xfrm>
          <a:off x="7236519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01A38-1CE6-4BD7-A7F9-EFEDA15BDFE9}">
      <dsp:nvSpPr>
        <dsp:cNvPr id="0" name=""/>
        <dsp:cNvSpPr/>
      </dsp:nvSpPr>
      <dsp:spPr>
        <a:xfrm>
          <a:off x="8167009" y="0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 err="1"/>
            <a:t>Test</a:t>
          </a:r>
          <a:r>
            <a:rPr lang="pt-PT" sz="1100" kern="1200"/>
            <a:t> </a:t>
          </a:r>
          <a:r>
            <a:rPr lang="pt-PT" sz="1100" kern="1200" err="1"/>
            <a:t>the</a:t>
          </a:r>
          <a:r>
            <a:rPr lang="pt-PT" sz="1100" kern="1200"/>
            <a:t> </a:t>
          </a:r>
          <a:r>
            <a:rPr lang="pt-PT" sz="1100" kern="1200" err="1"/>
            <a:t>multimedia</a:t>
          </a:r>
          <a:r>
            <a:rPr lang="pt-PT" sz="1100" kern="1200"/>
            <a:t> </a:t>
          </a:r>
          <a:r>
            <a:rPr lang="pt-PT" sz="1100" kern="1200" err="1"/>
            <a:t>multiplantaform</a:t>
          </a:r>
          <a:r>
            <a:rPr lang="pt-PT" sz="1100" kern="1200"/>
            <a:t> </a:t>
          </a:r>
          <a:r>
            <a:rPr lang="pt-PT" sz="1100" kern="1200" err="1"/>
            <a:t>system</a:t>
          </a:r>
          <a:r>
            <a:rPr lang="pt-PT" sz="1100" kern="1200"/>
            <a:t>.</a:t>
          </a:r>
          <a:endParaRPr lang="en-GB" sz="1100" kern="1200"/>
        </a:p>
      </dsp:txBody>
      <dsp:txXfrm>
        <a:off x="8167009" y="0"/>
        <a:ext cx="1296222" cy="1740535"/>
      </dsp:txXfrm>
    </dsp:sp>
    <dsp:sp modelId="{049B5E8C-249F-49BA-A630-E5E0EDCCFE71}">
      <dsp:nvSpPr>
        <dsp:cNvPr id="0" name=""/>
        <dsp:cNvSpPr/>
      </dsp:nvSpPr>
      <dsp:spPr>
        <a:xfrm>
          <a:off x="85975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8551E-953D-4D24-AB9F-FE540440809A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F5468-8293-4B3D-9678-B9D7C8FA70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64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F5468-8293-4B3D-9678-B9D7C8FA700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4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41F0D5-03A8-4900-A180-CF599C928106}" type="datetime1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8A2E20B-7C5E-409F-BA2D-86B0D0949A3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3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0BB1-B3E6-4FC8-81F3-DA6EBE381B15}" type="datetime1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E20B-7C5E-409F-BA2D-86B0D0949A3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02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7C0F-E109-4F73-9DC0-49F59645062F}" type="datetime1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E20B-7C5E-409F-BA2D-86B0D0949A3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2677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7C0F-E109-4F73-9DC0-49F59645062F}" type="datetime1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E20B-7C5E-409F-BA2D-86B0D0949A3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4294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7C0F-E109-4F73-9DC0-49F59645062F}" type="datetime1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E20B-7C5E-409F-BA2D-86B0D0949A3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72870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7C0F-E109-4F73-9DC0-49F59645062F}" type="datetime1">
              <a:rPr lang="en-GB" smtClean="0"/>
              <a:t>08/06/2021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E20B-7C5E-409F-BA2D-86B0D0949A3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84626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7C0F-E109-4F73-9DC0-49F59645062F}" type="datetime1">
              <a:rPr lang="en-GB" smtClean="0"/>
              <a:t>08/06/2021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E20B-7C5E-409F-BA2D-86B0D0949A3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9392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B9F7C0F-E109-4F73-9DC0-49F59645062F}" type="datetime1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E20B-7C5E-409F-BA2D-86B0D0949A3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5489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B9F7C0F-E109-4F73-9DC0-49F59645062F}" type="datetime1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E20B-7C5E-409F-BA2D-86B0D0949A3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28182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7C0F-E109-4F73-9DC0-49F59645062F}" type="datetime1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E20B-7C5E-409F-BA2D-86B0D0949A3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72117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D0BB-3687-499C-AD21-5D726C9C5E73}" type="datetime1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E20B-7C5E-409F-BA2D-86B0D0949A3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82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7C0F-E109-4F73-9DC0-49F59645062F}" type="datetime1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E20B-7C5E-409F-BA2D-86B0D0949A3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16111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7C0F-E109-4F73-9DC0-49F59645062F}" type="datetime1">
              <a:rPr lang="en-GB" smtClean="0"/>
              <a:t>08/06/2021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E20B-7C5E-409F-BA2D-86B0D0949A3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37274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3997-4FD4-4711-BA44-E8131DD74C60}" type="datetime1">
              <a:rPr lang="en-GB" smtClean="0"/>
              <a:t>08/06/2021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E20B-7C5E-409F-BA2D-86B0D0949A3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67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DBCA-06EB-41AD-989D-CE847964363B}" type="datetime1">
              <a:rPr lang="en-GB" smtClean="0"/>
              <a:t>08/06/2021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E20B-7C5E-409F-BA2D-86B0D0949A3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15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7C0F-E109-4F73-9DC0-49F59645062F}" type="datetime1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E20B-7C5E-409F-BA2D-86B0D0949A3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24184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EA95-93C0-4D1E-9955-D89B05DDC77D}" type="datetime1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E20B-7C5E-409F-BA2D-86B0D0949A3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19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B9F7C0F-E109-4F73-9DC0-49F59645062F}" type="datetime1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8A2E20B-7C5E-409F-BA2D-86B0D0949A3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8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A08EF7BC-9D37-4218-B406-5628316A72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89" b="19197"/>
          <a:stretch/>
        </p:blipFill>
        <p:spPr>
          <a:xfrm>
            <a:off x="19" y="10"/>
            <a:ext cx="1219198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B66346-7BD9-4AF0-BB8A-09FEABE8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357" y="1889182"/>
            <a:ext cx="4160008" cy="102654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pt-PT" sz="3400" dirty="0">
                <a:solidFill>
                  <a:schemeClr val="tx1"/>
                </a:solidFill>
              </a:rPr>
              <a:t>LEIM - PFC #24</a:t>
            </a:r>
            <a:br>
              <a:rPr lang="pt-PT" sz="3400" dirty="0">
                <a:solidFill>
                  <a:schemeClr val="tx1"/>
                </a:solidFill>
              </a:rPr>
            </a:br>
            <a:r>
              <a:rPr lang="pt-PT" sz="3400" dirty="0" err="1">
                <a:solidFill>
                  <a:schemeClr val="tx1"/>
                </a:solidFill>
              </a:rPr>
              <a:t>Speedy</a:t>
            </a:r>
            <a:r>
              <a:rPr lang="pt-PT" sz="3400" dirty="0">
                <a:solidFill>
                  <a:schemeClr val="tx1"/>
                </a:solidFill>
              </a:rPr>
              <a:t> Manager</a:t>
            </a:r>
            <a:endParaRPr lang="en-US" sz="3400" dirty="0">
              <a:solidFill>
                <a:schemeClr val="tx1"/>
              </a:solidFill>
            </a:endParaRPr>
          </a:p>
        </p:txBody>
      </p:sp>
      <p:sp>
        <p:nvSpPr>
          <p:cNvPr id="14" name="Subtítulo 13">
            <a:extLst>
              <a:ext uri="{FF2B5EF4-FFF2-40B4-BE49-F238E27FC236}">
                <a16:creationId xmlns:a16="http://schemas.microsoft.com/office/drawing/2014/main" id="{5A44A098-F6B2-4CB5-93D7-CB0633713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9000" y="3606801"/>
            <a:ext cx="6084763" cy="359075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pt-PT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Realizado por: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pt-PT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45109 Rui Inácio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pt-PT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45128 João Folgado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pt-PT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pt-PT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Orientador: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pt-PT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Eng. António Teófilo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pt-PT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3B1CB469-A6E9-46AE-B93F-53252E6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E20B-7C5E-409F-BA2D-86B0D0949A34}" type="slidenum">
              <a:rPr lang="en-GB" smtClean="0"/>
              <a:t>1</a:t>
            </a:fld>
            <a:endParaRPr lang="en-GB"/>
          </a:p>
        </p:txBody>
      </p:sp>
      <p:pic>
        <p:nvPicPr>
          <p:cNvPr id="18" name="Picture 2" descr="Moodle 2020-2021">
            <a:extLst>
              <a:ext uri="{FF2B5EF4-FFF2-40B4-BE49-F238E27FC236}">
                <a16:creationId xmlns:a16="http://schemas.microsoft.com/office/drawing/2014/main" id="{502A66ED-C023-43C2-BDCF-4C8972BF4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6963" y="505516"/>
            <a:ext cx="1940398" cy="116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441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Posição de Conteúdo 5">
            <a:extLst>
              <a:ext uri="{FF2B5EF4-FFF2-40B4-BE49-F238E27FC236}">
                <a16:creationId xmlns:a16="http://schemas.microsoft.com/office/drawing/2014/main" id="{A399BE94-7721-466D-A770-C4BB23C72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477878"/>
              </p:ext>
            </p:extLst>
          </p:nvPr>
        </p:nvGraphicFramePr>
        <p:xfrm>
          <a:off x="876300" y="152729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CBB593A0-AC6A-4716-8707-2D2CF440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err="1"/>
              <a:t>Tasks</a:t>
            </a:r>
            <a:r>
              <a:rPr lang="pt-PT"/>
              <a:t> to do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EDF687F1-8A22-4F5E-9FFE-97A686B0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E20B-7C5E-409F-BA2D-86B0D0949A34}" type="slidenum">
              <a:rPr lang="en-GB" smtClean="0"/>
              <a:t>10</a:t>
            </a:fld>
            <a:endParaRPr lang="en-GB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AF8538C2-8ACE-4585-802C-0F7D85919536}"/>
              </a:ext>
            </a:extLst>
          </p:cNvPr>
          <p:cNvCxnSpPr/>
          <p:nvPr/>
        </p:nvCxnSpPr>
        <p:spPr>
          <a:xfrm>
            <a:off x="2943132" y="2545210"/>
            <a:ext cx="0" cy="1319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7A6C59-0EED-4942-A067-BFB4EDFF00CA}"/>
              </a:ext>
            </a:extLst>
          </p:cNvPr>
          <p:cNvSpPr txBox="1"/>
          <p:nvPr/>
        </p:nvSpPr>
        <p:spPr>
          <a:xfrm>
            <a:off x="2373333" y="2171725"/>
            <a:ext cx="114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err="1"/>
              <a:t>Present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45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68341A5-052D-41EF-82A0-C421BB4B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EBEBEB"/>
                </a:solidFill>
              </a:rPr>
              <a:t>Conclusões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F9BF758C-68B9-41BE-A2FF-4BBD46F9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8A2E20B-7C5E-409F-BA2D-86B0D0949A34}" type="slidenum">
              <a:rPr lang="en-GB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10" name="Marcador de Posição de Conteúdo 9">
            <a:extLst>
              <a:ext uri="{FF2B5EF4-FFF2-40B4-BE49-F238E27FC236}">
                <a16:creationId xmlns:a16="http://schemas.microsoft.com/office/drawing/2014/main" id="{C023C6A0-55E9-47B8-A610-7A6BFB01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anchor="ctr">
            <a:normAutofit/>
          </a:bodyPr>
          <a:lstStyle/>
          <a:p>
            <a:r>
              <a:rPr lang="pt-PT"/>
              <a:t>To the </a:t>
            </a:r>
            <a:r>
              <a:rPr lang="en-US"/>
              <a:t>current</a:t>
            </a:r>
            <a:r>
              <a:rPr lang="pt-PT"/>
              <a:t> </a:t>
            </a:r>
            <a:r>
              <a:rPr lang="en-US"/>
              <a:t>day</a:t>
            </a:r>
            <a:r>
              <a:rPr lang="pt-PT"/>
              <a:t> we have a prototype of the mobile </a:t>
            </a:r>
            <a:r>
              <a:rPr lang="en-US"/>
              <a:t>application</a:t>
            </a:r>
            <a:r>
              <a:rPr lang="pt-PT"/>
              <a:t> ready as well as a </a:t>
            </a:r>
            <a:r>
              <a:rPr lang="en-US"/>
              <a:t>backend</a:t>
            </a:r>
            <a:r>
              <a:rPr lang="pt-PT"/>
              <a:t> infraestruture </a:t>
            </a:r>
            <a:r>
              <a:rPr lang="pt-PT" err="1"/>
              <a:t>ready</a:t>
            </a:r>
            <a:r>
              <a:rPr lang="pt-PT"/>
              <a:t> to be expanded into a multi-plantaform system.</a:t>
            </a:r>
          </a:p>
          <a:p>
            <a:endParaRPr lang="en-US"/>
          </a:p>
          <a:p>
            <a:pPr marL="0" indent="0">
              <a:buNone/>
            </a:pPr>
            <a:endParaRPr lang="pt-PT"/>
          </a:p>
          <a:p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F1CD37F-7946-47EA-80FE-60DB8EC5B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835978" y="2775951"/>
            <a:ext cx="1449234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1425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8000">
              <a:srgbClr val="C0D0EB"/>
            </a:gs>
            <a:gs pos="4000">
              <a:schemeClr val="accent1">
                <a:lumMod val="5000"/>
                <a:lumOff val="95000"/>
              </a:schemeClr>
            </a:gs>
            <a:gs pos="2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645CF72A-6BC1-44A4-A3DF-37BF0C8FA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793" y="3778250"/>
            <a:ext cx="1435303" cy="262155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3A18E0E-24B9-426C-85C3-F8C7A7F7C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593" y="458327"/>
            <a:ext cx="1435303" cy="2621558"/>
          </a:xfrm>
          <a:prstGeom prst="rect">
            <a:avLst/>
          </a:prstGeom>
        </p:spPr>
      </p:pic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80EFBE2F-04D5-40B9-A33E-D571F4413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412421" y="3778114"/>
            <a:ext cx="1428749" cy="262155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6468A0C-FF91-4B5A-97F9-693D6AA98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302" y="2118221"/>
            <a:ext cx="1428749" cy="26215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93879C-328A-4CD3-BB6A-D3F64B08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697" y="2781300"/>
            <a:ext cx="5193748" cy="1295400"/>
          </a:xfrm>
        </p:spPr>
        <p:txBody>
          <a:bodyPr>
            <a:normAutofit fontScale="90000"/>
          </a:bodyPr>
          <a:lstStyle/>
          <a:p>
            <a:br>
              <a:rPr lang="pt-PT" sz="3200"/>
            </a:br>
            <a:r>
              <a:rPr lang="pt-PT" sz="3200"/>
              <a:t> </a:t>
            </a:r>
            <a:r>
              <a:rPr lang="pt-PT" sz="2700">
                <a:solidFill>
                  <a:schemeClr val="tx1"/>
                </a:solidFill>
              </a:rPr>
              <a:t>Protótipo desenvolvido</a:t>
            </a:r>
            <a:br>
              <a:rPr lang="pt-PT" sz="3200"/>
            </a:br>
            <a:endParaRPr lang="en-GB" sz="3200">
              <a:solidFill>
                <a:srgbClr val="FFFFFF"/>
              </a:solidFill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2757543D-76C0-4BEE-8FDB-D5CC7484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E20B-7C5E-409F-BA2D-86B0D0949A34}" type="slidenum">
              <a:rPr lang="en-GB" smtClean="0"/>
              <a:t>12</a:t>
            </a:fld>
            <a:endParaRPr lang="en-GB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CF2E617-03A4-467D-A631-0D32D6A35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3593" y="3778114"/>
            <a:ext cx="1422195" cy="262155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719D1E9-F8B3-46CA-AC60-A8EF198DB9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5871" y="420091"/>
            <a:ext cx="1425091" cy="262155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5359301-F9AB-4375-9C31-4E1411A166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7937" y="420091"/>
            <a:ext cx="1438987" cy="262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4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 descr="Uma imagem com interior, vários&#10;&#10;Descrição gerada automaticamente">
            <a:extLst>
              <a:ext uri="{FF2B5EF4-FFF2-40B4-BE49-F238E27FC236}">
                <a16:creationId xmlns:a16="http://schemas.microsoft.com/office/drawing/2014/main" id="{E6522A9B-0C6A-4871-BA82-1AEFA3C751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2" b="5149"/>
          <a:stretch/>
        </p:blipFill>
        <p:spPr>
          <a:xfrm>
            <a:off x="20" y="8888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8F7F4E-6B48-4645-87BE-618B1C48E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err="1"/>
              <a:t>Context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D25BFD-5197-43AC-95F2-A9C1E279E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397"/>
            <a:ext cx="10515600" cy="4351338"/>
          </a:xfrm>
        </p:spPr>
        <p:txBody>
          <a:bodyPr anchor="ctr">
            <a:normAutofit/>
          </a:bodyPr>
          <a:lstStyle/>
          <a:p>
            <a:r>
              <a:rPr lang="pt-BR"/>
              <a:t>Task organization – lots of tasks</a:t>
            </a:r>
          </a:p>
          <a:p>
            <a:pPr lvl="1"/>
            <a:r>
              <a:rPr lang="pt-BR"/>
              <a:t>Personal tasks</a:t>
            </a:r>
          </a:p>
          <a:p>
            <a:pPr lvl="1"/>
            <a:r>
              <a:rPr lang="pt-BR"/>
              <a:t>Professional tasks</a:t>
            </a:r>
          </a:p>
          <a:p>
            <a:pPr lvl="1"/>
            <a:r>
              <a:rPr lang="pt-BR"/>
              <a:t>Task lists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F339667-BAD3-485E-BA66-8592580D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E20B-7C5E-409F-BA2D-86B0D0949A34}" type="slidenum">
              <a:rPr lang="en-GB" smtClean="0"/>
              <a:t>2</a:t>
            </a:fld>
            <a:endParaRPr lang="en-GB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0B6852-39CD-4432-84EC-9226DF18FEFC}"/>
              </a:ext>
            </a:extLst>
          </p:cNvPr>
          <p:cNvSpPr txBox="1"/>
          <p:nvPr/>
        </p:nvSpPr>
        <p:spPr>
          <a:xfrm>
            <a:off x="7967110" y="505284"/>
            <a:ext cx="9348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120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71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41">
            <a:extLst>
              <a:ext uri="{FF2B5EF4-FFF2-40B4-BE49-F238E27FC236}">
                <a16:creationId xmlns:a16="http://schemas.microsoft.com/office/drawing/2014/main" id="{6DFBE54E-A701-4039-AC57-CF06B37CC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Freeform 5">
            <a:extLst>
              <a:ext uri="{FF2B5EF4-FFF2-40B4-BE49-F238E27FC236}">
                <a16:creationId xmlns:a16="http://schemas.microsoft.com/office/drawing/2014/main" id="{D33A9890-FE1F-4F08-8EF4-FD2B4395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28" name="Picture 4" descr="Exhibit Clipart Research Project - People Work Cartoon Png , Transparent  Cartoon - Jing.fm">
            <a:extLst>
              <a:ext uri="{FF2B5EF4-FFF2-40B4-BE49-F238E27FC236}">
                <a16:creationId xmlns:a16="http://schemas.microsoft.com/office/drawing/2014/main" id="{84D82EFE-DA86-4CB7-8C6C-7FB8BEA3A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37" r="1" b="41810"/>
          <a:stretch/>
        </p:blipFill>
        <p:spPr bwMode="auto">
          <a:xfrm>
            <a:off x="474133" y="474134"/>
            <a:ext cx="11243734" cy="590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C1E2CBA-05C0-4B23-90EF-3DEA561CB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Problem / Motivation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69" name="Rectangle 45">
            <a:extLst>
              <a:ext uri="{FF2B5EF4-FFF2-40B4-BE49-F238E27FC236}">
                <a16:creationId xmlns:a16="http://schemas.microsoft.com/office/drawing/2014/main" id="{92515798-C8A3-40E7-A830-82681C81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36C898C-F768-4348-8F2C-0297912B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8A2E20B-7C5E-409F-BA2D-86B0D0949A34}" type="slidenum">
              <a:rPr lang="en-GB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F8C72F-85AC-4611-83A6-4A99F0D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820333"/>
            <a:ext cx="8825659" cy="4199467"/>
          </a:xfrm>
        </p:spPr>
        <p:txBody>
          <a:bodyPr anchor="ctr">
            <a:normAutofit/>
          </a:bodyPr>
          <a:lstStyle/>
          <a:p>
            <a:pPr>
              <a:buClr>
                <a:srgbClr val="FEAA2C"/>
              </a:buClr>
            </a:pPr>
            <a:r>
              <a:rPr lang="pt-PT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numerous tasks</a:t>
            </a:r>
          </a:p>
          <a:p>
            <a:pPr>
              <a:buClr>
                <a:srgbClr val="FEAA2C"/>
              </a:buClr>
            </a:pPr>
            <a:endParaRPr lang="pt-PT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FEAA2C"/>
              </a:buClr>
            </a:pPr>
            <a:r>
              <a:rPr lang="pt-PT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Want shared tasks</a:t>
            </a:r>
          </a:p>
          <a:p>
            <a:pPr>
              <a:buClr>
                <a:srgbClr val="FEAA2C"/>
              </a:buClr>
            </a:pPr>
            <a:endParaRPr lang="pt-PT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FEAA2C"/>
              </a:buClr>
            </a:pPr>
            <a:r>
              <a:rPr lang="pt-PT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don’t want to lose/forget tasks</a:t>
            </a:r>
          </a:p>
        </p:txBody>
      </p:sp>
    </p:spTree>
    <p:extLst>
      <p:ext uri="{BB962C8B-B14F-4D97-AF65-F5344CB8AC3E}">
        <p14:creationId xmlns:p14="http://schemas.microsoft.com/office/powerpoint/2010/main" val="927054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FD2669AB-35DB-41EC-BE9C-DA80B60A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069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49246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BA80CC-308A-4B48-8B64-AD4F2FB2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pt-PT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Speedy</a:t>
            </a:r>
            <a:r>
              <a:rPr lang="pt-PT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Manager</a:t>
            </a:r>
            <a:endParaRPr lang="en-GB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7FE3DC5-169A-4472-BAD0-4F179284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8A2E20B-7C5E-409F-BA2D-86B0D0949A34}" type="slidenum">
              <a:rPr lang="en-GB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29" name="Oval 19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1486F9-86DF-4FCA-BCDA-2A6792DD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pPr>
              <a:buClr>
                <a:srgbClr val="F97979"/>
              </a:buClr>
            </a:pPr>
            <a:r>
              <a:rPr lang="en-US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Mobile app and website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supports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organization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tasks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lists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cloudbased</a:t>
            </a:r>
            <a:endParaRPr lang="pt-PT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Clr>
                <a:srgbClr val="F97979"/>
              </a:buClr>
            </a:pP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Sharing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tasks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amoung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</a:t>
            </a:r>
            <a:endParaRPr lang="pt-PT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Clr>
                <a:srgbClr val="F97979"/>
              </a:buClr>
            </a:pP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Simultaneous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handling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tasks</a:t>
            </a:r>
            <a:endParaRPr lang="pt-PT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Clr>
                <a:srgbClr val="F97979"/>
              </a:buClr>
            </a:pP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User-friendly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acessible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interface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534EEF68-2BA1-4A78-8716-BA82B83AB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5960" y="463832"/>
            <a:ext cx="2845982" cy="593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29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595E1BF2-B355-46B7-974B-14F02A68F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EBEBEB"/>
                </a:solidFill>
              </a:rPr>
              <a:t>Features and details</a:t>
            </a:r>
            <a:endParaRPr lang="en-GB">
              <a:solidFill>
                <a:srgbClr val="EBEBEB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905728B6-6F6A-4D12-9830-D266F2D2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8A2E20B-7C5E-409F-BA2D-86B0D0949A34}" type="slidenum">
              <a:rPr lang="en-GB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2" name="Marcador de Posição de Conteúdo 1">
            <a:extLst>
              <a:ext uri="{FF2B5EF4-FFF2-40B4-BE49-F238E27FC236}">
                <a16:creationId xmlns:a16="http://schemas.microsoft.com/office/drawing/2014/main" id="{BA1C5F7F-AE4C-4A0B-8B44-7C8C2C282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76328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924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4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9CDA7A-8C7A-4C21-A622-752723641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6"/>
            <a:ext cx="4535926" cy="3153753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Feature Comparison of similar applications</a:t>
            </a:r>
          </a:p>
        </p:txBody>
      </p:sp>
      <p:grpSp>
        <p:nvGrpSpPr>
          <p:cNvPr id="35" name="Group 16">
            <a:extLst>
              <a:ext uri="{FF2B5EF4-FFF2-40B4-BE49-F238E27FC236}">
                <a16:creationId xmlns:a16="http://schemas.microsoft.com/office/drawing/2014/main" id="{7E2D86BB-893F-471B-AD66-50E01777C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36" name="Rectangle 17">
              <a:extLst>
                <a:ext uri="{FF2B5EF4-FFF2-40B4-BE49-F238E27FC236}">
                  <a16:creationId xmlns:a16="http://schemas.microsoft.com/office/drawing/2014/main" id="{61E3F80D-79C6-468A-83E4-3FEA58556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09504C1-96CE-44B4-8DF0-613CF9D1D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1F299836-4C10-4395-B386-C0FA537C4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AA98E9B-D352-4F71-8BCB-F3EC65E6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08A2E20B-7C5E-409F-BA2D-86B0D0949A34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8824F4A-30A4-4DDF-A077-F367BB45A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406440"/>
              </p:ext>
            </p:extLst>
          </p:nvPr>
        </p:nvGraphicFramePr>
        <p:xfrm>
          <a:off x="423333" y="781050"/>
          <a:ext cx="5670170" cy="46459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33767">
                  <a:extLst>
                    <a:ext uri="{9D8B030D-6E8A-4147-A177-3AD203B41FA5}">
                      <a16:colId xmlns:a16="http://schemas.microsoft.com/office/drawing/2014/main" val="3748293569"/>
                    </a:ext>
                  </a:extLst>
                </a:gridCol>
                <a:gridCol w="553946">
                  <a:extLst>
                    <a:ext uri="{9D8B030D-6E8A-4147-A177-3AD203B41FA5}">
                      <a16:colId xmlns:a16="http://schemas.microsoft.com/office/drawing/2014/main" val="3479931689"/>
                    </a:ext>
                  </a:extLst>
                </a:gridCol>
                <a:gridCol w="845006">
                  <a:extLst>
                    <a:ext uri="{9D8B030D-6E8A-4147-A177-3AD203B41FA5}">
                      <a16:colId xmlns:a16="http://schemas.microsoft.com/office/drawing/2014/main" val="1941098534"/>
                    </a:ext>
                  </a:extLst>
                </a:gridCol>
                <a:gridCol w="642684">
                  <a:extLst>
                    <a:ext uri="{9D8B030D-6E8A-4147-A177-3AD203B41FA5}">
                      <a16:colId xmlns:a16="http://schemas.microsoft.com/office/drawing/2014/main" val="1387439993"/>
                    </a:ext>
                  </a:extLst>
                </a:gridCol>
                <a:gridCol w="794767">
                  <a:extLst>
                    <a:ext uri="{9D8B030D-6E8A-4147-A177-3AD203B41FA5}">
                      <a16:colId xmlns:a16="http://schemas.microsoft.com/office/drawing/2014/main" val="63688981"/>
                    </a:ext>
                  </a:extLst>
                </a:gridCol>
              </a:tblGrid>
              <a:tr h="4686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b="1" i="0" u="none" strike="noStrike" cap="none" spc="3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Features</a:t>
                      </a:r>
                      <a:endParaRPr lang="pt-PT" sz="1200" b="1" i="0" u="none" strike="noStrike" cap="none" spc="30" err="1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6912" marT="685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b="1" i="0" u="none" strike="noStrike" cap="none" spc="3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Trello</a:t>
                      </a:r>
                      <a:endParaRPr lang="pt-PT" sz="1200" b="1" i="0" u="none" strike="noStrike" cap="none" spc="30" err="1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6912" marT="685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b="1" i="0" u="none" strike="noStrike" cap="none" spc="3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Microsoft To Do</a:t>
                      </a:r>
                    </a:p>
                  </a:txBody>
                  <a:tcPr marL="0" marR="6912" marT="685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b="1" i="0" u="none" strike="noStrike" cap="none" spc="3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Google Tasks</a:t>
                      </a:r>
                      <a:endParaRPr lang="pt-PT" sz="1200" b="1" i="0" u="none" strike="noStrike" cap="none" spc="30" err="1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6912" marT="685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b="1" i="0" u="none" strike="noStrike" cap="none" spc="3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Speedy Manager</a:t>
                      </a:r>
                    </a:p>
                  </a:txBody>
                  <a:tcPr marL="0" marR="6912" marT="685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792207"/>
                  </a:ext>
                </a:extLst>
              </a:tr>
              <a:tr h="2008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Friendly, accessible, intuitive interface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FF0000"/>
                          </a:solidFill>
                          <a:effectLst/>
                          <a:latin typeface="Wingdings"/>
                          <a:sym typeface="Wingdings"/>
                        </a:rPr>
                        <a:t>û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752757"/>
                  </a:ext>
                </a:extLst>
              </a:tr>
              <a:tr h="2008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Task creation</a:t>
                      </a:r>
                      <a:endParaRPr lang="pt-PT" sz="1100" b="0" i="0" u="none" strike="noStrike" cap="none" spc="0" err="1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76025"/>
                  </a:ext>
                </a:extLst>
              </a:tr>
              <a:tr h="2008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Creating Task Lists</a:t>
                      </a:r>
                      <a:endParaRPr lang="pt-PT" sz="1100" b="0" i="0" u="none" strike="noStrike" cap="none" spc="0" err="1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618753"/>
                  </a:ext>
                </a:extLst>
              </a:tr>
              <a:tr h="2008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Swipe commands to complete tasks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FF0000"/>
                          </a:solidFill>
                          <a:effectLst/>
                          <a:latin typeface="Wingdings"/>
                          <a:sym typeface="Wingdings"/>
                        </a:rPr>
                        <a:t>û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FF0000"/>
                          </a:solidFill>
                          <a:effectLst/>
                          <a:latin typeface="Wingdings"/>
                          <a:sym typeface="Wingdings"/>
                        </a:rPr>
                        <a:t>û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606345"/>
                  </a:ext>
                </a:extLst>
              </a:tr>
              <a:tr h="2008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Swipe commands to delete tasks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FF0000"/>
                          </a:solidFill>
                          <a:effectLst/>
                          <a:latin typeface="Wingdings"/>
                          <a:sym typeface="Wingdings"/>
                        </a:rPr>
                        <a:t>û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FF0000"/>
                          </a:solidFill>
                          <a:effectLst/>
                          <a:latin typeface="Wingdings"/>
                          <a:sym typeface="Wingdings"/>
                        </a:rPr>
                        <a:t>û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510614"/>
                  </a:ext>
                </a:extLst>
              </a:tr>
              <a:tr h="2008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Tasks with colors</a:t>
                      </a:r>
                      <a:endParaRPr lang="pt-PT" sz="1100" b="0" i="0" u="none" strike="noStrike" cap="none" spc="0" err="1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FF0000"/>
                          </a:solidFill>
                          <a:effectLst/>
                          <a:latin typeface="Wingdings"/>
                          <a:sym typeface="Wingdings"/>
                        </a:rPr>
                        <a:t>û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FF0000"/>
                          </a:solidFill>
                          <a:effectLst/>
                          <a:latin typeface="Wingdings"/>
                          <a:sym typeface="Wingdings"/>
                        </a:rPr>
                        <a:t>û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338662"/>
                  </a:ext>
                </a:extLst>
              </a:tr>
              <a:tr h="2008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Tasks with images</a:t>
                      </a:r>
                      <a:endParaRPr lang="pt-PT" sz="1100" b="0" i="0" u="none" strike="noStrike" cap="none" spc="0" err="1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FF0000"/>
                          </a:solidFill>
                          <a:effectLst/>
                          <a:latin typeface="Wingdings"/>
                          <a:sym typeface="Wingdings"/>
                        </a:rPr>
                        <a:t>û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FF0000"/>
                          </a:solidFill>
                          <a:effectLst/>
                          <a:latin typeface="Wingdings"/>
                          <a:sym typeface="Wingdings"/>
                        </a:rPr>
                        <a:t>û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01564"/>
                  </a:ext>
                </a:extLst>
              </a:tr>
              <a:tr h="2008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Tasks with files (txt, pdf, images)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FF0000"/>
                          </a:solidFill>
                          <a:effectLst/>
                          <a:latin typeface="Wingdings"/>
                          <a:sym typeface="Wingdings"/>
                        </a:rPr>
                        <a:t>û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272963"/>
                  </a:ext>
                </a:extLst>
              </a:tr>
              <a:tr h="2008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Colored task lists</a:t>
                      </a:r>
                      <a:endParaRPr lang="pt-PT" sz="1100" b="0" i="0" u="none" strike="noStrike" cap="none" spc="0" err="1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FF0000"/>
                          </a:solidFill>
                          <a:effectLst/>
                          <a:latin typeface="Wingdings"/>
                          <a:sym typeface="Wingdings"/>
                        </a:rPr>
                        <a:t>û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445399"/>
                  </a:ext>
                </a:extLst>
              </a:tr>
              <a:tr h="2008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Task lists with default application images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FF0000"/>
                          </a:solidFill>
                          <a:effectLst/>
                          <a:latin typeface="Wingdings"/>
                          <a:sym typeface="Wingdings"/>
                        </a:rPr>
                        <a:t>û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475217"/>
                  </a:ext>
                </a:extLst>
              </a:tr>
              <a:tr h="2008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Task lists with images of the user's choice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FF0000"/>
                          </a:solidFill>
                          <a:effectLst/>
                          <a:latin typeface="Wingdings"/>
                          <a:sym typeface="Wingdings"/>
                        </a:rPr>
                        <a:t>û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FF0000"/>
                          </a:solidFill>
                          <a:effectLst/>
                          <a:latin typeface="Wingdings"/>
                          <a:sym typeface="Wingdings"/>
                        </a:rPr>
                        <a:t>û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901718"/>
                  </a:ext>
                </a:extLst>
              </a:tr>
              <a:tr h="2008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Task lists with task lists inside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925376"/>
                  </a:ext>
                </a:extLst>
              </a:tr>
              <a:tr h="2008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Progress bar within task lists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FF0000"/>
                          </a:solidFill>
                          <a:effectLst/>
                          <a:latin typeface="Wingdings"/>
                          <a:sym typeface="Wingdings"/>
                        </a:rPr>
                        <a:t>û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FF0000"/>
                          </a:solidFill>
                          <a:effectLst/>
                          <a:latin typeface="Wingdings"/>
                          <a:sym typeface="Wingdings"/>
                        </a:rPr>
                        <a:t>û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00244"/>
                  </a:ext>
                </a:extLst>
              </a:tr>
              <a:tr h="2008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Chat function</a:t>
                      </a:r>
                      <a:endParaRPr lang="pt-PT" sz="1100" b="0" i="0" u="none" strike="noStrike" cap="none" spc="0" err="1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FF0000"/>
                          </a:solidFill>
                          <a:effectLst/>
                          <a:latin typeface="Wingdings"/>
                          <a:sym typeface="Wingdings"/>
                        </a:rPr>
                        <a:t>û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FF0000"/>
                          </a:solidFill>
                          <a:effectLst/>
                          <a:latin typeface="Wingdings"/>
                          <a:sym typeface="Wingdings"/>
                        </a:rPr>
                        <a:t>û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561567"/>
                  </a:ext>
                </a:extLst>
              </a:tr>
              <a:tr h="2008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Shared task lists</a:t>
                      </a:r>
                      <a:endParaRPr lang="pt-PT" sz="1100" b="0" i="0" u="none" strike="noStrike" cap="none" spc="0" err="1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FF0000"/>
                          </a:solidFill>
                          <a:effectLst/>
                          <a:latin typeface="Wingdings"/>
                          <a:sym typeface="Wingdings"/>
                        </a:rPr>
                        <a:t>û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191220"/>
                  </a:ext>
                </a:extLst>
              </a:tr>
              <a:tr h="2008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Real-time synchronization</a:t>
                      </a:r>
                      <a:endParaRPr lang="pt-PT" sz="1100" b="0" i="0" u="none" strike="noStrike" cap="none" spc="0" err="1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FF0000"/>
                          </a:solidFill>
                          <a:effectLst/>
                          <a:latin typeface="Wingdings"/>
                          <a:sym typeface="Wingdings"/>
                        </a:rPr>
                        <a:t>û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40753"/>
                  </a:ext>
                </a:extLst>
              </a:tr>
              <a:tr h="2008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Drag tasks up and down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667310"/>
                  </a:ext>
                </a:extLst>
              </a:tr>
              <a:tr h="2008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Tasks organized by date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2462"/>
                  </a:ext>
                </a:extLst>
              </a:tr>
              <a:tr h="2008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Tasks organized by priority</a:t>
                      </a:r>
                      <a:endParaRPr lang="pt-PT" sz="1100" b="0" i="0" u="none" strike="noStrike" cap="none" spc="0" err="1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FF0000"/>
                          </a:solidFill>
                          <a:effectLst/>
                          <a:latin typeface="Wingdings"/>
                          <a:sym typeface="Wingdings"/>
                        </a:rPr>
                        <a:t>û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0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0576423"/>
                  </a:ext>
                </a:extLst>
              </a:tr>
              <a:tr h="3615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Calendar with tasks to be completed (independent of the list)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FF0000"/>
                          </a:solidFill>
                          <a:effectLst/>
                          <a:latin typeface="Wingdings"/>
                          <a:sym typeface="Wingdings"/>
                        </a:rPr>
                        <a:t>û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cap="none" spc="0">
                          <a:solidFill>
                            <a:srgbClr val="00B050"/>
                          </a:solidFill>
                          <a:effectLst/>
                          <a:latin typeface="Wingdings"/>
                          <a:sym typeface="Wingdings"/>
                        </a:rPr>
                        <a:t>ü</a:t>
                      </a:r>
                    </a:p>
                  </a:txBody>
                  <a:tcPr marL="34558" marR="6853" marT="685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688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85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14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6" name="Rectangle 18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8D8620D-B8FD-4A21-8308-CE1DE0EB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9453911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Design of a mobile application alike</a:t>
            </a:r>
          </a:p>
        </p:txBody>
      </p:sp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8278479C-7FBE-41DE-B346-1961D37216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6396" r="1" b="1"/>
          <a:stretch/>
        </p:blipFill>
        <p:spPr>
          <a:xfrm>
            <a:off x="6274560" y="1375856"/>
            <a:ext cx="4602657" cy="3058870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1C87E1A6-490C-4CBB-A06F-95A36A070E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85" r="1" b="1"/>
          <a:stretch/>
        </p:blipFill>
        <p:spPr>
          <a:xfrm>
            <a:off x="1124798" y="1434301"/>
            <a:ext cx="4602658" cy="3000425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FA83341B-89E7-494B-96A2-753FB3C4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08A2E20B-7C5E-409F-BA2D-86B0D0949A34}" type="slidenum">
              <a:rPr lang="en-US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85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9500-73E0-40B2-B0DF-33A68E20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Tools and Technologies</a:t>
            </a:r>
            <a:endParaRPr lang="en-US"/>
          </a:p>
        </p:txBody>
      </p:sp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9ED1E398-BEB0-44E4-B54D-02C3FB65E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8772" y="3155950"/>
            <a:ext cx="3311172" cy="1863725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50E4C-4D39-4D63-A290-743EC439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E20B-7C5E-409F-BA2D-86B0D0949A34}" type="slidenum">
              <a:rPr lang="en-GB" smtClean="0"/>
              <a:t>8</a:t>
            </a:fld>
            <a:endParaRPr lang="en-GB"/>
          </a:p>
        </p:txBody>
      </p:sp>
      <p:pic>
        <p:nvPicPr>
          <p:cNvPr id="9" name="Picture 9" descr="Text, logo&#10;&#10;Description automatically generated">
            <a:extLst>
              <a:ext uri="{FF2B5EF4-FFF2-40B4-BE49-F238E27FC236}">
                <a16:creationId xmlns:a16="http://schemas.microsoft.com/office/drawing/2014/main" id="{E70F665A-6E12-4D5D-B371-D97F3FD23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3371850"/>
            <a:ext cx="2743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5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18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7" name="Rectangle 29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8185EE-C2FD-4CF4-A499-6568D168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F946B2B9-2420-48D6-B093-B16F5A03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08A2E20B-7C5E-409F-BA2D-86B0D0949A34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6FA6DA0-4FB8-4170-90C3-0AEFECD42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21" y="2789351"/>
            <a:ext cx="6134326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5159A5EE-9903-407A-9E8C-A06334BFA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68BE4EEB-E25A-4B4A-A315-128B4E1FCE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099166"/>
              </p:ext>
            </p:extLst>
          </p:nvPr>
        </p:nvGraphicFramePr>
        <p:xfrm>
          <a:off x="6899173" y="1902806"/>
          <a:ext cx="4113005" cy="372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99349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ão de Ião">
  <a:themeElements>
    <a:clrScheme name="Sala de Reunião de Ião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ão de 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ão de 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407</Words>
  <Application>Microsoft Office PowerPoint</Application>
  <PresentationFormat>Ecrã Panorâmico</PresentationFormat>
  <Paragraphs>172</Paragraphs>
  <Slides>12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Sala de Reunião de Ião</vt:lpstr>
      <vt:lpstr>LEIM - PFC #24 Speedy Manager</vt:lpstr>
      <vt:lpstr>Context</vt:lpstr>
      <vt:lpstr>Problem / Motivation</vt:lpstr>
      <vt:lpstr>Speedy Manager</vt:lpstr>
      <vt:lpstr>Features and details</vt:lpstr>
      <vt:lpstr> Feature Comparison of similar applications</vt:lpstr>
      <vt:lpstr>Design of a mobile application alike</vt:lpstr>
      <vt:lpstr>Tools and Technologies</vt:lpstr>
      <vt:lpstr> System architecture</vt:lpstr>
      <vt:lpstr>Tasks to do</vt:lpstr>
      <vt:lpstr>Conclusões</vt:lpstr>
      <vt:lpstr>  Protótipo desenvolvido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Speedy Manager</dc:title>
  <dc:creator>Rui Inacio</dc:creator>
  <cp:lastModifiedBy>JOÃO FILIPE GONÇALVES FOLGADO</cp:lastModifiedBy>
  <cp:revision>4</cp:revision>
  <dcterms:created xsi:type="dcterms:W3CDTF">2021-05-19T21:16:04Z</dcterms:created>
  <dcterms:modified xsi:type="dcterms:W3CDTF">2021-06-08T14:07:14Z</dcterms:modified>
</cp:coreProperties>
</file>