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5AD9-992A-4A4F-8DD3-448D4F554BA8}" type="datetimeFigureOut">
              <a:rPr lang="pt-PT" smtClean="0"/>
              <a:t>18/04/2021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2504-558D-4DB2-BCDE-55CA316C821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074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1D8F-AFC7-4AA0-8678-3544854439D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06E-CD38-47CD-8EB0-FAB1D5AC0785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070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3261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201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76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234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57D7-465D-4BD2-AA56-5432DD3A4C3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F68-952A-44E1-8E9C-0AD5DA803BF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500-D275-4992-9244-637C88070197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7EE-F7F5-4FF0-B63C-282D86473058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BDE2-C8D5-4E17-92E2-3A9522266146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608-0CC2-455B-8777-5FB8F7C0A036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844-9E0D-4DE3-BC15-9BDF92130172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1F29-429F-4B71-A436-70FE279F72CA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BA7B-EF6A-4D14-B0FA-B044CAD74DF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2F4F-9802-4EE7-AD8F-D3BD390BF60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84A631-AE85-472A-88F5-FE430F9D2C0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0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C329-0166-480E-98CB-CA049A926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SpeedyManager</a:t>
            </a:r>
            <a:b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800">
                <a:latin typeface="Calibri" panose="020F0502020204030204" pitchFamily="34" charset="0"/>
                <a:cs typeface="Calibri" panose="020F0502020204030204" pitchFamily="34" charset="0"/>
              </a:rPr>
              <a:t>Projeto #24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C0FE2-0B04-47FD-B285-D330817F7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5883" y="4267821"/>
            <a:ext cx="6987645" cy="1388534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Realizado por: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45109 Rui Inácio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45128 João Folgado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4E428E-6EE2-4766-8553-AB9AB98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E350E31-B25D-49FB-A5B0-DC4148E3463F}"/>
              </a:ext>
            </a:extLst>
          </p:cNvPr>
          <p:cNvSpPr txBox="1">
            <a:spLocks/>
          </p:cNvSpPr>
          <p:nvPr/>
        </p:nvSpPr>
        <p:spPr>
          <a:xfrm>
            <a:off x="1370693" y="426782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Orientador:</a:t>
            </a:r>
          </a:p>
          <a:p>
            <a:pPr algn="l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Eng. António Teófilo</a:t>
            </a:r>
          </a:p>
        </p:txBody>
      </p:sp>
      <p:pic>
        <p:nvPicPr>
          <p:cNvPr id="3074" name="Picture 2" descr="Moodle 2020-2021">
            <a:extLst>
              <a:ext uri="{FF2B5EF4-FFF2-40B4-BE49-F238E27FC236}">
                <a16:creationId xmlns:a16="http://schemas.microsoft.com/office/drawing/2014/main" id="{C3183684-E319-47AE-9A4B-CD9C9082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688013"/>
            <a:ext cx="2481262" cy="14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52828-6805-40B5-BA9A-151382C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53A42B-5F9D-4818-A2F7-150D415E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aplicação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SpeedyManager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 necessidade de ambos um website bem como uma aplicação movel.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quais irão dispor das mesmas funcionalidades para computador e dispositivo movel, respetivamente.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utilizador poderá criar, apagar ou juntar-se a diversas listas de tarefas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as quais, ao complementar irá finalizar na respetiva aplicação.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Irá também dispor de uma funcionalidade de “chat” para facilitar a comunicação entre indivíduos bem como permitir comunicação entre membros de uma “lista de tarefas partilhada”.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58D3CF-D7A2-4B32-944A-B60FD54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BBC07-C51D-440B-92D7-EC45A7F1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Metas a alcançar: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D313D8-787F-4036-9D00-4AB9A2A9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Ajudar a organização de projetos em grupo dispondo de uma lista onde estarão as tarefas por fazer, sendo feitas e completadas.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 total entre aplicação movel e website.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Dispor de uma interface intuitiva e esteticamente apelativa.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3AEB7C-AF70-4456-A643-9B22DE0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5E10-1D8F-42C2-B1AC-15D0E156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86" y="295275"/>
            <a:ext cx="10018713" cy="1752599"/>
          </a:xfrm>
        </p:spPr>
        <p:txBody>
          <a:bodyPr/>
          <a:lstStyle/>
          <a:p>
            <a:pPr algn="l"/>
            <a:r>
              <a:rPr lang="pt-PT" dirty="0"/>
              <a:t>Funções do sistema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89F8D1D-8991-475C-AEF5-7BCC7C2D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7F93E2-3D37-4751-94B4-757C1D10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4" y="1871662"/>
            <a:ext cx="9296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B4821-732C-4598-B62C-EB6E3721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Atributos do Sistema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0272EF2-2C67-49F1-8C7D-156C353F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E82E11-34DE-4EF3-A8CC-093A6B73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547937"/>
            <a:ext cx="8705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FE89-4EBC-4E5F-B072-3516E011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308683"/>
          </a:xfrm>
        </p:spPr>
        <p:txBody>
          <a:bodyPr/>
          <a:lstStyle/>
          <a:p>
            <a:pPr algn="l"/>
            <a:r>
              <a:rPr lang="pt-PT" dirty="0"/>
              <a:t>Tipos de utilizadores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9E9C18-E05C-47C0-A5C0-77B0AA57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139193"/>
            <a:ext cx="10018713" cy="363522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pt-PT" b="1" dirty="0"/>
              <a:t>Utilizador não autenticado: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Realizar </a:t>
            </a:r>
            <a:r>
              <a:rPr lang="pt-PT" dirty="0" err="1"/>
              <a:t>log-in</a:t>
            </a:r>
            <a:r>
              <a:rPr lang="pt-PT" dirty="0"/>
              <a:t>.</a:t>
            </a:r>
          </a:p>
          <a:p>
            <a:pPr marL="457200" lvl="1" indent="0">
              <a:buNone/>
            </a:pPr>
            <a:r>
              <a:rPr lang="pt-PT" b="1" dirty="0"/>
              <a:t>Observador: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Juntar-se a listas de tarefas.</a:t>
            </a:r>
          </a:p>
          <a:p>
            <a:pPr marL="457200" lvl="1" indent="0">
              <a:buNone/>
            </a:pPr>
            <a:r>
              <a:rPr lang="pt-PT" b="1" dirty="0"/>
              <a:t>Utilizador autenticado: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Criar listas de tarefas.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Associar-se a outras pessoas (lista de amigos).</a:t>
            </a:r>
          </a:p>
          <a:p>
            <a:pPr marL="457200" lvl="1" indent="0">
              <a:buClrTx/>
              <a:buNone/>
            </a:pPr>
            <a:r>
              <a:rPr lang="pt-PT" b="1" dirty="0"/>
              <a:t>Criador: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Popular a lista com tarefas.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Alterar a ordem das tarefas na lista.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Sinalizar tarefas como completadas.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Convidar Pessoas para a lista.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dirty="0"/>
              <a:t>Associar pessoas a tarefas especificas.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0FAE622-8B70-43FA-A40D-AE856D9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F8E9260E-B2B2-447F-B70E-7D63459305C7}"/>
              </a:ext>
            </a:extLst>
          </p:cNvPr>
          <p:cNvSpPr txBox="1">
            <a:spLocks/>
          </p:cNvSpPr>
          <p:nvPr/>
        </p:nvSpPr>
        <p:spPr>
          <a:xfrm>
            <a:off x="6095999" y="1786855"/>
            <a:ext cx="4079577" cy="4033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pt-PT" sz="1300" b="1" dirty="0"/>
              <a:t>Participante: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sz="1300" dirty="0"/>
              <a:t>Juntar-se lista de tarefas.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pt-PT" sz="1300" dirty="0"/>
              <a:t>Sinalizar tarefas associadas a si como completadas.</a:t>
            </a:r>
          </a:p>
          <a:p>
            <a:pPr marL="457200" lvl="1" indent="0">
              <a:buClrTx/>
              <a:buNone/>
            </a:pPr>
            <a:r>
              <a:rPr lang="pt-PT" sz="1300" b="1" dirty="0"/>
              <a:t>Participante administrador:</a:t>
            </a:r>
          </a:p>
          <a:p>
            <a:pPr lvl="1">
              <a:buClrTx/>
            </a:pPr>
            <a:r>
              <a:rPr lang="pt-PT" sz="1300" dirty="0"/>
              <a:t>Juntar-se a uma lista de tarefas.</a:t>
            </a:r>
          </a:p>
          <a:p>
            <a:pPr lvl="1">
              <a:buClrTx/>
            </a:pPr>
            <a:r>
              <a:rPr lang="pt-PT" sz="1300" dirty="0"/>
              <a:t>Adicionar novas tarefas á lista.</a:t>
            </a:r>
          </a:p>
          <a:p>
            <a:pPr lvl="1">
              <a:buClrTx/>
            </a:pPr>
            <a:r>
              <a:rPr lang="pt-PT" sz="1300" dirty="0"/>
              <a:t>Alterar a ordem das tarefas na lista.</a:t>
            </a:r>
          </a:p>
          <a:p>
            <a:pPr lvl="1">
              <a:buClrTx/>
            </a:pPr>
            <a:r>
              <a:rPr lang="pt-PT" sz="1300" dirty="0"/>
              <a:t>Sinalizar tarefas como completadas.</a:t>
            </a:r>
          </a:p>
          <a:p>
            <a:pPr lvl="1">
              <a:buClrTx/>
            </a:pPr>
            <a:r>
              <a:rPr lang="pt-PT" sz="1300" dirty="0"/>
              <a:t>Convidar Pessoas para a lista.</a:t>
            </a:r>
          </a:p>
          <a:p>
            <a:pPr lvl="1">
              <a:buClrTx/>
            </a:pPr>
            <a:r>
              <a:rPr lang="pt-PT" sz="1300" dirty="0"/>
              <a:t>Associar pessoas a tarefas especificas.</a:t>
            </a:r>
          </a:p>
        </p:txBody>
      </p:sp>
    </p:spTree>
    <p:extLst>
      <p:ext uri="{BB962C8B-B14F-4D97-AF65-F5344CB8AC3E}">
        <p14:creationId xmlns:p14="http://schemas.microsoft.com/office/powerpoint/2010/main" val="27787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3ACFA-C10E-4850-916F-B9F8375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56" y="249573"/>
            <a:ext cx="10018713" cy="1752599"/>
          </a:xfrm>
        </p:spPr>
        <p:txBody>
          <a:bodyPr/>
          <a:lstStyle/>
          <a:p>
            <a:pPr algn="l"/>
            <a:r>
              <a:rPr lang="pt-PT" dirty="0" err="1"/>
              <a:t>Wireframe</a:t>
            </a:r>
            <a:r>
              <a:rPr lang="pt-PT" dirty="0"/>
              <a:t> Layouts 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8149BB-23E3-4FF4-99B0-3AF2B4E5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1351AB-DE0E-4F6E-94D5-B7083876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925756-3CF6-4AC9-A087-2AD96B4E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5" y="1646776"/>
            <a:ext cx="2057400" cy="3962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515BAF-AA05-42B3-8049-C7AE0330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99" y="1570576"/>
            <a:ext cx="2057400" cy="4038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9D6D9D-BB37-4A45-B506-775960029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83" y="1562099"/>
            <a:ext cx="2133600" cy="39909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6C0CEAF-CD6D-4720-A4A3-8B1463751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4869" y="1570576"/>
            <a:ext cx="2019300" cy="3933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9098B-B838-400E-BE51-E90D0C21F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76" y="1562099"/>
            <a:ext cx="1981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5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31F6A-A43B-40A5-8DCD-63C2D9A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2" cy="1302391"/>
          </a:xfrm>
        </p:spPr>
        <p:txBody>
          <a:bodyPr>
            <a:normAutofit/>
          </a:bodyPr>
          <a:lstStyle/>
          <a:p>
            <a:pPr algn="l"/>
            <a:r>
              <a:rPr lang="pt-PT" sz="3200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68738E-6C82-4652-9A30-08D4CB65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C85023-5B5C-47E4-AAE6-EBBA4CB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7AC64-5A9D-4FCA-80CA-8E692BCE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15" y="1259001"/>
            <a:ext cx="2310121" cy="42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38A239-3748-492F-BFB8-3165D8E6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52" y="1247887"/>
            <a:ext cx="2284777" cy="42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B9E24-5634-453B-8064-BC69FCF8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45" y="1259001"/>
            <a:ext cx="2284777" cy="41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86C51A-835B-429F-955C-01EDC05D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95" y="1247887"/>
            <a:ext cx="2286920" cy="42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68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124</TotalTime>
  <Words>295</Words>
  <Application>Microsoft Office PowerPoint</Application>
  <PresentationFormat>Ecrã Panorâmico</PresentationFormat>
  <Paragraphs>51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Ardósia</vt:lpstr>
      <vt:lpstr>SpeedyManager Projeto #24</vt:lpstr>
      <vt:lpstr>Descrição</vt:lpstr>
      <vt:lpstr>Metas a alcançar:</vt:lpstr>
      <vt:lpstr>Funções do sistema</vt:lpstr>
      <vt:lpstr>Atributos do Sistema</vt:lpstr>
      <vt:lpstr>Tipos de utilizadores</vt:lpstr>
      <vt:lpstr>Wireframe Layouts  </vt:lpstr>
      <vt:lpstr>Funcionalidades Implementadas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SpeedyManager Projeto nº24</dc:title>
  <dc:creator>JOÃO FILIPE GONÇALVES FOLGADO</dc:creator>
  <cp:lastModifiedBy>JOÃO FILIPE GONÇALVES FOLGADO</cp:lastModifiedBy>
  <cp:revision>27</cp:revision>
  <dcterms:created xsi:type="dcterms:W3CDTF">2021-04-13T08:56:52Z</dcterms:created>
  <dcterms:modified xsi:type="dcterms:W3CDTF">2021-04-18T21:30:33Z</dcterms:modified>
</cp:coreProperties>
</file>