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1" r:id="rId2"/>
    <p:sldId id="329" r:id="rId3"/>
    <p:sldId id="269" r:id="rId4"/>
    <p:sldId id="259" r:id="rId5"/>
    <p:sldId id="280" r:id="rId6"/>
    <p:sldId id="374" r:id="rId7"/>
    <p:sldId id="273" r:id="rId8"/>
    <p:sldId id="274" r:id="rId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B4DC0-3B29-48C6-A557-6E68C05F25A9}" v="20" dt="2023-10-09T01:36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1818" autoAdjust="0"/>
    <p:restoredTop sz="90929"/>
  </p:normalViewPr>
  <p:slideViewPr>
    <p:cSldViewPr snapToGrid="0">
      <p:cViewPr varScale="1">
        <p:scale>
          <a:sx n="97" d="100"/>
          <a:sy n="97" d="100"/>
        </p:scale>
        <p:origin x="12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. Jane Wang" userId="4e573b1f-225e-4f97-922e-c5d884824c31" providerId="ADAL" clId="{418B4DC0-3B29-48C6-A557-6E68C05F25A9}"/>
    <pc:docChg chg="custSel addSld delSld modSld">
      <pc:chgData name="Q. Jane Wang" userId="4e573b1f-225e-4f97-922e-c5d884824c31" providerId="ADAL" clId="{418B4DC0-3B29-48C6-A557-6E68C05F25A9}" dt="2023-10-09T01:37:41.888" v="271" actId="47"/>
      <pc:docMkLst>
        <pc:docMk/>
      </pc:docMkLst>
      <pc:sldChg chg="modSp mod">
        <pc:chgData name="Q. Jane Wang" userId="4e573b1f-225e-4f97-922e-c5d884824c31" providerId="ADAL" clId="{418B4DC0-3B29-48C6-A557-6E68C05F25A9}" dt="2023-10-09T01:37:35.864" v="270" actId="1076"/>
        <pc:sldMkLst>
          <pc:docMk/>
          <pc:sldMk cId="0" sldId="274"/>
        </pc:sldMkLst>
        <pc:spChg chg="mod">
          <ac:chgData name="Q. Jane Wang" userId="4e573b1f-225e-4f97-922e-c5d884824c31" providerId="ADAL" clId="{418B4DC0-3B29-48C6-A557-6E68C05F25A9}" dt="2023-10-09T01:37:35.864" v="270" actId="1076"/>
          <ac:spMkLst>
            <pc:docMk/>
            <pc:sldMk cId="0" sldId="274"/>
            <ac:spMk id="3" creationId="{00000000-0000-0000-0000-000000000000}"/>
          </ac:spMkLst>
        </pc:spChg>
      </pc:sldChg>
      <pc:sldChg chg="delSp modSp mod">
        <pc:chgData name="Q. Jane Wang" userId="4e573b1f-225e-4f97-922e-c5d884824c31" providerId="ADAL" clId="{418B4DC0-3B29-48C6-A557-6E68C05F25A9}" dt="2023-10-09T01:35:15.662" v="229" actId="20577"/>
        <pc:sldMkLst>
          <pc:docMk/>
          <pc:sldMk cId="3278359178" sldId="280"/>
        </pc:sldMkLst>
        <pc:spChg chg="mod">
          <ac:chgData name="Q. Jane Wang" userId="4e573b1f-225e-4f97-922e-c5d884824c31" providerId="ADAL" clId="{418B4DC0-3B29-48C6-A557-6E68C05F25A9}" dt="2023-10-09T01:35:15.662" v="229" actId="20577"/>
          <ac:spMkLst>
            <pc:docMk/>
            <pc:sldMk cId="3278359178" sldId="280"/>
            <ac:spMk id="6" creationId="{C0B2A9CF-EC4A-7B84-46A4-50EA1D37FC43}"/>
          </ac:spMkLst>
        </pc:spChg>
        <pc:picChg chg="del">
          <ac:chgData name="Q. Jane Wang" userId="4e573b1f-225e-4f97-922e-c5d884824c31" providerId="ADAL" clId="{418B4DC0-3B29-48C6-A557-6E68C05F25A9}" dt="2023-10-09T01:20:51.155" v="93" actId="478"/>
          <ac:picMkLst>
            <pc:docMk/>
            <pc:sldMk cId="3278359178" sldId="280"/>
            <ac:picMk id="2" creationId="{EC56D58F-1E01-3ADB-6697-E6877A762628}"/>
          </ac:picMkLst>
        </pc:picChg>
        <pc:picChg chg="mod modCrop">
          <ac:chgData name="Q. Jane Wang" userId="4e573b1f-225e-4f97-922e-c5d884824c31" providerId="ADAL" clId="{418B4DC0-3B29-48C6-A557-6E68C05F25A9}" dt="2023-10-09T01:28:42.231" v="101" actId="1076"/>
          <ac:picMkLst>
            <pc:docMk/>
            <pc:sldMk cId="3278359178" sldId="280"/>
            <ac:picMk id="3" creationId="{AD3245C6-A86D-B81B-5944-7F75B141629B}"/>
          </ac:picMkLst>
        </pc:picChg>
        <pc:picChg chg="del">
          <ac:chgData name="Q. Jane Wang" userId="4e573b1f-225e-4f97-922e-c5d884824c31" providerId="ADAL" clId="{418B4DC0-3B29-48C6-A557-6E68C05F25A9}" dt="2023-10-09T01:20:24.115" v="92" actId="478"/>
          <ac:picMkLst>
            <pc:docMk/>
            <pc:sldMk cId="3278359178" sldId="280"/>
            <ac:picMk id="4" creationId="{BD1685CE-2318-1FE2-D0C2-3D09B8AEA8EB}"/>
          </ac:picMkLst>
        </pc:picChg>
      </pc:sldChg>
      <pc:sldChg chg="addSp delSp modSp mod">
        <pc:chgData name="Q. Jane Wang" userId="4e573b1f-225e-4f97-922e-c5d884824c31" providerId="ADAL" clId="{418B4DC0-3B29-48C6-A557-6E68C05F25A9}" dt="2023-10-09T01:36:58.025" v="268" actId="20577"/>
        <pc:sldMkLst>
          <pc:docMk/>
          <pc:sldMk cId="0" sldId="281"/>
        </pc:sldMkLst>
        <pc:spChg chg="del">
          <ac:chgData name="Q. Jane Wang" userId="4e573b1f-225e-4f97-922e-c5d884824c31" providerId="ADAL" clId="{418B4DC0-3B29-48C6-A557-6E68C05F25A9}" dt="2023-10-09T00:41:02.610" v="0" actId="478"/>
          <ac:spMkLst>
            <pc:docMk/>
            <pc:sldMk cId="0" sldId="281"/>
            <ac:spMk id="2" creationId="{F506ECA3-58F5-457C-AB90-AD6DC51FA040}"/>
          </ac:spMkLst>
        </pc:spChg>
        <pc:spChg chg="add mod">
          <ac:chgData name="Q. Jane Wang" userId="4e573b1f-225e-4f97-922e-c5d884824c31" providerId="ADAL" clId="{418B4DC0-3B29-48C6-A557-6E68C05F25A9}" dt="2023-10-09T00:42:25.182" v="10" actId="1076"/>
          <ac:spMkLst>
            <pc:docMk/>
            <pc:sldMk cId="0" sldId="281"/>
            <ac:spMk id="5" creationId="{62479670-2442-BDE0-CF5E-75E6931517D6}"/>
          </ac:spMkLst>
        </pc:spChg>
        <pc:spChg chg="add mod">
          <ac:chgData name="Q. Jane Wang" userId="4e573b1f-225e-4f97-922e-c5d884824c31" providerId="ADAL" clId="{418B4DC0-3B29-48C6-A557-6E68C05F25A9}" dt="2023-10-09T00:44:59.230" v="15" actId="1076"/>
          <ac:spMkLst>
            <pc:docMk/>
            <pc:sldMk cId="0" sldId="281"/>
            <ac:spMk id="6" creationId="{6B65463E-42C1-E950-5694-3ADEE332EA79}"/>
          </ac:spMkLst>
        </pc:spChg>
        <pc:spChg chg="add mod">
          <ac:chgData name="Q. Jane Wang" userId="4e573b1f-225e-4f97-922e-c5d884824c31" providerId="ADAL" clId="{418B4DC0-3B29-48C6-A557-6E68C05F25A9}" dt="2023-10-09T00:45:06.530" v="17" actId="1076"/>
          <ac:spMkLst>
            <pc:docMk/>
            <pc:sldMk cId="0" sldId="281"/>
            <ac:spMk id="7" creationId="{828E4C00-943B-8F1F-6849-B91C805D7711}"/>
          </ac:spMkLst>
        </pc:spChg>
        <pc:spChg chg="add del mod">
          <ac:chgData name="Q. Jane Wang" userId="4e573b1f-225e-4f97-922e-c5d884824c31" providerId="ADAL" clId="{418B4DC0-3B29-48C6-A557-6E68C05F25A9}" dt="2023-10-09T00:45:39.510" v="29" actId="478"/>
          <ac:spMkLst>
            <pc:docMk/>
            <pc:sldMk cId="0" sldId="281"/>
            <ac:spMk id="8" creationId="{10738001-AE9B-B620-CC91-BFF61CE58010}"/>
          </ac:spMkLst>
        </pc:spChg>
        <pc:spChg chg="add mod">
          <ac:chgData name="Q. Jane Wang" userId="4e573b1f-225e-4f97-922e-c5d884824c31" providerId="ADAL" clId="{418B4DC0-3B29-48C6-A557-6E68C05F25A9}" dt="2023-10-09T00:46:20.682" v="73" actId="1076"/>
          <ac:spMkLst>
            <pc:docMk/>
            <pc:sldMk cId="0" sldId="281"/>
            <ac:spMk id="9" creationId="{C37DE783-D851-F049-5DC9-1D9B622CC13E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148" creationId="{BF7ECBAD-C4E8-4562-A5B4-6B4B976E512D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149" creationId="{ACB13FBB-63B4-47C7-B6F7-6B990583239C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150" creationId="{E20C44C8-D2F3-4186-BA7F-0E74D3F3060C}"/>
          </ac:spMkLst>
        </pc:spChg>
        <pc:spChg chg="del">
          <ac:chgData name="Q. Jane Wang" userId="4e573b1f-225e-4f97-922e-c5d884824c31" providerId="ADAL" clId="{418B4DC0-3B29-48C6-A557-6E68C05F25A9}" dt="2023-10-09T00:41:19.612" v="3" actId="478"/>
          <ac:spMkLst>
            <pc:docMk/>
            <pc:sldMk cId="0" sldId="281"/>
            <ac:spMk id="226" creationId="{2E8A4AD8-88AC-4F09-A449-9B019D442DBE}"/>
          </ac:spMkLst>
        </pc:spChg>
        <pc:spChg chg="del">
          <ac:chgData name="Q. Jane Wang" userId="4e573b1f-225e-4f97-922e-c5d884824c31" providerId="ADAL" clId="{418B4DC0-3B29-48C6-A557-6E68C05F25A9}" dt="2023-10-09T00:41:17.972" v="2" actId="478"/>
          <ac:spMkLst>
            <pc:docMk/>
            <pc:sldMk cId="0" sldId="281"/>
            <ac:spMk id="227" creationId="{C6BB40D0-0D4B-443C-B4E7-52C671C57B40}"/>
          </ac:spMkLst>
        </pc:spChg>
        <pc:spChg chg="mod">
          <ac:chgData name="Q. Jane Wang" userId="4e573b1f-225e-4f97-922e-c5d884824c31" providerId="ADAL" clId="{418B4DC0-3B29-48C6-A557-6E68C05F25A9}" dt="2023-10-09T01:36:58.025" v="268" actId="20577"/>
          <ac:spMkLst>
            <pc:docMk/>
            <pc:sldMk cId="0" sldId="281"/>
            <ac:spMk id="4098" creationId="{95B73CCF-787C-42F5-8B74-1C2893C9DE78}"/>
          </ac:spMkLst>
        </pc:spChg>
        <pc:spChg chg="mod">
          <ac:chgData name="Q. Jane Wang" userId="4e573b1f-225e-4f97-922e-c5d884824c31" providerId="ADAL" clId="{418B4DC0-3B29-48C6-A557-6E68C05F25A9}" dt="2023-10-09T01:36:05.786" v="231" actId="1076"/>
          <ac:spMkLst>
            <pc:docMk/>
            <pc:sldMk cId="0" sldId="281"/>
            <ac:spMk id="4100" creationId="{7426FD3B-03B3-4498-B652-B62EECF5A93A}"/>
          </ac:spMkLst>
        </pc:spChg>
        <pc:spChg chg="del">
          <ac:chgData name="Q. Jane Wang" userId="4e573b1f-225e-4f97-922e-c5d884824c31" providerId="ADAL" clId="{418B4DC0-3B29-48C6-A557-6E68C05F25A9}" dt="2023-10-09T00:52:16.365" v="75" actId="478"/>
          <ac:spMkLst>
            <pc:docMk/>
            <pc:sldMk cId="0" sldId="281"/>
            <ac:spMk id="4114" creationId="{A53775B2-91D7-4FA0-B4C2-AE7B0D2974B1}"/>
          </ac:spMkLst>
        </pc:spChg>
        <pc:spChg chg="mod">
          <ac:chgData name="Q. Jane Wang" userId="4e573b1f-225e-4f97-922e-c5d884824c31" providerId="ADAL" clId="{418B4DC0-3B29-48C6-A557-6E68C05F25A9}" dt="2023-10-09T00:45:31.851" v="26" actId="20577"/>
          <ac:spMkLst>
            <pc:docMk/>
            <pc:sldMk cId="0" sldId="281"/>
            <ac:spMk id="4115" creationId="{7EE58AE5-B26C-44DE-841A-6FC792BB9152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4" creationId="{EE3A9B31-E91B-4E3C-92A5-80720955100A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5" creationId="{1F541275-F17B-463A-B3A4-13CF16E4E2A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6" creationId="{CE0C4524-78E6-41C4-AEE9-21301BB3126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7" creationId="{5D073046-64BE-4CD7-8D1C-9E33780341C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8" creationId="{6EB64C9E-8BA5-41C5-9568-4D5D167EBEF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29" creationId="{486C9C39-3F60-44AD-A19B-9D43738CD19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0" creationId="{997B4359-C610-47A8-BC47-7015F01F5E31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1" creationId="{174FADD9-7B26-4363-8B7C-449C81191D0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2" creationId="{BA1BFCF5-E1D9-4E93-B60F-88A23A26B39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3" creationId="{5DB0A0B8-D1F9-4C7F-B20D-397929D62E2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5" creationId="{1B618A36-1E3B-43CB-8D49-E807D6593BF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6" creationId="{BD06C717-F239-48D7-8EB2-5BC60B5777FD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7" creationId="{0CF2F856-92B2-4F69-9A97-9A587687E18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8" creationId="{7FCE52D4-2E80-4B83-AF09-1AB5878A22D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39" creationId="{B6EE3704-2EBF-437D-870D-D41FE513AB5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0" creationId="{697A1146-FF2C-4FEB-936C-0B43C5E770DA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1" creationId="{7F0551ED-3511-472C-AE81-E232456CA7E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2" creationId="{DE866A69-0FD4-4B62-B284-07E1EC57D162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3" creationId="{10C1B8E3-D26F-4A74-939C-4FC89520593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4" creationId="{D1CD3A42-32F6-46B9-A7FD-ABD382C7F18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5" creationId="{67636B03-64BF-42D0-ACE9-816BD068227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6" creationId="{126FBDC1-9D68-44B0-A2A7-A1D48C207C8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7" creationId="{182F11E8-123C-450B-8B04-A4ECAAF163F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49" creationId="{1AA57DA8-9F78-4FA2-8619-BDA18CEFD72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54" creationId="{90EC0C03-32EC-49CF-B25A-E13655DFB58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55" creationId="{1AEC3646-821C-4A19-AA66-6B081607D76E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56" creationId="{091DA382-58BC-4D8D-949E-283E1C27777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57" creationId="{FA8006AF-58FB-42B2-9C78-73CF6C0D72D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0" creationId="{885520BB-722A-4C27-98A7-8241ED2CD65E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1" creationId="{A8A597BE-5DEE-4C4B-8F1D-B44B7E05D4D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2" creationId="{57A958E5-5EA6-449C-A836-0A030D02986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3" creationId="{D3D14535-3A8E-44D3-8A43-1575082B39D5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4" creationId="{2ADA1B25-7864-49E1-9156-C9DE5453A4DC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5" creationId="{5C9F98CB-86D4-4F78-8B30-D059134B4CA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6" creationId="{2ED2CACA-4D9E-45CD-948F-63941AC846C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7" creationId="{BB99A610-3219-47D2-AF9B-867CC72DC696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8" creationId="{0F312B7B-AF12-4BE6-AA55-736CBCE2A22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69" creationId="{0F7661EE-3073-45F9-A38A-2B93352B6E5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0" creationId="{3D4512E9-1070-4CBD-9C25-2D885C4CCF8E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1" creationId="{DC2DFE3B-8340-40DB-9639-2BDDE1CDD2F1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2" creationId="{1AA056D4-F4C5-4290-B8CA-AE84FC758EAF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3" creationId="{419AAFEB-ADDC-4AA1-BFE9-0FAE479BADB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4" creationId="{E52474D8-4489-40E1-AB45-55D27D59B195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5" creationId="{3F0C50AF-2BF6-4ACE-A6C2-80190ABA59A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6" creationId="{83DBC770-1808-4522-9788-65AEDCA399E2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7" creationId="{DCA21C2E-2E66-449A-9274-B40633C3392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8" creationId="{8963B879-A644-4818-A288-B640C3533AE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79" creationId="{BCD848FF-82C2-4948-903B-EA8C41393A5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0" creationId="{C1C57395-134A-483B-B13D-CD2CFF4389BF}"/>
          </ac:spMkLst>
        </pc:spChg>
        <pc:spChg chg="del 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1" creationId="{63FE7679-1527-4BD8-9C9B-BC4211F83F9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2" creationId="{FBE3EC32-4F10-47FD-809E-4D7F06C0FA0A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3" creationId="{3290B308-B93E-4B90-AB09-EB2F86EE945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4" creationId="{B639904F-5E2F-4FD0-82DC-A4916C6F9925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5" creationId="{959A1F1E-86BC-4501-9769-DDDFA0A3565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6" creationId="{35547849-3C53-4C08-AA6B-D96FFB4FEF82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7" creationId="{EDF4DF4F-17F8-4129-950D-2ED07AAE486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8" creationId="{DAF3B772-6A84-417B-94E8-D0AAE9269C8D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89" creationId="{6EEEFE1D-CE79-4928-B658-CF8E8B1F2E1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0" creationId="{4BDB750E-140F-4544-B09C-11E5C64635F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1" creationId="{0D448B2E-85D5-4959-A837-FF2BF3FC2DC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2" creationId="{F3BC6DFC-B123-41F2-8D25-A02DA755B21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3" creationId="{372F93FC-4971-4A25-8BFA-31CFCDA3EB1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4" creationId="{B5231B98-7C7E-435B-8CCD-91885DF2080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5" creationId="{EEC1DC58-4FC9-4AA5-83A8-028C25A4ECEC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6" creationId="{BF200C3C-627A-49C7-9DE6-932F8890356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7" creationId="{1EAC873C-BABE-40C3-B1BD-4A2147CE05E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8" creationId="{0D27E5D5-1177-429A-B5B0-5E14193EEBD5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199" creationId="{53A6D969-EF5C-4736-BED8-0E2FA84F00D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0" creationId="{E6438BE5-703C-4D8C-B2A7-58E0E5D4985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1" creationId="{1A7A01F6-CBFA-4DBD-9991-B90CD74597C2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2" creationId="{383778C3-1C4D-4599-B206-03175C4768AE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3" creationId="{8464D0E8-45DC-40EC-A1AA-CD89A90AA183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4" creationId="{591EBF67-9FA8-4D24-ACDF-5B7D727850B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5" creationId="{77D918BB-A674-47DD-A777-227C21199424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6" creationId="{1F55040A-0475-45A3-BF33-B87BB6E4EFC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7" creationId="{1931A3E1-9C4F-492D-9D01-BAA345BA1429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8" creationId="{8A5356BD-6E9E-43EE-A321-123FC4D0B1A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09" creationId="{410EB6B0-5F5E-4586-80BE-60748061067F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0" creationId="{CAEF73FB-AC74-4B8C-9B37-0B701B735488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1" creationId="{87E4E22F-9C3E-4A3A-A384-1DEA8992ED0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2" creationId="{55741B1E-EFD5-4EF7-B356-DB32E9A879B7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3" creationId="{8239B66F-D5CB-4D13-AB0C-ACD4179853FA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4" creationId="{BC207057-DA21-4C72-95EA-88DFCDDBDC86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5" creationId="{D25F606F-91C2-47DC-8D6D-CB3CDD7B7C20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6" creationId="{D7F57BF2-435F-4259-A2A0-DD46018ACE2B}"/>
          </ac:spMkLst>
        </pc:spChg>
        <pc:spChg chg="mod">
          <ac:chgData name="Q. Jane Wang" userId="4e573b1f-225e-4f97-922e-c5d884824c31" providerId="ADAL" clId="{418B4DC0-3B29-48C6-A557-6E68C05F25A9}" dt="2023-10-09T00:47:46.403" v="74" actId="478"/>
          <ac:spMkLst>
            <pc:docMk/>
            <pc:sldMk cId="0" sldId="281"/>
            <ac:spMk id="4217" creationId="{E287492A-D661-49E9-BF71-94788DED1EFA}"/>
          </ac:spMkLst>
        </pc:spChg>
        <pc:grpChg chg="mod">
          <ac:chgData name="Q. Jane Wang" userId="4e573b1f-225e-4f97-922e-c5d884824c31" providerId="ADAL" clId="{418B4DC0-3B29-48C6-A557-6E68C05F25A9}" dt="2023-10-09T00:47:46.403" v="74" actId="478"/>
          <ac:grpSpMkLst>
            <pc:docMk/>
            <pc:sldMk cId="0" sldId="281"/>
            <ac:grpSpMk id="4099" creationId="{2A9F5909-16E4-4987-B94A-577B6E199A2D}"/>
          </ac:grpSpMkLst>
        </pc:grpChg>
        <pc:grpChg chg="mod">
          <ac:chgData name="Q. Jane Wang" userId="4e573b1f-225e-4f97-922e-c5d884824c31" providerId="ADAL" clId="{418B4DC0-3B29-48C6-A557-6E68C05F25A9}" dt="2023-10-09T00:47:46.403" v="74" actId="478"/>
          <ac:grpSpMkLst>
            <pc:docMk/>
            <pc:sldMk cId="0" sldId="281"/>
            <ac:grpSpMk id="4134" creationId="{EB752DEA-F094-43FE-B59F-9C8887055252}"/>
          </ac:grpSpMkLst>
        </pc:grpChg>
        <pc:grpChg chg="mod">
          <ac:chgData name="Q. Jane Wang" userId="4e573b1f-225e-4f97-922e-c5d884824c31" providerId="ADAL" clId="{418B4DC0-3B29-48C6-A557-6E68C05F25A9}" dt="2023-10-09T00:47:46.403" v="74" actId="478"/>
          <ac:grpSpMkLst>
            <pc:docMk/>
            <pc:sldMk cId="0" sldId="281"/>
            <ac:grpSpMk id="4148" creationId="{99BA336A-3C9E-4055-9126-DB4926B9A141}"/>
          </ac:grpSpMkLst>
        </pc:grpChg>
        <pc:cxnChg chg="mod">
          <ac:chgData name="Q. Jane Wang" userId="4e573b1f-225e-4f97-922e-c5d884824c31" providerId="ADAL" clId="{418B4DC0-3B29-48C6-A557-6E68C05F25A9}" dt="2023-10-09T00:47:46.403" v="74" actId="478"/>
          <ac:cxnSpMkLst>
            <pc:docMk/>
            <pc:sldMk cId="0" sldId="281"/>
            <ac:cxnSpMk id="4153" creationId="{3D6F82B6-3C3F-4B27-854B-8DCE31661D54}"/>
          </ac:cxnSpMkLst>
        </pc:cxnChg>
        <pc:cxnChg chg="mod">
          <ac:chgData name="Q. Jane Wang" userId="4e573b1f-225e-4f97-922e-c5d884824c31" providerId="ADAL" clId="{418B4DC0-3B29-48C6-A557-6E68C05F25A9}" dt="2023-10-09T00:47:46.403" v="74" actId="478"/>
          <ac:cxnSpMkLst>
            <pc:docMk/>
            <pc:sldMk cId="0" sldId="281"/>
            <ac:cxnSpMk id="4158" creationId="{3D2796DF-0AA7-4E53-8C4E-BA95B3E7F1A5}"/>
          </ac:cxnSpMkLst>
        </pc:cxnChg>
        <pc:cxnChg chg="mod">
          <ac:chgData name="Q. Jane Wang" userId="4e573b1f-225e-4f97-922e-c5d884824c31" providerId="ADAL" clId="{418B4DC0-3B29-48C6-A557-6E68C05F25A9}" dt="2023-10-09T00:47:46.403" v="74" actId="478"/>
          <ac:cxnSpMkLst>
            <pc:docMk/>
            <pc:sldMk cId="0" sldId="281"/>
            <ac:cxnSpMk id="4159" creationId="{AA23BE03-F3C3-46C7-99E0-34BC92F03D05}"/>
          </ac:cxnSpMkLst>
        </pc:cxnChg>
      </pc:sldChg>
      <pc:sldChg chg="del">
        <pc:chgData name="Q. Jane Wang" userId="4e573b1f-225e-4f97-922e-c5d884824c31" providerId="ADAL" clId="{418B4DC0-3B29-48C6-A557-6E68C05F25A9}" dt="2023-10-09T01:37:41.888" v="271" actId="47"/>
        <pc:sldMkLst>
          <pc:docMk/>
          <pc:sldMk cId="931122494" sldId="330"/>
        </pc:sldMkLst>
      </pc:sldChg>
      <pc:sldChg chg="add">
        <pc:chgData name="Q. Jane Wang" userId="4e573b1f-225e-4f97-922e-c5d884824c31" providerId="ADAL" clId="{418B4DC0-3B29-48C6-A557-6E68C05F25A9}" dt="2023-10-09T01:23:53.230" v="96"/>
        <pc:sldMkLst>
          <pc:docMk/>
          <pc:sldMk cId="2451492400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791F5E-37E7-4EBF-AC08-DD899AF7C7C2}" type="datetimeFigureOut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1F6781-00A3-40D8-B94E-51BA1D078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BD282C6-7A04-450D-B14E-96F19D9C8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5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F184CF-F8CC-467D-9CBB-1A6AFD265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C06CDD-BC21-43F2-8D98-15F3DE85D9B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B8550BA-ACE1-4A83-80E9-10DB2765B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3FAB859-3053-482D-9E0C-D68956C9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39904A-AED5-42DF-9F9C-4528B872A7DC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69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63039C-9237-4273-9774-FDF5F8406C2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1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3D5C75-4667-4B1C-ADCE-EFC4EC71AEF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55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F9D20A-63E9-4006-BB5D-D9BF5A11931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653FA-05C3-4488-A410-E4C37A125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73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99EEC-2A3F-4A59-AD40-63F1C44E4F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5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9A62-DEC3-4F86-850A-0C11BE5ED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29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C3173-2FEF-4BFC-9592-9059086962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1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4706C-DC72-4617-924E-986F138C6D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DA62C-30EB-4981-A5DC-51C32CD2C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1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3488-EB01-4C6A-A5D1-837E9FE0E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5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499FF-2F8B-42E1-9565-30C1F3F67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7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E836F-5FA4-4511-8FE5-92CC74895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1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CFA4-71FE-46AC-A3DE-E08A55C7D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9B8B-5D0E-49DD-A059-7F0C6321D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8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A452B-0BD4-4F6C-9B79-739B457AD6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1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613CDCCD-08A2-4414-930A-C369EB6EF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Li8w9EH0Sk" TargetMode="External"/><Relationship Id="rId7" Type="http://schemas.openxmlformats.org/officeDocument/2006/relationships/hyperlink" Target="https://www.youtube.com/watch?v=b66_rPsUD1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hvPhUIntHs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docid=00cfyieljcVn7M&amp;tbnid=nXKBP77jQ9vgdM:&amp;ved=0CAUQjRw&amp;url=http://www.agroengineers.com/helical-gearbox.shtml&amp;ei=hahRU-uvAs6gyATY5IKADQ&amp;bvm=bv.65058239,d.aWw&amp;psig=AFQjCNHdAKgYEGFwn-htpw0QZZhm5y8uEA&amp;ust=13979466825810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://www.google.com/url?sa=i&amp;rct=j&amp;q=&amp;esrc=s&amp;source=images&amp;cd=&amp;cad=rja&amp;uact=8&amp;docid=TIPYBL6h5gDNJM&amp;tbnid=JohJUd-k1HVlCM:&amp;ved=0CAUQjRw&amp;url=http://www.behance.net/gallery/Two-Stage-Gear-Box/5423501&amp;ei=l6lRU9qeMcGnyAT4k4GIDg&amp;bvm=bv.65058239,d.aWw&amp;psig=AFQjCNHoiddFS71s7D6ZE17Srz_x8jMJcw&amp;ust=1397947012370673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>
            <a:extLst>
              <a:ext uri="{FF2B5EF4-FFF2-40B4-BE49-F238E27FC236}">
                <a16:creationId xmlns:a16="http://schemas.microsoft.com/office/drawing/2014/main" id="{95B73CCF-787C-42F5-8B74-1C2893C9D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5655853"/>
            <a:ext cx="8159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Choice of No. of teeth: at least one prime number for each pair is preferred.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 err="1"/>
              <a:t>d</a:t>
            </a:r>
            <a:r>
              <a:rPr lang="en-US" altLang="en-US" sz="1800" baseline="-25000" dirty="0" err="1"/>
              <a:t>min</a:t>
            </a:r>
            <a:r>
              <a:rPr lang="en-US" altLang="en-US" sz="1800" dirty="0"/>
              <a:t> should be at least 20 mm.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F.S. ~ 1.27 or larger (for shafts, think, why?).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Group work and group submission, but individual grading.</a:t>
            </a:r>
          </a:p>
        </p:txBody>
      </p:sp>
      <p:grpSp>
        <p:nvGrpSpPr>
          <p:cNvPr id="4099" name="Group 13">
            <a:extLst>
              <a:ext uri="{FF2B5EF4-FFF2-40B4-BE49-F238E27FC236}">
                <a16:creationId xmlns:a16="http://schemas.microsoft.com/office/drawing/2014/main" id="{2A9F5909-16E4-4987-B94A-577B6E199A2D}"/>
              </a:ext>
            </a:extLst>
          </p:cNvPr>
          <p:cNvGrpSpPr>
            <a:grpSpLocks/>
          </p:cNvGrpSpPr>
          <p:nvPr/>
        </p:nvGrpSpPr>
        <p:grpSpPr bwMode="auto">
          <a:xfrm>
            <a:off x="929494" y="171450"/>
            <a:ext cx="7322331" cy="4538663"/>
            <a:chOff x="769226" y="463550"/>
            <a:chExt cx="7323849" cy="4537726"/>
          </a:xfrm>
        </p:grpSpPr>
        <p:sp>
          <p:nvSpPr>
            <p:cNvPr id="4124" name="AutoShape 558">
              <a:extLst>
                <a:ext uri="{FF2B5EF4-FFF2-40B4-BE49-F238E27FC236}">
                  <a16:creationId xmlns:a16="http://schemas.microsoft.com/office/drawing/2014/main" id="{EE3A9B31-E91B-4E3C-92A5-8072095510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87475" y="463550"/>
              <a:ext cx="6705600" cy="453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557">
              <a:extLst>
                <a:ext uri="{FF2B5EF4-FFF2-40B4-BE49-F238E27FC236}">
                  <a16:creationId xmlns:a16="http://schemas.microsoft.com/office/drawing/2014/main" id="{1F541275-F17B-463A-B3A4-13CF16E4E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27" y="925635"/>
              <a:ext cx="55663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26" name="Rectangle 556">
              <a:extLst>
                <a:ext uri="{FF2B5EF4-FFF2-40B4-BE49-F238E27FC236}">
                  <a16:creationId xmlns:a16="http://schemas.microsoft.com/office/drawing/2014/main" id="{CE0C4524-78E6-41C4-AEE9-21301BB3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674" y="925635"/>
              <a:ext cx="56367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27" name="Rectangle 555">
              <a:extLst>
                <a:ext uri="{FF2B5EF4-FFF2-40B4-BE49-F238E27FC236}">
                  <a16:creationId xmlns:a16="http://schemas.microsoft.com/office/drawing/2014/main" id="{5D073046-64BE-4CD7-8D1C-9E3378034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708" y="925635"/>
              <a:ext cx="56367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28" name="Rectangle 554">
              <a:extLst>
                <a:ext uri="{FF2B5EF4-FFF2-40B4-BE49-F238E27FC236}">
                  <a16:creationId xmlns:a16="http://schemas.microsoft.com/office/drawing/2014/main" id="{6EB64C9E-8BA5-41C5-9568-4D5D167EB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751" y="925635"/>
              <a:ext cx="55663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29" name="Rectangle 553">
              <a:extLst>
                <a:ext uri="{FF2B5EF4-FFF2-40B4-BE49-F238E27FC236}">
                  <a16:creationId xmlns:a16="http://schemas.microsoft.com/office/drawing/2014/main" id="{486C9C39-3F60-44AD-A19B-9D43738C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98" y="925635"/>
              <a:ext cx="55663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30" name="Rectangle 552">
              <a:extLst>
                <a:ext uri="{FF2B5EF4-FFF2-40B4-BE49-F238E27FC236}">
                  <a16:creationId xmlns:a16="http://schemas.microsoft.com/office/drawing/2014/main" id="{997B4359-C610-47A8-BC47-7015F01F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436" y="925635"/>
              <a:ext cx="55663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31" name="Oval 398">
              <a:extLst>
                <a:ext uri="{FF2B5EF4-FFF2-40B4-BE49-F238E27FC236}">
                  <a16:creationId xmlns:a16="http://schemas.microsoft.com/office/drawing/2014/main" id="{174FADD9-7B26-4363-8B7C-449C81191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1363770"/>
              <a:ext cx="161352" cy="151445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32" name="Oval 397">
              <a:extLst>
                <a:ext uri="{FF2B5EF4-FFF2-40B4-BE49-F238E27FC236}">
                  <a16:creationId xmlns:a16="http://schemas.microsoft.com/office/drawing/2014/main" id="{BA1BFCF5-E1D9-4E93-B60F-88A23A26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867" y="1363770"/>
              <a:ext cx="157829" cy="151445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33" name="Oval 396">
              <a:extLst>
                <a:ext uri="{FF2B5EF4-FFF2-40B4-BE49-F238E27FC236}">
                  <a16:creationId xmlns:a16="http://schemas.microsoft.com/office/drawing/2014/main" id="{5DB0A0B8-D1F9-4C7F-B20D-397929D62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751" y="1371860"/>
              <a:ext cx="161352" cy="151445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134" name="Group 342">
              <a:extLst>
                <a:ext uri="{FF2B5EF4-FFF2-40B4-BE49-F238E27FC236}">
                  <a16:creationId xmlns:a16="http://schemas.microsoft.com/office/drawing/2014/main" id="{EB752DEA-F094-43FE-B59F-9C8887055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3324" y="583298"/>
              <a:ext cx="14092" cy="1794804"/>
              <a:chOff x="3296" y="1031"/>
              <a:chExt cx="9" cy="1223"/>
            </a:xfrm>
          </p:grpSpPr>
          <p:sp>
            <p:nvSpPr>
              <p:cNvPr id="4199" name="Freeform 361">
                <a:extLst>
                  <a:ext uri="{FF2B5EF4-FFF2-40B4-BE49-F238E27FC236}">
                    <a16:creationId xmlns:a16="http://schemas.microsoft.com/office/drawing/2014/main" id="{53A6D969-EF5C-4736-BED8-0E2FA84F0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031"/>
                <a:ext cx="9" cy="77"/>
              </a:xfrm>
              <a:custGeom>
                <a:avLst/>
                <a:gdLst>
                  <a:gd name="T0" fmla="*/ 9 w 9"/>
                  <a:gd name="T1" fmla="*/ 6 h 77"/>
                  <a:gd name="T2" fmla="*/ 9 w 9"/>
                  <a:gd name="T3" fmla="*/ 5 h 77"/>
                  <a:gd name="T4" fmla="*/ 8 w 9"/>
                  <a:gd name="T5" fmla="*/ 3 h 77"/>
                  <a:gd name="T6" fmla="*/ 6 w 9"/>
                  <a:gd name="T7" fmla="*/ 2 h 77"/>
                  <a:gd name="T8" fmla="*/ 5 w 9"/>
                  <a:gd name="T9" fmla="*/ 0 h 77"/>
                  <a:gd name="T10" fmla="*/ 5 w 9"/>
                  <a:gd name="T11" fmla="*/ 0 h 77"/>
                  <a:gd name="T12" fmla="*/ 3 w 9"/>
                  <a:gd name="T13" fmla="*/ 2 h 77"/>
                  <a:gd name="T14" fmla="*/ 2 w 9"/>
                  <a:gd name="T15" fmla="*/ 3 h 77"/>
                  <a:gd name="T16" fmla="*/ 0 w 9"/>
                  <a:gd name="T17" fmla="*/ 5 h 77"/>
                  <a:gd name="T18" fmla="*/ 0 w 9"/>
                  <a:gd name="T19" fmla="*/ 71 h 77"/>
                  <a:gd name="T20" fmla="*/ 0 w 9"/>
                  <a:gd name="T21" fmla="*/ 73 h 77"/>
                  <a:gd name="T22" fmla="*/ 2 w 9"/>
                  <a:gd name="T23" fmla="*/ 74 h 77"/>
                  <a:gd name="T24" fmla="*/ 3 w 9"/>
                  <a:gd name="T25" fmla="*/ 75 h 77"/>
                  <a:gd name="T26" fmla="*/ 5 w 9"/>
                  <a:gd name="T27" fmla="*/ 77 h 77"/>
                  <a:gd name="T28" fmla="*/ 6 w 9"/>
                  <a:gd name="T29" fmla="*/ 77 h 77"/>
                  <a:gd name="T30" fmla="*/ 8 w 9"/>
                  <a:gd name="T31" fmla="*/ 75 h 77"/>
                  <a:gd name="T32" fmla="*/ 9 w 9"/>
                  <a:gd name="T33" fmla="*/ 74 h 77"/>
                  <a:gd name="T34" fmla="*/ 9 w 9"/>
                  <a:gd name="T35" fmla="*/ 73 h 77"/>
                  <a:gd name="T36" fmla="*/ 9 w 9"/>
                  <a:gd name="T37" fmla="*/ 6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7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1"/>
                    </a:lnTo>
                    <a:lnTo>
                      <a:pt x="0" y="73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3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" name="Freeform 360">
                <a:extLst>
                  <a:ext uri="{FF2B5EF4-FFF2-40B4-BE49-F238E27FC236}">
                    <a16:creationId xmlns:a16="http://schemas.microsoft.com/office/drawing/2014/main" id="{E6438BE5-703C-4D8C-B2A7-58E0E5D49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125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3 h 17"/>
                  <a:gd name="T18" fmla="*/ 0 w 9"/>
                  <a:gd name="T19" fmla="*/ 11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5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5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" name="Freeform 359">
                <a:extLst>
                  <a:ext uri="{FF2B5EF4-FFF2-40B4-BE49-F238E27FC236}">
                    <a16:creationId xmlns:a16="http://schemas.microsoft.com/office/drawing/2014/main" id="{1A7A01F6-CBFA-4DBD-9991-B90CD7459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159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3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3 h 76"/>
                  <a:gd name="T18" fmla="*/ 0 w 9"/>
                  <a:gd name="T19" fmla="*/ 71 h 76"/>
                  <a:gd name="T20" fmla="*/ 0 w 9"/>
                  <a:gd name="T21" fmla="*/ 72 h 76"/>
                  <a:gd name="T22" fmla="*/ 2 w 9"/>
                  <a:gd name="T23" fmla="*/ 73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3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" name="Freeform 358">
                <a:extLst>
                  <a:ext uri="{FF2B5EF4-FFF2-40B4-BE49-F238E27FC236}">
                    <a16:creationId xmlns:a16="http://schemas.microsoft.com/office/drawing/2014/main" id="{383778C3-1C4D-4599-B206-03175C476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252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2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2 h 17"/>
                  <a:gd name="T16" fmla="*/ 0 w 9"/>
                  <a:gd name="T17" fmla="*/ 3 h 17"/>
                  <a:gd name="T18" fmla="*/ 0 w 9"/>
                  <a:gd name="T19" fmla="*/ 12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6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6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" name="Freeform 357">
                <a:extLst>
                  <a:ext uri="{FF2B5EF4-FFF2-40B4-BE49-F238E27FC236}">
                    <a16:creationId xmlns:a16="http://schemas.microsoft.com/office/drawing/2014/main" id="{8464D0E8-45DC-40EC-A1AA-CD89A90AA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286"/>
                <a:ext cx="9" cy="77"/>
              </a:xfrm>
              <a:custGeom>
                <a:avLst/>
                <a:gdLst>
                  <a:gd name="T0" fmla="*/ 9 w 9"/>
                  <a:gd name="T1" fmla="*/ 4 h 77"/>
                  <a:gd name="T2" fmla="*/ 9 w 9"/>
                  <a:gd name="T3" fmla="*/ 3 h 77"/>
                  <a:gd name="T4" fmla="*/ 9 w 9"/>
                  <a:gd name="T5" fmla="*/ 2 h 77"/>
                  <a:gd name="T6" fmla="*/ 8 w 9"/>
                  <a:gd name="T7" fmla="*/ 0 h 77"/>
                  <a:gd name="T8" fmla="*/ 6 w 9"/>
                  <a:gd name="T9" fmla="*/ 0 h 77"/>
                  <a:gd name="T10" fmla="*/ 5 w 9"/>
                  <a:gd name="T11" fmla="*/ 0 h 77"/>
                  <a:gd name="T12" fmla="*/ 3 w 9"/>
                  <a:gd name="T13" fmla="*/ 0 h 77"/>
                  <a:gd name="T14" fmla="*/ 2 w 9"/>
                  <a:gd name="T15" fmla="*/ 2 h 77"/>
                  <a:gd name="T16" fmla="*/ 0 w 9"/>
                  <a:gd name="T17" fmla="*/ 3 h 77"/>
                  <a:gd name="T18" fmla="*/ 0 w 9"/>
                  <a:gd name="T19" fmla="*/ 71 h 77"/>
                  <a:gd name="T20" fmla="*/ 0 w 9"/>
                  <a:gd name="T21" fmla="*/ 72 h 77"/>
                  <a:gd name="T22" fmla="*/ 2 w 9"/>
                  <a:gd name="T23" fmla="*/ 74 h 77"/>
                  <a:gd name="T24" fmla="*/ 3 w 9"/>
                  <a:gd name="T25" fmla="*/ 75 h 77"/>
                  <a:gd name="T26" fmla="*/ 5 w 9"/>
                  <a:gd name="T27" fmla="*/ 77 h 77"/>
                  <a:gd name="T28" fmla="*/ 6 w 9"/>
                  <a:gd name="T29" fmla="*/ 77 h 77"/>
                  <a:gd name="T30" fmla="*/ 8 w 9"/>
                  <a:gd name="T31" fmla="*/ 75 h 77"/>
                  <a:gd name="T32" fmla="*/ 9 w 9"/>
                  <a:gd name="T33" fmla="*/ 74 h 77"/>
                  <a:gd name="T34" fmla="*/ 9 w 9"/>
                  <a:gd name="T35" fmla="*/ 72 h 77"/>
                  <a:gd name="T36" fmla="*/ 9 w 9"/>
                  <a:gd name="T37" fmla="*/ 4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7">
                    <a:moveTo>
                      <a:pt x="9" y="4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" name="Freeform 356">
                <a:extLst>
                  <a:ext uri="{FF2B5EF4-FFF2-40B4-BE49-F238E27FC236}">
                    <a16:creationId xmlns:a16="http://schemas.microsoft.com/office/drawing/2014/main" id="{591EBF67-9FA8-4D24-ACDF-5B7D7278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380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2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2 h 17"/>
                  <a:gd name="T18" fmla="*/ 0 w 9"/>
                  <a:gd name="T19" fmla="*/ 11 h 17"/>
                  <a:gd name="T20" fmla="*/ 0 w 9"/>
                  <a:gd name="T21" fmla="*/ 12 h 17"/>
                  <a:gd name="T22" fmla="*/ 2 w 9"/>
                  <a:gd name="T23" fmla="*/ 14 h 17"/>
                  <a:gd name="T24" fmla="*/ 3 w 9"/>
                  <a:gd name="T25" fmla="*/ 15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5 h 17"/>
                  <a:gd name="T32" fmla="*/ 9 w 9"/>
                  <a:gd name="T33" fmla="*/ 14 h 17"/>
                  <a:gd name="T34" fmla="*/ 9 w 9"/>
                  <a:gd name="T35" fmla="*/ 12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2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" name="Freeform 355">
                <a:extLst>
                  <a:ext uri="{FF2B5EF4-FFF2-40B4-BE49-F238E27FC236}">
                    <a16:creationId xmlns:a16="http://schemas.microsoft.com/office/drawing/2014/main" id="{77D918BB-A674-47DD-A777-227C21199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414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2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2 h 76"/>
                  <a:gd name="T18" fmla="*/ 0 w 9"/>
                  <a:gd name="T19" fmla="*/ 70 h 76"/>
                  <a:gd name="T20" fmla="*/ 0 w 9"/>
                  <a:gd name="T21" fmla="*/ 72 h 76"/>
                  <a:gd name="T22" fmla="*/ 2 w 9"/>
                  <a:gd name="T23" fmla="*/ 73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3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2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" name="Freeform 354">
                <a:extLst>
                  <a:ext uri="{FF2B5EF4-FFF2-40B4-BE49-F238E27FC236}">
                    <a16:creationId xmlns:a16="http://schemas.microsoft.com/office/drawing/2014/main" id="{1F55040A-0475-45A3-BF33-B87BB6E4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507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3 h 17"/>
                  <a:gd name="T18" fmla="*/ 0 w 9"/>
                  <a:gd name="T19" fmla="*/ 11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6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6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" name="Freeform 353">
                <a:extLst>
                  <a:ext uri="{FF2B5EF4-FFF2-40B4-BE49-F238E27FC236}">
                    <a16:creationId xmlns:a16="http://schemas.microsoft.com/office/drawing/2014/main" id="{1931A3E1-9C4F-492D-9D01-BAA345BA1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541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3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3 h 76"/>
                  <a:gd name="T18" fmla="*/ 0 w 9"/>
                  <a:gd name="T19" fmla="*/ 71 h 76"/>
                  <a:gd name="T20" fmla="*/ 0 w 9"/>
                  <a:gd name="T21" fmla="*/ 72 h 76"/>
                  <a:gd name="T22" fmla="*/ 2 w 9"/>
                  <a:gd name="T23" fmla="*/ 74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4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" name="Freeform 352">
                <a:extLst>
                  <a:ext uri="{FF2B5EF4-FFF2-40B4-BE49-F238E27FC236}">
                    <a16:creationId xmlns:a16="http://schemas.microsoft.com/office/drawing/2014/main" id="{8A5356BD-6E9E-43EE-A321-123FC4D0B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634"/>
                <a:ext cx="9" cy="17"/>
              </a:xfrm>
              <a:custGeom>
                <a:avLst/>
                <a:gdLst>
                  <a:gd name="T0" fmla="*/ 9 w 9"/>
                  <a:gd name="T1" fmla="*/ 5 h 17"/>
                  <a:gd name="T2" fmla="*/ 9 w 9"/>
                  <a:gd name="T3" fmla="*/ 3 h 17"/>
                  <a:gd name="T4" fmla="*/ 9 w 9"/>
                  <a:gd name="T5" fmla="*/ 2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2 h 17"/>
                  <a:gd name="T16" fmla="*/ 0 w 9"/>
                  <a:gd name="T17" fmla="*/ 3 h 17"/>
                  <a:gd name="T18" fmla="*/ 0 w 9"/>
                  <a:gd name="T19" fmla="*/ 12 h 17"/>
                  <a:gd name="T20" fmla="*/ 0 w 9"/>
                  <a:gd name="T21" fmla="*/ 13 h 17"/>
                  <a:gd name="T22" fmla="*/ 2 w 9"/>
                  <a:gd name="T23" fmla="*/ 15 h 17"/>
                  <a:gd name="T24" fmla="*/ 3 w 9"/>
                  <a:gd name="T25" fmla="*/ 16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6 h 17"/>
                  <a:gd name="T32" fmla="*/ 9 w 9"/>
                  <a:gd name="T33" fmla="*/ 15 h 17"/>
                  <a:gd name="T34" fmla="*/ 9 w 9"/>
                  <a:gd name="T35" fmla="*/ 13 h 17"/>
                  <a:gd name="T36" fmla="*/ 9 w 9"/>
                  <a:gd name="T37" fmla="*/ 5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" name="Freeform 351">
                <a:extLst>
                  <a:ext uri="{FF2B5EF4-FFF2-40B4-BE49-F238E27FC236}">
                    <a16:creationId xmlns:a16="http://schemas.microsoft.com/office/drawing/2014/main" id="{410EB6B0-5F5E-4586-80BE-607480610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668"/>
                <a:ext cx="9" cy="77"/>
              </a:xfrm>
              <a:custGeom>
                <a:avLst/>
                <a:gdLst>
                  <a:gd name="T0" fmla="*/ 9 w 9"/>
                  <a:gd name="T1" fmla="*/ 5 h 77"/>
                  <a:gd name="T2" fmla="*/ 9 w 9"/>
                  <a:gd name="T3" fmla="*/ 3 h 77"/>
                  <a:gd name="T4" fmla="*/ 9 w 9"/>
                  <a:gd name="T5" fmla="*/ 2 h 77"/>
                  <a:gd name="T6" fmla="*/ 8 w 9"/>
                  <a:gd name="T7" fmla="*/ 0 h 77"/>
                  <a:gd name="T8" fmla="*/ 6 w 9"/>
                  <a:gd name="T9" fmla="*/ 0 h 77"/>
                  <a:gd name="T10" fmla="*/ 5 w 9"/>
                  <a:gd name="T11" fmla="*/ 0 h 77"/>
                  <a:gd name="T12" fmla="*/ 3 w 9"/>
                  <a:gd name="T13" fmla="*/ 0 h 77"/>
                  <a:gd name="T14" fmla="*/ 2 w 9"/>
                  <a:gd name="T15" fmla="*/ 2 h 77"/>
                  <a:gd name="T16" fmla="*/ 0 w 9"/>
                  <a:gd name="T17" fmla="*/ 3 h 77"/>
                  <a:gd name="T18" fmla="*/ 0 w 9"/>
                  <a:gd name="T19" fmla="*/ 71 h 77"/>
                  <a:gd name="T20" fmla="*/ 0 w 9"/>
                  <a:gd name="T21" fmla="*/ 73 h 77"/>
                  <a:gd name="T22" fmla="*/ 2 w 9"/>
                  <a:gd name="T23" fmla="*/ 74 h 77"/>
                  <a:gd name="T24" fmla="*/ 3 w 9"/>
                  <a:gd name="T25" fmla="*/ 75 h 77"/>
                  <a:gd name="T26" fmla="*/ 5 w 9"/>
                  <a:gd name="T27" fmla="*/ 77 h 77"/>
                  <a:gd name="T28" fmla="*/ 6 w 9"/>
                  <a:gd name="T29" fmla="*/ 77 h 77"/>
                  <a:gd name="T30" fmla="*/ 8 w 9"/>
                  <a:gd name="T31" fmla="*/ 75 h 77"/>
                  <a:gd name="T32" fmla="*/ 9 w 9"/>
                  <a:gd name="T33" fmla="*/ 74 h 77"/>
                  <a:gd name="T34" fmla="*/ 9 w 9"/>
                  <a:gd name="T35" fmla="*/ 73 h 77"/>
                  <a:gd name="T36" fmla="*/ 9 w 9"/>
                  <a:gd name="T37" fmla="*/ 5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7">
                    <a:moveTo>
                      <a:pt x="9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3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3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" name="Freeform 350">
                <a:extLst>
                  <a:ext uri="{FF2B5EF4-FFF2-40B4-BE49-F238E27FC236}">
                    <a16:creationId xmlns:a16="http://schemas.microsoft.com/office/drawing/2014/main" id="{CAEF73FB-AC74-4B8C-9B37-0B701B735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762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3 h 17"/>
                  <a:gd name="T18" fmla="*/ 0 w 9"/>
                  <a:gd name="T19" fmla="*/ 11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5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5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" name="Freeform 349">
                <a:extLst>
                  <a:ext uri="{FF2B5EF4-FFF2-40B4-BE49-F238E27FC236}">
                    <a16:creationId xmlns:a16="http://schemas.microsoft.com/office/drawing/2014/main" id="{87E4E22F-9C3E-4A3A-A384-1DEA8992E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796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3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3 h 76"/>
                  <a:gd name="T18" fmla="*/ 0 w 9"/>
                  <a:gd name="T19" fmla="*/ 71 h 76"/>
                  <a:gd name="T20" fmla="*/ 0 w 9"/>
                  <a:gd name="T21" fmla="*/ 72 h 76"/>
                  <a:gd name="T22" fmla="*/ 2 w 9"/>
                  <a:gd name="T23" fmla="*/ 73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3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" name="Freeform 348">
                <a:extLst>
                  <a:ext uri="{FF2B5EF4-FFF2-40B4-BE49-F238E27FC236}">
                    <a16:creationId xmlns:a16="http://schemas.microsoft.com/office/drawing/2014/main" id="{55741B1E-EFD5-4EF7-B356-DB32E9A8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889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2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2 h 17"/>
                  <a:gd name="T16" fmla="*/ 0 w 9"/>
                  <a:gd name="T17" fmla="*/ 3 h 17"/>
                  <a:gd name="T18" fmla="*/ 0 w 9"/>
                  <a:gd name="T19" fmla="*/ 12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6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6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" name="Freeform 347">
                <a:extLst>
                  <a:ext uri="{FF2B5EF4-FFF2-40B4-BE49-F238E27FC236}">
                    <a16:creationId xmlns:a16="http://schemas.microsoft.com/office/drawing/2014/main" id="{8239B66F-D5CB-4D13-AB0C-ACD417985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1923"/>
                <a:ext cx="9" cy="77"/>
              </a:xfrm>
              <a:custGeom>
                <a:avLst/>
                <a:gdLst>
                  <a:gd name="T0" fmla="*/ 9 w 9"/>
                  <a:gd name="T1" fmla="*/ 4 h 77"/>
                  <a:gd name="T2" fmla="*/ 9 w 9"/>
                  <a:gd name="T3" fmla="*/ 3 h 77"/>
                  <a:gd name="T4" fmla="*/ 9 w 9"/>
                  <a:gd name="T5" fmla="*/ 2 h 77"/>
                  <a:gd name="T6" fmla="*/ 8 w 9"/>
                  <a:gd name="T7" fmla="*/ 0 h 77"/>
                  <a:gd name="T8" fmla="*/ 6 w 9"/>
                  <a:gd name="T9" fmla="*/ 0 h 77"/>
                  <a:gd name="T10" fmla="*/ 5 w 9"/>
                  <a:gd name="T11" fmla="*/ 0 h 77"/>
                  <a:gd name="T12" fmla="*/ 3 w 9"/>
                  <a:gd name="T13" fmla="*/ 0 h 77"/>
                  <a:gd name="T14" fmla="*/ 2 w 9"/>
                  <a:gd name="T15" fmla="*/ 2 h 77"/>
                  <a:gd name="T16" fmla="*/ 0 w 9"/>
                  <a:gd name="T17" fmla="*/ 3 h 77"/>
                  <a:gd name="T18" fmla="*/ 0 w 9"/>
                  <a:gd name="T19" fmla="*/ 71 h 77"/>
                  <a:gd name="T20" fmla="*/ 0 w 9"/>
                  <a:gd name="T21" fmla="*/ 72 h 77"/>
                  <a:gd name="T22" fmla="*/ 2 w 9"/>
                  <a:gd name="T23" fmla="*/ 74 h 77"/>
                  <a:gd name="T24" fmla="*/ 3 w 9"/>
                  <a:gd name="T25" fmla="*/ 75 h 77"/>
                  <a:gd name="T26" fmla="*/ 5 w 9"/>
                  <a:gd name="T27" fmla="*/ 77 h 77"/>
                  <a:gd name="T28" fmla="*/ 6 w 9"/>
                  <a:gd name="T29" fmla="*/ 77 h 77"/>
                  <a:gd name="T30" fmla="*/ 8 w 9"/>
                  <a:gd name="T31" fmla="*/ 75 h 77"/>
                  <a:gd name="T32" fmla="*/ 9 w 9"/>
                  <a:gd name="T33" fmla="*/ 74 h 77"/>
                  <a:gd name="T34" fmla="*/ 9 w 9"/>
                  <a:gd name="T35" fmla="*/ 72 h 77"/>
                  <a:gd name="T36" fmla="*/ 9 w 9"/>
                  <a:gd name="T37" fmla="*/ 4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7">
                    <a:moveTo>
                      <a:pt x="9" y="4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7"/>
                    </a:lnTo>
                    <a:lnTo>
                      <a:pt x="6" y="77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" name="Freeform 346">
                <a:extLst>
                  <a:ext uri="{FF2B5EF4-FFF2-40B4-BE49-F238E27FC236}">
                    <a16:creationId xmlns:a16="http://schemas.microsoft.com/office/drawing/2014/main" id="{BC207057-DA21-4C72-95EA-88DFCDDBD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017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2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2 h 17"/>
                  <a:gd name="T18" fmla="*/ 0 w 9"/>
                  <a:gd name="T19" fmla="*/ 11 h 17"/>
                  <a:gd name="T20" fmla="*/ 0 w 9"/>
                  <a:gd name="T21" fmla="*/ 12 h 17"/>
                  <a:gd name="T22" fmla="*/ 2 w 9"/>
                  <a:gd name="T23" fmla="*/ 14 h 17"/>
                  <a:gd name="T24" fmla="*/ 3 w 9"/>
                  <a:gd name="T25" fmla="*/ 15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5 h 17"/>
                  <a:gd name="T32" fmla="*/ 9 w 9"/>
                  <a:gd name="T33" fmla="*/ 14 h 17"/>
                  <a:gd name="T34" fmla="*/ 9 w 9"/>
                  <a:gd name="T35" fmla="*/ 12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2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" name="Freeform 345">
                <a:extLst>
                  <a:ext uri="{FF2B5EF4-FFF2-40B4-BE49-F238E27FC236}">
                    <a16:creationId xmlns:a16="http://schemas.microsoft.com/office/drawing/2014/main" id="{D25F606F-91C2-47DC-8D6D-CB3CDD7B7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051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2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2 h 76"/>
                  <a:gd name="T18" fmla="*/ 0 w 9"/>
                  <a:gd name="T19" fmla="*/ 70 h 76"/>
                  <a:gd name="T20" fmla="*/ 0 w 9"/>
                  <a:gd name="T21" fmla="*/ 72 h 76"/>
                  <a:gd name="T22" fmla="*/ 2 w 9"/>
                  <a:gd name="T23" fmla="*/ 73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3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2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" name="Freeform 344">
                <a:extLst>
                  <a:ext uri="{FF2B5EF4-FFF2-40B4-BE49-F238E27FC236}">
                    <a16:creationId xmlns:a16="http://schemas.microsoft.com/office/drawing/2014/main" id="{D7F57BF2-435F-4259-A2A0-DD46018AC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144"/>
                <a:ext cx="9" cy="17"/>
              </a:xfrm>
              <a:custGeom>
                <a:avLst/>
                <a:gdLst>
                  <a:gd name="T0" fmla="*/ 9 w 9"/>
                  <a:gd name="T1" fmla="*/ 4 h 17"/>
                  <a:gd name="T2" fmla="*/ 9 w 9"/>
                  <a:gd name="T3" fmla="*/ 3 h 17"/>
                  <a:gd name="T4" fmla="*/ 9 w 9"/>
                  <a:gd name="T5" fmla="*/ 1 h 17"/>
                  <a:gd name="T6" fmla="*/ 8 w 9"/>
                  <a:gd name="T7" fmla="*/ 0 h 17"/>
                  <a:gd name="T8" fmla="*/ 6 w 9"/>
                  <a:gd name="T9" fmla="*/ 0 h 17"/>
                  <a:gd name="T10" fmla="*/ 5 w 9"/>
                  <a:gd name="T11" fmla="*/ 0 h 17"/>
                  <a:gd name="T12" fmla="*/ 3 w 9"/>
                  <a:gd name="T13" fmla="*/ 0 h 17"/>
                  <a:gd name="T14" fmla="*/ 2 w 9"/>
                  <a:gd name="T15" fmla="*/ 1 h 17"/>
                  <a:gd name="T16" fmla="*/ 0 w 9"/>
                  <a:gd name="T17" fmla="*/ 3 h 17"/>
                  <a:gd name="T18" fmla="*/ 0 w 9"/>
                  <a:gd name="T19" fmla="*/ 11 h 17"/>
                  <a:gd name="T20" fmla="*/ 0 w 9"/>
                  <a:gd name="T21" fmla="*/ 13 h 17"/>
                  <a:gd name="T22" fmla="*/ 2 w 9"/>
                  <a:gd name="T23" fmla="*/ 14 h 17"/>
                  <a:gd name="T24" fmla="*/ 3 w 9"/>
                  <a:gd name="T25" fmla="*/ 16 h 17"/>
                  <a:gd name="T26" fmla="*/ 5 w 9"/>
                  <a:gd name="T27" fmla="*/ 17 h 17"/>
                  <a:gd name="T28" fmla="*/ 6 w 9"/>
                  <a:gd name="T29" fmla="*/ 17 h 17"/>
                  <a:gd name="T30" fmla="*/ 8 w 9"/>
                  <a:gd name="T31" fmla="*/ 16 h 17"/>
                  <a:gd name="T32" fmla="*/ 9 w 9"/>
                  <a:gd name="T33" fmla="*/ 14 h 17"/>
                  <a:gd name="T34" fmla="*/ 9 w 9"/>
                  <a:gd name="T35" fmla="*/ 13 h 17"/>
                  <a:gd name="T36" fmla="*/ 9 w 9"/>
                  <a:gd name="T37" fmla="*/ 4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7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3" y="16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" name="Freeform 343">
                <a:extLst>
                  <a:ext uri="{FF2B5EF4-FFF2-40B4-BE49-F238E27FC236}">
                    <a16:creationId xmlns:a16="http://schemas.microsoft.com/office/drawing/2014/main" id="{E287492A-D661-49E9-BF71-94788DED1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178"/>
                <a:ext cx="9" cy="76"/>
              </a:xfrm>
              <a:custGeom>
                <a:avLst/>
                <a:gdLst>
                  <a:gd name="T0" fmla="*/ 9 w 9"/>
                  <a:gd name="T1" fmla="*/ 4 h 76"/>
                  <a:gd name="T2" fmla="*/ 9 w 9"/>
                  <a:gd name="T3" fmla="*/ 3 h 76"/>
                  <a:gd name="T4" fmla="*/ 9 w 9"/>
                  <a:gd name="T5" fmla="*/ 1 h 76"/>
                  <a:gd name="T6" fmla="*/ 8 w 9"/>
                  <a:gd name="T7" fmla="*/ 0 h 76"/>
                  <a:gd name="T8" fmla="*/ 6 w 9"/>
                  <a:gd name="T9" fmla="*/ 0 h 76"/>
                  <a:gd name="T10" fmla="*/ 5 w 9"/>
                  <a:gd name="T11" fmla="*/ 0 h 76"/>
                  <a:gd name="T12" fmla="*/ 3 w 9"/>
                  <a:gd name="T13" fmla="*/ 0 h 76"/>
                  <a:gd name="T14" fmla="*/ 2 w 9"/>
                  <a:gd name="T15" fmla="*/ 1 h 76"/>
                  <a:gd name="T16" fmla="*/ 0 w 9"/>
                  <a:gd name="T17" fmla="*/ 3 h 76"/>
                  <a:gd name="T18" fmla="*/ 0 w 9"/>
                  <a:gd name="T19" fmla="*/ 71 h 76"/>
                  <a:gd name="T20" fmla="*/ 0 w 9"/>
                  <a:gd name="T21" fmla="*/ 72 h 76"/>
                  <a:gd name="T22" fmla="*/ 2 w 9"/>
                  <a:gd name="T23" fmla="*/ 74 h 76"/>
                  <a:gd name="T24" fmla="*/ 3 w 9"/>
                  <a:gd name="T25" fmla="*/ 75 h 76"/>
                  <a:gd name="T26" fmla="*/ 5 w 9"/>
                  <a:gd name="T27" fmla="*/ 76 h 76"/>
                  <a:gd name="T28" fmla="*/ 6 w 9"/>
                  <a:gd name="T29" fmla="*/ 76 h 76"/>
                  <a:gd name="T30" fmla="*/ 8 w 9"/>
                  <a:gd name="T31" fmla="*/ 75 h 76"/>
                  <a:gd name="T32" fmla="*/ 9 w 9"/>
                  <a:gd name="T33" fmla="*/ 74 h 76"/>
                  <a:gd name="T34" fmla="*/ 9 w 9"/>
                  <a:gd name="T35" fmla="*/ 72 h 76"/>
                  <a:gd name="T36" fmla="*/ 9 w 9"/>
                  <a:gd name="T37" fmla="*/ 4 h 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76">
                    <a:moveTo>
                      <a:pt x="9" y="4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1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3" y="75"/>
                    </a:lnTo>
                    <a:lnTo>
                      <a:pt x="5" y="76"/>
                    </a:lnTo>
                    <a:lnTo>
                      <a:pt x="6" y="76"/>
                    </a:lnTo>
                    <a:lnTo>
                      <a:pt x="8" y="75"/>
                    </a:lnTo>
                    <a:lnTo>
                      <a:pt x="9" y="74"/>
                    </a:lnTo>
                    <a:lnTo>
                      <a:pt x="9" y="7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35" name="Rectangle 341">
              <a:extLst>
                <a:ext uri="{FF2B5EF4-FFF2-40B4-BE49-F238E27FC236}">
                  <a16:creationId xmlns:a16="http://schemas.microsoft.com/office/drawing/2014/main" id="{1B618A36-1E3B-43CB-8D49-E807D659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718" y="1485049"/>
              <a:ext cx="396685" cy="36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36" name="Rectangle 340">
              <a:extLst>
                <a:ext uri="{FF2B5EF4-FFF2-40B4-BE49-F238E27FC236}">
                  <a16:creationId xmlns:a16="http://schemas.microsoft.com/office/drawing/2014/main" id="{BD06C717-F239-48D7-8EB2-5BC60B57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951" y="1490561"/>
              <a:ext cx="157829" cy="24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endParaRPr lang="en-US" altLang="en-US" sz="2400"/>
            </a:p>
          </p:txBody>
        </p:sp>
        <p:sp>
          <p:nvSpPr>
            <p:cNvPr id="4137" name="Rectangle 339">
              <a:extLst>
                <a:ext uri="{FF2B5EF4-FFF2-40B4-BE49-F238E27FC236}">
                  <a16:creationId xmlns:a16="http://schemas.microsoft.com/office/drawing/2014/main" id="{0CF2F856-92B2-4F69-9A97-9A587687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147" y="1433505"/>
              <a:ext cx="55663" cy="24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endParaRPr lang="en-US" altLang="en-US" sz="2400"/>
            </a:p>
          </p:txBody>
        </p:sp>
        <p:sp>
          <p:nvSpPr>
            <p:cNvPr id="4138" name="Rectangle 337">
              <a:extLst>
                <a:ext uri="{FF2B5EF4-FFF2-40B4-BE49-F238E27FC236}">
                  <a16:creationId xmlns:a16="http://schemas.microsoft.com/office/drawing/2014/main" id="{7FCE52D4-2E80-4B83-AF09-1AB5878A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966" y="1481066"/>
              <a:ext cx="140214" cy="24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endParaRPr lang="en-US" altLang="en-US" sz="2400"/>
            </a:p>
          </p:txBody>
        </p:sp>
        <p:sp>
          <p:nvSpPr>
            <p:cNvPr id="4139" name="Line 336">
              <a:extLst>
                <a:ext uri="{FF2B5EF4-FFF2-40B4-BE49-F238E27FC236}">
                  <a16:creationId xmlns:a16="http://schemas.microsoft.com/office/drawing/2014/main" id="{B6EE3704-2EBF-437D-870D-D41FE513A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383" y="1443366"/>
              <a:ext cx="4057744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Text Box 335">
              <a:extLst>
                <a:ext uri="{FF2B5EF4-FFF2-40B4-BE49-F238E27FC236}">
                  <a16:creationId xmlns:a16="http://schemas.microsoft.com/office/drawing/2014/main" id="{697A1146-FF2C-4FEB-936C-0B43C5E77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313" y="1665956"/>
              <a:ext cx="1621266" cy="82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Front view of the  gear mechanism of the system in the housing, end caps removed</a:t>
              </a:r>
              <a:endParaRPr lang="en-US" altLang="en-US" sz="2400"/>
            </a:p>
          </p:txBody>
        </p:sp>
        <p:sp>
          <p:nvSpPr>
            <p:cNvPr id="4141" name="Text Box 334">
              <a:extLst>
                <a:ext uri="{FF2B5EF4-FFF2-40B4-BE49-F238E27FC236}">
                  <a16:creationId xmlns:a16="http://schemas.microsoft.com/office/drawing/2014/main" id="{7F0551ED-3511-472C-AE81-E232456CA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313" y="769963"/>
              <a:ext cx="852556" cy="38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Cover </a:t>
              </a:r>
              <a:endParaRPr lang="en-US" altLang="en-US" sz="2400"/>
            </a:p>
          </p:txBody>
        </p:sp>
        <p:sp>
          <p:nvSpPr>
            <p:cNvPr id="4142" name="Rectangle 333">
              <a:extLst>
                <a:ext uri="{FF2B5EF4-FFF2-40B4-BE49-F238E27FC236}">
                  <a16:creationId xmlns:a16="http://schemas.microsoft.com/office/drawing/2014/main" id="{DE866A69-0FD4-4B62-B284-07E1EC57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070" y="591750"/>
              <a:ext cx="3998558" cy="18265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43" name="Line 331">
              <a:extLst>
                <a:ext uri="{FF2B5EF4-FFF2-40B4-BE49-F238E27FC236}">
                  <a16:creationId xmlns:a16="http://schemas.microsoft.com/office/drawing/2014/main" id="{10C1B8E3-D26F-4A74-939C-4FC895205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969" y="1277833"/>
              <a:ext cx="0" cy="290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Line 330">
              <a:extLst>
                <a:ext uri="{FF2B5EF4-FFF2-40B4-BE49-F238E27FC236}">
                  <a16:creationId xmlns:a16="http://schemas.microsoft.com/office/drawing/2014/main" id="{D1CD3A42-32F6-46B9-A7FD-ABD382C7F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3720" y="1444070"/>
              <a:ext cx="4318666" cy="84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Line 329">
              <a:extLst>
                <a:ext uri="{FF2B5EF4-FFF2-40B4-BE49-F238E27FC236}">
                  <a16:creationId xmlns:a16="http://schemas.microsoft.com/office/drawing/2014/main" id="{67636B03-64BF-42D0-ACE9-816BD068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613" y="1266563"/>
              <a:ext cx="705" cy="290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Text Box 328">
              <a:extLst>
                <a:ext uri="{FF2B5EF4-FFF2-40B4-BE49-F238E27FC236}">
                  <a16:creationId xmlns:a16="http://schemas.microsoft.com/office/drawing/2014/main" id="{126FBDC1-9D68-44B0-A2A7-A1D48C20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519" y="1655631"/>
              <a:ext cx="853261" cy="38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Housing </a:t>
              </a:r>
              <a:endParaRPr lang="en-US" altLang="en-US" sz="2400"/>
            </a:p>
          </p:txBody>
        </p:sp>
        <p:sp>
          <p:nvSpPr>
            <p:cNvPr id="4147" name="Text Box 327">
              <a:extLst>
                <a:ext uri="{FF2B5EF4-FFF2-40B4-BE49-F238E27FC236}">
                  <a16:creationId xmlns:a16="http://schemas.microsoft.com/office/drawing/2014/main" id="{182F11E8-123C-450B-8B04-A4ECAAF1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052" y="1246840"/>
              <a:ext cx="852556" cy="38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Bolted</a:t>
              </a:r>
              <a:r>
                <a:rPr lang="zh-CN" altLang="en-US" sz="10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flanges</a:t>
              </a:r>
              <a:endParaRPr lang="en-US" altLang="en-US" sz="2400"/>
            </a:p>
          </p:txBody>
        </p:sp>
        <p:grpSp>
          <p:nvGrpSpPr>
            <p:cNvPr id="4148" name="Group 282">
              <a:extLst>
                <a:ext uri="{FF2B5EF4-FFF2-40B4-BE49-F238E27FC236}">
                  <a16:creationId xmlns:a16="http://schemas.microsoft.com/office/drawing/2014/main" id="{99BA336A-3C9E-4055-9126-DB4926B9A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226" y="2584471"/>
              <a:ext cx="7104700" cy="1816636"/>
              <a:chOff x="1926" y="10016"/>
              <a:chExt cx="9798" cy="2579"/>
            </a:xfrm>
          </p:grpSpPr>
          <p:sp>
            <p:nvSpPr>
              <p:cNvPr id="4160" name="Line 325">
                <a:extLst>
                  <a:ext uri="{FF2B5EF4-FFF2-40B4-BE49-F238E27FC236}">
                    <a16:creationId xmlns:a16="http://schemas.microsoft.com/office/drawing/2014/main" id="{885520BB-722A-4C27-98A7-8241ED2CD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6" y="10712"/>
                <a:ext cx="0" cy="1883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" name="Line 324">
                <a:extLst>
                  <a:ext uri="{FF2B5EF4-FFF2-40B4-BE49-F238E27FC236}">
                    <a16:creationId xmlns:a16="http://schemas.microsoft.com/office/drawing/2014/main" id="{A8A597BE-5DEE-4C4B-8F1D-B44B7E05D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88" y="10990"/>
                <a:ext cx="13" cy="1418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" name="Line 323">
                <a:extLst>
                  <a:ext uri="{FF2B5EF4-FFF2-40B4-BE49-F238E27FC236}">
                    <a16:creationId xmlns:a16="http://schemas.microsoft.com/office/drawing/2014/main" id="{57A958E5-5EA6-449C-A836-0A030D029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01" y="10590"/>
                <a:ext cx="5" cy="1796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" name="Rectangle 322">
                <a:extLst>
                  <a:ext uri="{FF2B5EF4-FFF2-40B4-BE49-F238E27FC236}">
                    <a16:creationId xmlns:a16="http://schemas.microsoft.com/office/drawing/2014/main" id="{D3D14535-3A8E-44D3-8A43-1575082B3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11493"/>
                <a:ext cx="1046" cy="231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4" name="Rectangle 321">
                <a:extLst>
                  <a:ext uri="{FF2B5EF4-FFF2-40B4-BE49-F238E27FC236}">
                    <a16:creationId xmlns:a16="http://schemas.microsoft.com/office/drawing/2014/main" id="{2ADA1B25-7864-49E1-9156-C9DE5453A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11504"/>
                <a:ext cx="2310" cy="191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5" name="Rectangle 320">
                <a:extLst>
                  <a:ext uri="{FF2B5EF4-FFF2-40B4-BE49-F238E27FC236}">
                    <a16:creationId xmlns:a16="http://schemas.microsoft.com/office/drawing/2014/main" id="{5C9F98CB-86D4-4F78-8B30-D059134B4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11804"/>
                <a:ext cx="1138" cy="199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6" name="Rectangle 319">
                <a:extLst>
                  <a:ext uri="{FF2B5EF4-FFF2-40B4-BE49-F238E27FC236}">
                    <a16:creationId xmlns:a16="http://schemas.microsoft.com/office/drawing/2014/main" id="{2ED2CACA-4D9E-45CD-948F-63941AC84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" y="11804"/>
                <a:ext cx="2093" cy="199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7" name="Rectangle 318">
                <a:extLst>
                  <a:ext uri="{FF2B5EF4-FFF2-40B4-BE49-F238E27FC236}">
                    <a16:creationId xmlns:a16="http://schemas.microsoft.com/office/drawing/2014/main" id="{BB99A610-3219-47D2-AF9B-867CC72DC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10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8" name="Rectangle 317">
                <a:extLst>
                  <a:ext uri="{FF2B5EF4-FFF2-40B4-BE49-F238E27FC236}">
                    <a16:creationId xmlns:a16="http://schemas.microsoft.com/office/drawing/2014/main" id="{0F312B7B-AF12-4BE6-AA55-736CBCE2A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1101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69" name="Rectangle 316">
                <a:extLst>
                  <a:ext uri="{FF2B5EF4-FFF2-40B4-BE49-F238E27FC236}">
                    <a16:creationId xmlns:a16="http://schemas.microsoft.com/office/drawing/2014/main" id="{0F7661EE-3073-45F9-A38A-2B93352B6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121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0" name="Rectangle 315">
                <a:extLst>
                  <a:ext uri="{FF2B5EF4-FFF2-40B4-BE49-F238E27FC236}">
                    <a16:creationId xmlns:a16="http://schemas.microsoft.com/office/drawing/2014/main" id="{3D4512E9-1070-4CBD-9C25-2D885C4CC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12117"/>
                <a:ext cx="132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1" name="Rectangle 314">
                <a:extLst>
                  <a:ext uri="{FF2B5EF4-FFF2-40B4-BE49-F238E27FC236}">
                    <a16:creationId xmlns:a16="http://schemas.microsoft.com/office/drawing/2014/main" id="{DC2DFE3B-8340-40DB-9639-2BDDE1CDD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" y="11001"/>
                <a:ext cx="132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2" name="Rectangle 313">
                <a:extLst>
                  <a:ext uri="{FF2B5EF4-FFF2-40B4-BE49-F238E27FC236}">
                    <a16:creationId xmlns:a16="http://schemas.microsoft.com/office/drawing/2014/main" id="{1AA056D4-F4C5-4290-B8CA-AE84FC758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" y="110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3" name="Rectangle 312">
                <a:extLst>
                  <a:ext uri="{FF2B5EF4-FFF2-40B4-BE49-F238E27FC236}">
                    <a16:creationId xmlns:a16="http://schemas.microsoft.com/office/drawing/2014/main" id="{419AAFEB-ADDC-4AA1-BFE9-0FAE479BA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" y="12101"/>
                <a:ext cx="132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4" name="Rectangle 311">
                <a:extLst>
                  <a:ext uri="{FF2B5EF4-FFF2-40B4-BE49-F238E27FC236}">
                    <a16:creationId xmlns:a16="http://schemas.microsoft.com/office/drawing/2014/main" id="{E52474D8-4489-40E1-AB45-55D27D59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" y="121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5" name="Rectangle 310">
                <a:extLst>
                  <a:ext uri="{FF2B5EF4-FFF2-40B4-BE49-F238E27FC236}">
                    <a16:creationId xmlns:a16="http://schemas.microsoft.com/office/drawing/2014/main" id="{3F0C50AF-2BF6-4ACE-A6C2-80190ABA5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" y="110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6" name="Rectangle 309">
                <a:extLst>
                  <a:ext uri="{FF2B5EF4-FFF2-40B4-BE49-F238E27FC236}">
                    <a16:creationId xmlns:a16="http://schemas.microsoft.com/office/drawing/2014/main" id="{83DBC770-1808-4522-9788-65AEDCA3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" y="11001"/>
                <a:ext cx="132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7" name="Rectangle 308">
                <a:extLst>
                  <a:ext uri="{FF2B5EF4-FFF2-40B4-BE49-F238E27FC236}">
                    <a16:creationId xmlns:a16="http://schemas.microsoft.com/office/drawing/2014/main" id="{DCA21C2E-2E66-449A-9274-B40633C33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" y="12101"/>
                <a:ext cx="131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8" name="Rectangle 307">
                <a:extLst>
                  <a:ext uri="{FF2B5EF4-FFF2-40B4-BE49-F238E27FC236}">
                    <a16:creationId xmlns:a16="http://schemas.microsoft.com/office/drawing/2014/main" id="{8963B879-A644-4818-A288-B640C353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" y="12101"/>
                <a:ext cx="132" cy="303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79" name="Rectangle 306">
                <a:extLst>
                  <a:ext uri="{FF2B5EF4-FFF2-40B4-BE49-F238E27FC236}">
                    <a16:creationId xmlns:a16="http://schemas.microsoft.com/office/drawing/2014/main" id="{BCD848FF-82C2-4948-903B-EA8C4139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0968"/>
                <a:ext cx="5928" cy="146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80" name="Text Box 304">
                <a:extLst>
                  <a:ext uri="{FF2B5EF4-FFF2-40B4-BE49-F238E27FC236}">
                    <a16:creationId xmlns:a16="http://schemas.microsoft.com/office/drawing/2014/main" id="{C1C57395-134A-483B-B13D-CD2CFF438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" y="10016"/>
                <a:ext cx="42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9494" tIns="34747" rIns="69494" bIns="34747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Input coupling connected to an electric motor, 50% of the power</a:t>
                </a:r>
                <a:endParaRPr lang="en-US" altLang="en-US" sz="2400" dirty="0"/>
              </a:p>
            </p:txBody>
          </p:sp>
          <p:sp>
            <p:nvSpPr>
              <p:cNvPr id="4182" name="Text Box 299">
                <a:extLst>
                  <a:ext uri="{FF2B5EF4-FFF2-40B4-BE49-F238E27FC236}">
                    <a16:creationId xmlns:a16="http://schemas.microsoft.com/office/drawing/2014/main" id="{FBE3EC32-4F10-47FD-809E-4D7F06C0F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0" y="12053"/>
                <a:ext cx="66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494" tIns="34747" rIns="69494" bIns="34747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n3</a:t>
                </a:r>
                <a:endParaRPr lang="en-US" altLang="en-US" sz="2400"/>
              </a:p>
            </p:txBody>
          </p:sp>
          <p:sp>
            <p:nvSpPr>
              <p:cNvPr id="4183" name="Text Box 298">
                <a:extLst>
                  <a:ext uri="{FF2B5EF4-FFF2-40B4-BE49-F238E27FC236}">
                    <a16:creationId xmlns:a16="http://schemas.microsoft.com/office/drawing/2014/main" id="{3290B308-B93E-4B90-AB09-EB2F86EE9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7" y="12087"/>
                <a:ext cx="66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494" tIns="34747" rIns="69494" bIns="34747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n2</a:t>
                </a:r>
                <a:endParaRPr lang="en-US" altLang="en-US" sz="2400"/>
              </a:p>
            </p:txBody>
          </p:sp>
          <p:sp>
            <p:nvSpPr>
              <p:cNvPr id="4184" name="Text Box 297">
                <a:extLst>
                  <a:ext uri="{FF2B5EF4-FFF2-40B4-BE49-F238E27FC236}">
                    <a16:creationId xmlns:a16="http://schemas.microsoft.com/office/drawing/2014/main" id="{B639904F-5E2F-4FD0-82DC-A4916C6F9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1" y="12069"/>
                <a:ext cx="66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494" tIns="34747" rIns="69494" bIns="34747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n1</a:t>
                </a:r>
                <a:endParaRPr lang="en-US" altLang="en-US" sz="2400"/>
              </a:p>
            </p:txBody>
          </p:sp>
          <p:sp>
            <p:nvSpPr>
              <p:cNvPr id="4185" name="Text Box 296">
                <a:extLst>
                  <a:ext uri="{FF2B5EF4-FFF2-40B4-BE49-F238E27FC236}">
                    <a16:creationId xmlns:a16="http://schemas.microsoft.com/office/drawing/2014/main" id="{959A1F1E-86BC-4501-9769-DDDFA0A35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3" y="11389"/>
                <a:ext cx="2301" cy="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494" tIns="34747" rIns="69494" bIns="34747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Top view with the cover and bolts removed</a:t>
                </a:r>
                <a:endParaRPr lang="en-US" altLang="en-US" sz="2400"/>
              </a:p>
            </p:txBody>
          </p:sp>
          <p:sp>
            <p:nvSpPr>
              <p:cNvPr id="4186" name="Rectangle 295">
                <a:extLst>
                  <a:ext uri="{FF2B5EF4-FFF2-40B4-BE49-F238E27FC236}">
                    <a16:creationId xmlns:a16="http://schemas.microsoft.com/office/drawing/2014/main" id="{35547849-3C53-4C08-AA6B-D96FFB4FE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11331"/>
                <a:ext cx="5496" cy="75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87" name="Oval 294">
                <a:extLst>
                  <a:ext uri="{FF2B5EF4-FFF2-40B4-BE49-F238E27FC236}">
                    <a16:creationId xmlns:a16="http://schemas.microsoft.com/office/drawing/2014/main" id="{EDF4DF4F-17F8-4129-950D-2ED07AAE4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11020"/>
                <a:ext cx="158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88" name="Oval 293">
                <a:extLst>
                  <a:ext uri="{FF2B5EF4-FFF2-40B4-BE49-F238E27FC236}">
                    <a16:creationId xmlns:a16="http://schemas.microsoft.com/office/drawing/2014/main" id="{DAF3B772-6A84-417B-94E8-D0AAE926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11631"/>
                <a:ext cx="157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89" name="Oval 292">
                <a:extLst>
                  <a:ext uri="{FF2B5EF4-FFF2-40B4-BE49-F238E27FC236}">
                    <a16:creationId xmlns:a16="http://schemas.microsoft.com/office/drawing/2014/main" id="{6EEEFE1D-CE79-4928-B658-CF8E8B1F2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12209"/>
                <a:ext cx="158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0" name="Oval 291">
                <a:extLst>
                  <a:ext uri="{FF2B5EF4-FFF2-40B4-BE49-F238E27FC236}">
                    <a16:creationId xmlns:a16="http://schemas.microsoft.com/office/drawing/2014/main" id="{4BDB750E-140F-4544-B09C-11E5C6463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5" y="11003"/>
                <a:ext cx="157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1" name="Oval 290">
                <a:extLst>
                  <a:ext uri="{FF2B5EF4-FFF2-40B4-BE49-F238E27FC236}">
                    <a16:creationId xmlns:a16="http://schemas.microsoft.com/office/drawing/2014/main" id="{0D448B2E-85D5-4959-A837-FF2BF3FC2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11003"/>
                <a:ext cx="158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2" name="Oval 289">
                <a:extLst>
                  <a:ext uri="{FF2B5EF4-FFF2-40B4-BE49-F238E27FC236}">
                    <a16:creationId xmlns:a16="http://schemas.microsoft.com/office/drawing/2014/main" id="{F3BC6DFC-B123-41F2-8D25-A02DA755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2209"/>
                <a:ext cx="158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3" name="Oval 288">
                <a:extLst>
                  <a:ext uri="{FF2B5EF4-FFF2-40B4-BE49-F238E27FC236}">
                    <a16:creationId xmlns:a16="http://schemas.microsoft.com/office/drawing/2014/main" id="{372F93FC-4971-4A25-8BFA-31CFCDA3E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12226"/>
                <a:ext cx="158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4" name="Oval 287">
                <a:extLst>
                  <a:ext uri="{FF2B5EF4-FFF2-40B4-BE49-F238E27FC236}">
                    <a16:creationId xmlns:a16="http://schemas.microsoft.com/office/drawing/2014/main" id="{B5231B98-7C7E-435B-8CCD-91885DF20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5" y="11003"/>
                <a:ext cx="158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5" name="Oval 286">
                <a:extLst>
                  <a:ext uri="{FF2B5EF4-FFF2-40B4-BE49-F238E27FC236}">
                    <a16:creationId xmlns:a16="http://schemas.microsoft.com/office/drawing/2014/main" id="{EEC1DC58-4FC9-4AA5-83A8-028C25A4E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2" y="11614"/>
                <a:ext cx="157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6" name="Oval 285">
                <a:extLst>
                  <a:ext uri="{FF2B5EF4-FFF2-40B4-BE49-F238E27FC236}">
                    <a16:creationId xmlns:a16="http://schemas.microsoft.com/office/drawing/2014/main" id="{BF200C3C-627A-49C7-9DE6-932F8890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2" y="12209"/>
                <a:ext cx="157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7" name="Oval 284">
                <a:extLst>
                  <a:ext uri="{FF2B5EF4-FFF2-40B4-BE49-F238E27FC236}">
                    <a16:creationId xmlns:a16="http://schemas.microsoft.com/office/drawing/2014/main" id="{1EAC873C-BABE-40C3-B1BD-4A2147CE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7" y="11003"/>
                <a:ext cx="157" cy="1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198" name="Oval 283">
                <a:extLst>
                  <a:ext uri="{FF2B5EF4-FFF2-40B4-BE49-F238E27FC236}">
                    <a16:creationId xmlns:a16="http://schemas.microsoft.com/office/drawing/2014/main" id="{0D27E5D5-1177-429A-B5B0-5E14193EE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3" y="12226"/>
                <a:ext cx="158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149" name="Text Box 327">
              <a:extLst>
                <a:ext uri="{FF2B5EF4-FFF2-40B4-BE49-F238E27FC236}">
                  <a16:creationId xmlns:a16="http://schemas.microsoft.com/office/drawing/2014/main" id="{1AA57DA8-9F78-4FA2-8619-BDA18CEFD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4397" y="3149584"/>
              <a:ext cx="85248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Bolt holes</a:t>
              </a:r>
              <a:endParaRPr lang="en-US" altLang="en-US" sz="240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F7ECBAD-C4E8-4562-A5B4-6B4B976E512D}"/>
                </a:ext>
              </a:extLst>
            </p:cNvPr>
            <p:cNvSpPr/>
            <p:nvPr/>
          </p:nvSpPr>
          <p:spPr bwMode="auto">
            <a:xfrm>
              <a:off x="2406289" y="3024938"/>
              <a:ext cx="245858" cy="10813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ACB13FBB-63B4-47C7-B6F7-6B990583239C}"/>
                </a:ext>
              </a:extLst>
            </p:cNvPr>
            <p:cNvSpPr/>
            <p:nvPr/>
          </p:nvSpPr>
          <p:spPr bwMode="auto">
            <a:xfrm>
              <a:off x="4760222" y="3039531"/>
              <a:ext cx="266755" cy="11427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E20C44C8-D2F3-4186-BA7F-0E74D3F3060C}"/>
                </a:ext>
              </a:extLst>
            </p:cNvPr>
            <p:cNvSpPr/>
            <p:nvPr/>
          </p:nvSpPr>
          <p:spPr bwMode="auto">
            <a:xfrm>
              <a:off x="4680831" y="2950649"/>
              <a:ext cx="439828" cy="999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cxnSp>
          <p:nvCxnSpPr>
            <p:cNvPr id="4153" name="Straight Connector 3">
              <a:extLst>
                <a:ext uri="{FF2B5EF4-FFF2-40B4-BE49-F238E27FC236}">
                  <a16:creationId xmlns:a16="http://schemas.microsoft.com/office/drawing/2014/main" id="{3D6F82B6-3C3F-4B27-854B-8DCE31661D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02166" y="4363919"/>
              <a:ext cx="323879" cy="6179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54" name="Oval 4">
              <a:extLst>
                <a:ext uri="{FF2B5EF4-FFF2-40B4-BE49-F238E27FC236}">
                  <a16:creationId xmlns:a16="http://schemas.microsoft.com/office/drawing/2014/main" id="{90EC0C03-32EC-49CF-B25A-E13655DFB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228" y="1063656"/>
              <a:ext cx="763176" cy="77192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55" name="Oval 289">
              <a:extLst>
                <a:ext uri="{FF2B5EF4-FFF2-40B4-BE49-F238E27FC236}">
                  <a16:creationId xmlns:a16="http://schemas.microsoft.com/office/drawing/2014/main" id="{1AEC3646-821C-4A19-AA66-6B081607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7" y="673997"/>
              <a:ext cx="1598007" cy="156762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56" name="Oval 290">
              <a:extLst>
                <a:ext uri="{FF2B5EF4-FFF2-40B4-BE49-F238E27FC236}">
                  <a16:creationId xmlns:a16="http://schemas.microsoft.com/office/drawing/2014/main" id="{091DA382-58BC-4D8D-949E-283E1C277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764" y="1055462"/>
              <a:ext cx="821757" cy="7869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57" name="Oval 291">
              <a:extLst>
                <a:ext uri="{FF2B5EF4-FFF2-40B4-BE49-F238E27FC236}">
                  <a16:creationId xmlns:a16="http://schemas.microsoft.com/office/drawing/2014/main" id="{FA8006AF-58FB-42B2-9C78-73CF6C0D7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521" y="696298"/>
              <a:ext cx="1568892" cy="15428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cxnSp>
          <p:nvCxnSpPr>
            <p:cNvPr id="4158" name="Straight Connector 6">
              <a:extLst>
                <a:ext uri="{FF2B5EF4-FFF2-40B4-BE49-F238E27FC236}">
                  <a16:creationId xmlns:a16="http://schemas.microsoft.com/office/drawing/2014/main" id="{3D2796DF-0AA7-4E53-8C4E-BA95B3E7F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34080" y="639798"/>
              <a:ext cx="11990" cy="16825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9" name="Straight Connector 294">
              <a:extLst>
                <a:ext uri="{FF2B5EF4-FFF2-40B4-BE49-F238E27FC236}">
                  <a16:creationId xmlns:a16="http://schemas.microsoft.com/office/drawing/2014/main" id="{AA23BE03-F3C3-46C7-99E0-34BC92F03D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1369" y="733721"/>
              <a:ext cx="11990" cy="16825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00" name="TextBox 14">
            <a:extLst>
              <a:ext uri="{FF2B5EF4-FFF2-40B4-BE49-F238E27FC236}">
                <a16:creationId xmlns:a16="http://schemas.microsoft.com/office/drawing/2014/main" id="{7426FD3B-03B3-4498-B652-B62EECF5A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83" y="4662752"/>
            <a:ext cx="7153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Input: n1=2600rpm, 70 KW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n3 =400±3 rpm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100% efficiency</a:t>
            </a:r>
          </a:p>
        </p:txBody>
      </p:sp>
      <p:sp>
        <p:nvSpPr>
          <p:cNvPr id="4101" name="TextBox 15">
            <a:extLst>
              <a:ext uri="{FF2B5EF4-FFF2-40B4-BE49-F238E27FC236}">
                <a16:creationId xmlns:a16="http://schemas.microsoft.com/office/drawing/2014/main" id="{A1D60A19-84C0-4016-A8E3-FDAFBF16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1173163"/>
            <a:ext cx="379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  <p:pic>
        <p:nvPicPr>
          <p:cNvPr id="4103" name="Picture 104">
            <a:extLst>
              <a:ext uri="{FF2B5EF4-FFF2-40B4-BE49-F238E27FC236}">
                <a16:creationId xmlns:a16="http://schemas.microsoft.com/office/drawing/2014/main" id="{DC9A85E2-B633-499B-B2D8-9F4AAEB0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>
            <a:off x="4668838" y="2903538"/>
            <a:ext cx="792162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104">
            <a:extLst>
              <a:ext uri="{FF2B5EF4-FFF2-40B4-BE49-F238E27FC236}">
                <a16:creationId xmlns:a16="http://schemas.microsoft.com/office/drawing/2014/main" id="{4B61FB33-9B51-4327-96F9-8CBCB295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>
            <a:off x="2301875" y="2884488"/>
            <a:ext cx="792163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5" name="Text Box 327">
            <a:extLst>
              <a:ext uri="{FF2B5EF4-FFF2-40B4-BE49-F238E27FC236}">
                <a16:creationId xmlns:a16="http://schemas.microsoft.com/office/drawing/2014/main" id="{9B11F2CA-2D1B-4BB0-8F54-82D066AE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075113"/>
            <a:ext cx="852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494" tIns="34747" rIns="69494" bIns="347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cs typeface="Times New Roman" panose="02020603050405020304" pitchFamily="18" charset="0"/>
              </a:rPr>
              <a:t>End caps</a:t>
            </a:r>
            <a:endParaRPr lang="en-US" altLang="en-US" sz="2400"/>
          </a:p>
        </p:txBody>
      </p:sp>
      <p:pic>
        <p:nvPicPr>
          <p:cNvPr id="4112" name="Picture 104">
            <a:extLst>
              <a:ext uri="{FF2B5EF4-FFF2-40B4-BE49-F238E27FC236}">
                <a16:creationId xmlns:a16="http://schemas.microsoft.com/office/drawing/2014/main" id="{1E03E5D0-26EF-4AB3-AD7F-2E2D85EA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>
            <a:off x="4643438" y="4013200"/>
            <a:ext cx="792162" cy="8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5" name="TextBox 116">
            <a:extLst>
              <a:ext uri="{FF2B5EF4-FFF2-40B4-BE49-F238E27FC236}">
                <a16:creationId xmlns:a16="http://schemas.microsoft.com/office/drawing/2014/main" id="{7EE58AE5-B26C-44DE-841A-6FC792BB9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58" y="2536656"/>
            <a:ext cx="1552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/>
              <a:t>Output coupling</a:t>
            </a:r>
          </a:p>
        </p:txBody>
      </p:sp>
      <p:cxnSp>
        <p:nvCxnSpPr>
          <p:cNvPr id="4116" name="Straight Connector 4">
            <a:extLst>
              <a:ext uri="{FF2B5EF4-FFF2-40B4-BE49-F238E27FC236}">
                <a16:creationId xmlns:a16="http://schemas.microsoft.com/office/drawing/2014/main" id="{83F44D1A-D99A-4254-BC3C-BE08045EEC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35675" y="3106738"/>
            <a:ext cx="276225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7" name="Text Box 297">
            <a:extLst>
              <a:ext uri="{FF2B5EF4-FFF2-40B4-BE49-F238E27FC236}">
                <a16:creationId xmlns:a16="http://schemas.microsoft.com/office/drawing/2014/main" id="{9FF3C2EB-A641-4322-BBDB-5803AA5C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517900"/>
            <a:ext cx="6524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494" tIns="34747" rIns="69494" bIns="3474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cs typeface="Times New Roman" panose="02020603050405020304" pitchFamily="18" charset="0"/>
              </a:rPr>
              <a:t>Shaft 1</a:t>
            </a:r>
            <a:endParaRPr lang="en-US" altLang="en-US" sz="2400"/>
          </a:p>
        </p:txBody>
      </p:sp>
      <p:sp>
        <p:nvSpPr>
          <p:cNvPr id="4118" name="Text Box 297">
            <a:extLst>
              <a:ext uri="{FF2B5EF4-FFF2-40B4-BE49-F238E27FC236}">
                <a16:creationId xmlns:a16="http://schemas.microsoft.com/office/drawing/2014/main" id="{5FD8230C-94E4-4DB5-A07E-A58DE25F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194050"/>
            <a:ext cx="6524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494" tIns="34747" rIns="69494" bIns="3474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cs typeface="Times New Roman" panose="02020603050405020304" pitchFamily="18" charset="0"/>
              </a:rPr>
              <a:t>Shaft 2</a:t>
            </a:r>
            <a:endParaRPr lang="en-US" altLang="en-US" sz="2400"/>
          </a:p>
        </p:txBody>
      </p:sp>
      <p:sp>
        <p:nvSpPr>
          <p:cNvPr id="4119" name="Text Box 297">
            <a:extLst>
              <a:ext uri="{FF2B5EF4-FFF2-40B4-BE49-F238E27FC236}">
                <a16:creationId xmlns:a16="http://schemas.microsoft.com/office/drawing/2014/main" id="{B176AAF9-9C3E-4E3E-A7A4-A90959E4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3273425"/>
            <a:ext cx="6524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494" tIns="34747" rIns="69494" bIns="3474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000000"/>
                </a:solidFill>
                <a:cs typeface="Times New Roman" panose="02020603050405020304" pitchFamily="18" charset="0"/>
              </a:rPr>
              <a:t>Shaft 3</a:t>
            </a:r>
            <a:endParaRPr lang="en-US" altLang="en-US" sz="2400"/>
          </a:p>
        </p:txBody>
      </p:sp>
      <p:pic>
        <p:nvPicPr>
          <p:cNvPr id="4123" name="Picture 104">
            <a:extLst>
              <a:ext uri="{FF2B5EF4-FFF2-40B4-BE49-F238E27FC236}">
                <a16:creationId xmlns:a16="http://schemas.microsoft.com/office/drawing/2014/main" id="{0E749217-0175-45C0-9B91-E2936A6F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>
            <a:off x="3492500" y="2851640"/>
            <a:ext cx="792163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04">
            <a:extLst>
              <a:ext uri="{FF2B5EF4-FFF2-40B4-BE49-F238E27FC236}">
                <a16:creationId xmlns:a16="http://schemas.microsoft.com/office/drawing/2014/main" id="{13616C55-63BE-9200-C5FD-8B2E009E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 flipV="1">
            <a:off x="2287441" y="4023019"/>
            <a:ext cx="792163" cy="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4">
            <a:extLst>
              <a:ext uri="{FF2B5EF4-FFF2-40B4-BE49-F238E27FC236}">
                <a16:creationId xmlns:a16="http://schemas.microsoft.com/office/drawing/2014/main" id="{32F9A3F7-A0D4-8FB4-C04D-4B3AF0E8E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"/>
          <a:stretch>
            <a:fillRect/>
          </a:stretch>
        </p:blipFill>
        <p:spPr bwMode="auto">
          <a:xfrm flipV="1">
            <a:off x="3476789" y="4024591"/>
            <a:ext cx="792163" cy="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149">
            <a:extLst>
              <a:ext uri="{FF2B5EF4-FFF2-40B4-BE49-F238E27FC236}">
                <a16:creationId xmlns:a16="http://schemas.microsoft.com/office/drawing/2014/main" id="{62479670-2442-BDE0-CF5E-75E6931517D6}"/>
              </a:ext>
            </a:extLst>
          </p:cNvPr>
          <p:cNvSpPr/>
          <p:nvPr/>
        </p:nvSpPr>
        <p:spPr bwMode="auto">
          <a:xfrm>
            <a:off x="2475630" y="2683644"/>
            <a:ext cx="439737" cy="1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Rounded Rectangle 147">
            <a:extLst>
              <a:ext uri="{FF2B5EF4-FFF2-40B4-BE49-F238E27FC236}">
                <a16:creationId xmlns:a16="http://schemas.microsoft.com/office/drawing/2014/main" id="{6B65463E-42C1-E950-5694-3ADEE332EA79}"/>
              </a:ext>
            </a:extLst>
          </p:cNvPr>
          <p:cNvSpPr/>
          <p:nvPr/>
        </p:nvSpPr>
        <p:spPr bwMode="auto">
          <a:xfrm>
            <a:off x="2551470" y="4104967"/>
            <a:ext cx="245807" cy="1081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Rounded Rectangle 149">
            <a:extLst>
              <a:ext uri="{FF2B5EF4-FFF2-40B4-BE49-F238E27FC236}">
                <a16:creationId xmlns:a16="http://schemas.microsoft.com/office/drawing/2014/main" id="{828E4C00-943B-8F1F-6849-B91C805D7711}"/>
              </a:ext>
            </a:extLst>
          </p:cNvPr>
          <p:cNvSpPr/>
          <p:nvPr/>
        </p:nvSpPr>
        <p:spPr bwMode="auto">
          <a:xfrm>
            <a:off x="2460881" y="4183064"/>
            <a:ext cx="439737" cy="1000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Text Box 304">
            <a:extLst>
              <a:ext uri="{FF2B5EF4-FFF2-40B4-BE49-F238E27FC236}">
                <a16:creationId xmlns:a16="http://schemas.microsoft.com/office/drawing/2014/main" id="{C37DE783-D851-F049-5DC9-1D9B622C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410" y="4215013"/>
            <a:ext cx="3074585" cy="43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494" tIns="34747" rIns="69494" bIns="3474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Input coupling connected to an electric motor, 50% of the power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4056" y="3534158"/>
            <a:ext cx="3859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Gear reducers</a:t>
            </a:r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735268" y="5087067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3"/>
              </a:rPr>
              <a:t>https://www.youtube.com/watch?v=8Li8w9EH0Sk</a:t>
            </a:r>
            <a:endParaRPr lang="en-US" altLang="en-US" sz="2400" dirty="0"/>
          </a:p>
        </p:txBody>
      </p:sp>
      <p:sp>
        <p:nvSpPr>
          <p:cNvPr id="14344" name="Rectangle 1"/>
          <p:cNvSpPr>
            <a:spLocks noChangeArrowheads="1"/>
          </p:cNvSpPr>
          <p:nvPr/>
        </p:nvSpPr>
        <p:spPr bwMode="auto">
          <a:xfrm>
            <a:off x="676275" y="5959475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4"/>
              </a:rPr>
              <a:t>https://www.youtube.com/watch?v=hvPhUIntHs0</a:t>
            </a:r>
            <a:endParaRPr lang="en-US" altLang="en-US" sz="24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3050" y="196850"/>
            <a:ext cx="8779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Recall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9C350-6F1F-D0CA-3C21-17E344F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93BFC-8B0D-4282-B49B-1EB9B9389D3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E30D7-BBB7-585F-CF87-9E871F30E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04" y="1219199"/>
            <a:ext cx="3795464" cy="2670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81B35-1A08-1E4A-812D-30E66634C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35" y="717754"/>
            <a:ext cx="3810352" cy="2914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E39AF1-A15F-7C1A-3DC2-33991108332F}"/>
              </a:ext>
            </a:extLst>
          </p:cNvPr>
          <p:cNvSpPr txBox="1"/>
          <p:nvPr/>
        </p:nvSpPr>
        <p:spPr>
          <a:xfrm>
            <a:off x="742335" y="408767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https://www.youtube.com/watch?v=b66_rPsUD1w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https://encrypted-tbn1.gstatic.com/images?q=tbn:ANd9GcS2dbQtgXfzAq4f3M1Rkx266X0gcn1woHwApPkWyXrb1qAAmpa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349375"/>
            <a:ext cx="427672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" descr="http://m1.behance.net/rendition/modules/42781609/disp/de2c1e20859cf8a899d46143df5bd353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r="34492" b="9448"/>
          <a:stretch>
            <a:fillRect/>
          </a:stretch>
        </p:blipFill>
        <p:spPr bwMode="auto">
          <a:xfrm>
            <a:off x="4568825" y="866775"/>
            <a:ext cx="444500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58800" y="569913"/>
            <a:ext cx="5116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More two-stage gear reducers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0772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How and where to start?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Gear train:	Speed and speed ratio &gt;&gt;&gt;&gt; train design and gear geometry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Design and calculation: Knowing the power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Power and speed &gt;&gt;&gt; torque for each shaft &gt;&gt;&gt;&gt;&gt; 	shaft design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Gear forces and strength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Bearing selection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0B2A9CF-EC4A-7B84-46A4-50EA1D37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32" y="2734844"/>
            <a:ext cx="84533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The distances between gears on the middle shaft: about 10 mm, use a should there.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Distance between gears and the housing inner wall: about 10 mm. Make sure the shaft deflections are small while avoiding interference. This means that the shaft cannot be two long and too thin.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As for the module and number of teeth of gears, think, which set is under a larger torque?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If the gear is small, consider a gear shaft.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The length of the shaft with an outlet should consider the size of the input/output element and the bolt heads on the end cap there. 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Make sure you have proper shoulders for your shaft. The outlet shaft should also have a shoulder for the input/output element although we don't do its structural design. 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The end cap that allows the shaft outlet should have a seal.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The shaft and gear, the shaft and bearing should have proper fits. Pay attention to how fits and tolerances are expressed on the assembly and part drawings.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The keyways of each shaft may be placed along the same line only for simplicity here. 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 b="0" dirty="0"/>
              <a:t>Each assembly drawing needs overall dimensions and fit dimensions. No part dimensions should be on the assembly, but all parts should be labeled, numbered, and listed.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245C6-A86D-B81B-5944-7F75B1416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1"/>
          <a:stretch/>
        </p:blipFill>
        <p:spPr>
          <a:xfrm>
            <a:off x="1095806" y="186813"/>
            <a:ext cx="7345680" cy="24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5693E-4F31-D72F-C837-2CB92FD8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E08B4-BA0A-421E-BEFE-9D618FF2C8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737B7-DDF4-CB0D-61A1-4EF26E5FA3C6}"/>
              </a:ext>
            </a:extLst>
          </p:cNvPr>
          <p:cNvSpPr txBox="1"/>
          <p:nvPr/>
        </p:nvSpPr>
        <p:spPr>
          <a:xfrm>
            <a:off x="1013460" y="1572518"/>
            <a:ext cx="71780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Keyway stress concentration factors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Based on </a:t>
            </a:r>
            <a:r>
              <a:rPr lang="en-US" sz="24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Spotts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40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Shoup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(1998)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chrome-nickel alloys (or SAE 3140, S</a:t>
            </a:r>
            <a:r>
              <a:rPr lang="en-US" sz="2400" i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 710 MPa) may be 2.07, </a:t>
            </a:r>
          </a:p>
          <a:p>
            <a:endParaRPr lang="en-US" i="0" dirty="0">
              <a:ea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medium-carbon steel (or SAE 1045, S</a:t>
            </a:r>
            <a:r>
              <a:rPr lang="en-US" sz="2400" i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</a:t>
            </a:r>
            <a:r>
              <a:rPr lang="en-US" sz="24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~ 550 MPa) may be 1.61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5149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558800" y="4991100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The major portion of your assembly is similar to this one, but you don’t need to draw the input-output elements. However, you need show the entire structure between end caps and proper assembly dimensions. You also need to label the parts and create a part list on top of your title block of the drawing.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50658-C5C0-FD8A-802B-AD4B6E29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76" y="978808"/>
            <a:ext cx="5718682" cy="3414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841625" y="754063"/>
            <a:ext cx="4697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800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8658" y="2005525"/>
            <a:ext cx="71857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Any innovative design options? </a:t>
            </a:r>
          </a:p>
          <a:p>
            <a:pPr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 better arrangement? Compact design?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Using a novel gear (or new types of gears)?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Novel gear box structure?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Convenience for maintenance?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Multifunctional?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Additive manufacturing of parts or the housing?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632</Words>
  <Application>Microsoft Office PowerPoint</Application>
  <PresentationFormat>On-screen Show (4:3)</PresentationFormat>
  <Paragraphs>79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qwa947</dc:creator>
  <cp:lastModifiedBy>Q. Jane Wang</cp:lastModifiedBy>
  <cp:revision>119</cp:revision>
  <cp:lastPrinted>2014-04-21T21:16:05Z</cp:lastPrinted>
  <dcterms:created xsi:type="dcterms:W3CDTF">2004-04-20T16:24:08Z</dcterms:created>
  <dcterms:modified xsi:type="dcterms:W3CDTF">2023-10-09T01:37:42Z</dcterms:modified>
</cp:coreProperties>
</file>