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Thi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Thin-italic.fntdata"/><Relationship Id="rId14" Type="http://schemas.openxmlformats.org/officeDocument/2006/relationships/slide" Target="slides/slide9.xml"/><Relationship Id="rId36" Type="http://schemas.openxmlformats.org/officeDocument/2006/relationships/font" Target="fonts/RobotoThin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Th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66f46f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66f46f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66f46f53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66f46f53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4622c958_0_2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4622c958_0_2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4622c958_0_2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4622c958_0_2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66f46f53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66f46f53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4622c958_0_2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4622c958_0_2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4622c95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4622c95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4622c958_0_2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4622c958_0_2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66f46f53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66f46f53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4622c95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4622c95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66f46f53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66f46f53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66f46f5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66f46f5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64bc04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64bc04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4622c958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4622c958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4622c958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4622c958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4622c95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4622c95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66f46f53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66f46f53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966f46f5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966f46f5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84622c958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84622c95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66f46f5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66f46f5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66f46f5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66f46f5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966f46f53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966f46f53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66f46f5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66f46f5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66f46f5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66f46f5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66f46f53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66f46f53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66f46f53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66f46f53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48afa3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48afa3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4622c958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4622c958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4622c958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4622c958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- File Sharing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Brogrammers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1892825"/>
            <a:ext cx="85206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/>
              <a:t>Project Architecture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-3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Classification of REST API’s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24" y="521338"/>
            <a:ext cx="7239049" cy="4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1892825"/>
            <a:ext cx="85206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Database &amp; Testing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After midsems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778000"/>
            <a:ext cx="85206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Database uses MySQL on the EC2 instance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( Name, Email, PhoneNumber, Username, Password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Pairing ( Sender, Receiver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FilePending ( Sender, Receiver, filename, filehash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FileLog ( Sender, Receiver, Filename, FileSize,Filehash, Time, Action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24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After midsems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6600" y="1033975"/>
            <a:ext cx="91074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</a:t>
            </a:r>
            <a:r>
              <a:rPr b="1" lang="en" sz="2400"/>
              <a:t>Triggers to record Download and Upload logs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History tab of the Web and Android apps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used to view what files have been uploaded and downloaded by the user</a:t>
            </a:r>
            <a:br>
              <a:rPr lang="en" sz="1800"/>
            </a:b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 Helper Functions to interact with Database</a:t>
            </a:r>
            <a:endParaRPr b="1"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Form the database access layer - Interface between the REST APIs and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 APIs need not connect to the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APIs use the helper functions to perform database operations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After midsems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38700" y="1279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using </a:t>
            </a:r>
            <a:r>
              <a:rPr b="1" lang="en"/>
              <a:t>PyUnit</a:t>
            </a:r>
            <a:r>
              <a:rPr lang="en"/>
              <a:t> in python3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tests for </a:t>
            </a:r>
            <a:r>
              <a:rPr b="1" lang="en"/>
              <a:t>server API </a:t>
            </a:r>
            <a:r>
              <a:rPr lang="en"/>
              <a:t>and </a:t>
            </a:r>
            <a:r>
              <a:rPr b="1" lang="en"/>
              <a:t>Database helper </a:t>
            </a:r>
            <a:r>
              <a:rPr lang="en"/>
              <a:t>functions.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Positive </a:t>
            </a:r>
            <a:r>
              <a:rPr lang="en"/>
              <a:t>and </a:t>
            </a:r>
            <a:r>
              <a:rPr b="1" lang="en"/>
              <a:t>Negative </a:t>
            </a:r>
            <a:r>
              <a:rPr lang="en"/>
              <a:t>tests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can be found in Engine Folder of UP Github Repo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1892825"/>
            <a:ext cx="85206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Server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</a:t>
            </a:r>
            <a:r>
              <a:rPr b="1" lang="en"/>
              <a:t>REST API endpoint</a:t>
            </a:r>
            <a:r>
              <a:rPr lang="en"/>
              <a:t> and </a:t>
            </a:r>
            <a:r>
              <a:rPr b="1" lang="en"/>
              <a:t>Web Application</a:t>
            </a:r>
            <a:r>
              <a:rPr lang="en"/>
              <a:t> are hosted on Amazon’s Electronic Cloud Compute (</a:t>
            </a:r>
            <a:r>
              <a:rPr b="1" lang="en"/>
              <a:t>EC2</a:t>
            </a:r>
            <a:r>
              <a:rPr lang="en"/>
              <a:t>) </a:t>
            </a:r>
            <a:r>
              <a:rPr lang="en"/>
              <a:t>instance.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</a:t>
            </a:r>
            <a:r>
              <a:rPr b="1" lang="en"/>
              <a:t>RESTful API environment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security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</a:t>
            </a:r>
            <a:r>
              <a:rPr b="1" lang="en"/>
              <a:t> SSH, HTTP, HTTPS</a:t>
            </a:r>
            <a:r>
              <a:rPr lang="en"/>
              <a:t> traffic allowed into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Procuring and registering domain name </a:t>
            </a:r>
            <a:r>
              <a:rPr b="1" i="1" lang="en"/>
              <a:t>up-karoon.ga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</a:t>
            </a:r>
            <a:r>
              <a:rPr b="1" lang="en"/>
              <a:t>HTTPS</a:t>
            </a:r>
            <a:r>
              <a:rPr lang="en"/>
              <a:t> encryption for secure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the </a:t>
            </a:r>
            <a:r>
              <a:rPr b="1" lang="en"/>
              <a:t>MySQL</a:t>
            </a:r>
            <a:r>
              <a:rPr lang="en"/>
              <a:t> database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Integration </a:t>
            </a:r>
            <a:r>
              <a:rPr lang="en"/>
              <a:t>with web and mobile application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1892825"/>
            <a:ext cx="85206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Mobile Application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 make </a:t>
            </a:r>
            <a:r>
              <a:rPr lang="en" sz="2100">
                <a:highlight>
                  <a:srgbClr val="FCE5CD"/>
                </a:highlight>
              </a:rPr>
              <a:t>file transfer</a:t>
            </a:r>
            <a:r>
              <a:rPr lang="en" sz="2100"/>
              <a:t> between </a:t>
            </a:r>
            <a:r>
              <a:rPr lang="en" sz="2100">
                <a:highlight>
                  <a:srgbClr val="D9EAD3"/>
                </a:highlight>
              </a:rPr>
              <a:t>heterogeneous</a:t>
            </a:r>
            <a:r>
              <a:rPr lang="en" sz="2100">
                <a:highlight>
                  <a:srgbClr val="D9EAD3"/>
                </a:highlight>
              </a:rPr>
              <a:t> devices</a:t>
            </a:r>
            <a:r>
              <a:rPr lang="en" sz="2100"/>
              <a:t> </a:t>
            </a:r>
            <a:r>
              <a:rPr lang="en" sz="2100">
                <a:highlight>
                  <a:srgbClr val="EAD1DC"/>
                </a:highlight>
              </a:rPr>
              <a:t>simple and fast</a:t>
            </a:r>
            <a:r>
              <a:rPr lang="en" sz="2100"/>
              <a:t>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highlight>
                  <a:srgbClr val="FCE5CD"/>
                </a:highlight>
              </a:rPr>
              <a:t>File transfer</a:t>
            </a:r>
            <a:r>
              <a:rPr lang="en" sz="2100"/>
              <a:t> - Images, PDFs, Audio and Video files, etc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highlight>
                  <a:srgbClr val="D9EAD3"/>
                </a:highlight>
              </a:rPr>
              <a:t>Heterogeneous devices</a:t>
            </a:r>
            <a:r>
              <a:rPr lang="en" sz="2100"/>
              <a:t> - Web app and Android app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highlight>
                  <a:srgbClr val="EAD1DC"/>
                </a:highlight>
              </a:rPr>
              <a:t>Simple and fast</a:t>
            </a:r>
            <a:r>
              <a:rPr lang="en" sz="2100"/>
              <a:t> - Minimal steps and optimizations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868425" y="-76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Mobile-Application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08925"/>
            <a:ext cx="85206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`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952500"/>
            <a:ext cx="90773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90025" y="130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Mobile-Application: Back-end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08925"/>
            <a:ext cx="85206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Android Studio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Android Studio is the official integrated development environment for Google's Android operating system.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125" y="2919500"/>
            <a:ext cx="3358000" cy="16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23875"/>
            <a:ext cx="2470275" cy="24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525" y="2948900"/>
            <a:ext cx="3140976" cy="16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900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Mobile-Application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08925"/>
            <a:ext cx="85206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`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63" y="841675"/>
            <a:ext cx="67151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17537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Mobile-App: Front-end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460075" y="1097125"/>
            <a:ext cx="40227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XML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JAVA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675" y="1396000"/>
            <a:ext cx="2709150" cy="2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1892825"/>
            <a:ext cx="85206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Web </a:t>
            </a:r>
            <a:r>
              <a:rPr lang="en" sz="6000"/>
              <a:t>Application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0" y="2323800"/>
            <a:ext cx="8619749" cy="14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90025" y="130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Web-App : Back-end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684250"/>
            <a:ext cx="85206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ExpressJS Server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Express.js, or simply Express, is a web application framework for Node.js, released as free and open-source software under the MIT License.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25" y="2685250"/>
            <a:ext cx="3658375" cy="21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00" y="2035475"/>
            <a:ext cx="4978350" cy="29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- Front end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150" y="2916250"/>
            <a:ext cx="4224650" cy="20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424700" y="1337050"/>
            <a:ext cx="40227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HTML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CSS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JavaScript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Bootstrap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jQuery</a:t>
            </a:r>
            <a:endParaRPr b="1"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12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After Mid Sem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625"/>
            <a:ext cx="9143998" cy="42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1892825"/>
            <a:ext cx="85206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and Motivation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025" y="1246275"/>
            <a:ext cx="5091975" cy="3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and Motivation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28625"/>
            <a:ext cx="553242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File Sharing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8625"/>
            <a:ext cx="808258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 Satisfied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Security - Using HTTPS and Encoding while storing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Performance - Optimized code and AWS’s boost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Portability - Independent of OS, browser, device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Availability - Server online 24/7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Usability - Ease of access through smooth 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Correctness - steps against File corruption while transfer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0"/>
            <a:ext cx="9144000" cy="4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Suggestions from Crowd Testing</a:t>
            </a:r>
            <a:endParaRPr b="1" sz="6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0"/>
          <p:cNvGrpSpPr/>
          <p:nvPr/>
        </p:nvGrpSpPr>
        <p:grpSpPr>
          <a:xfrm>
            <a:off x="-449" y="3817117"/>
            <a:ext cx="9143704" cy="1250192"/>
            <a:chOff x="1593000" y="2322568"/>
            <a:chExt cx="5957975" cy="643500"/>
          </a:xfrm>
        </p:grpSpPr>
        <p:sp>
          <p:nvSpPr>
            <p:cNvPr id="108" name="Google Shape;108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2283020" y="2323749"/>
              <a:ext cx="20004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Sort History by timestamp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-449" y="2544747"/>
            <a:ext cx="9143704" cy="1250192"/>
            <a:chOff x="1593000" y="2322568"/>
            <a:chExt cx="5957975" cy="643500"/>
          </a:xfrm>
        </p:grpSpPr>
        <p:sp>
          <p:nvSpPr>
            <p:cNvPr id="116" name="Google Shape;116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2283021" y="239895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Redundant home button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-449" y="1272443"/>
            <a:ext cx="9143704" cy="1260167"/>
            <a:chOff x="1593000" y="2322568"/>
            <a:chExt cx="5957975" cy="648635"/>
          </a:xfrm>
        </p:grpSpPr>
        <p:sp>
          <p:nvSpPr>
            <p:cNvPr id="124" name="Google Shape;124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283004" y="2328903"/>
              <a:ext cx="2670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Timestamp for actions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-449" y="108"/>
            <a:ext cx="9143704" cy="1250192"/>
            <a:chOff x="1593000" y="2322568"/>
            <a:chExt cx="5957975" cy="643500"/>
          </a:xfrm>
        </p:grpSpPr>
        <p:sp>
          <p:nvSpPr>
            <p:cNvPr id="132" name="Google Shape;132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2283020" y="2323739"/>
              <a:ext cx="2249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Check for user existence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-449" y="3874461"/>
            <a:ext cx="9143704" cy="1268982"/>
            <a:chOff x="1593000" y="2322568"/>
            <a:chExt cx="5957975" cy="643500"/>
          </a:xfrm>
        </p:grpSpPr>
        <p:sp>
          <p:nvSpPr>
            <p:cNvPr id="144" name="Google Shape;14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Pairing between for users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08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-449" y="2582921"/>
            <a:ext cx="9143704" cy="1268982"/>
            <a:chOff x="1593000" y="2322568"/>
            <a:chExt cx="5957975" cy="643500"/>
          </a:xfrm>
        </p:grpSpPr>
        <p:sp>
          <p:nvSpPr>
            <p:cNvPr id="152" name="Google Shape;15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Send multiple files to a user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07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1"/>
          <p:cNvGrpSpPr/>
          <p:nvPr/>
        </p:nvGrpSpPr>
        <p:grpSpPr>
          <a:xfrm>
            <a:off x="-449" y="1291448"/>
            <a:ext cx="9143704" cy="1279116"/>
            <a:chOff x="1593000" y="2322568"/>
            <a:chExt cx="5957975" cy="648639"/>
          </a:xfrm>
        </p:grpSpPr>
        <p:sp>
          <p:nvSpPr>
            <p:cNvPr id="160" name="Google Shape;160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283004" y="2328907"/>
              <a:ext cx="1973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Send file to multiple users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-449" y="-56"/>
            <a:ext cx="9143704" cy="1268982"/>
            <a:chOff x="1593000" y="2322568"/>
            <a:chExt cx="5957975" cy="643500"/>
          </a:xfrm>
        </p:grpSpPr>
        <p:sp>
          <p:nvSpPr>
            <p:cNvPr id="168" name="Google Shape;168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342625" y="2399950"/>
              <a:ext cx="19137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Display details of Files - Timestamp, Size, Format</a:t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Resolved</a:t>
              </a:r>
              <a:endParaRPr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