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439910d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439910d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-24381" l="9739" r="-9739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5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5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5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6" name="Google Shape;236;p53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53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53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39" name="Google Shape;239;p53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0" name="Google Shape;240;p53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1" name="Google Shape;241;p53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53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3"/>
          <p:cNvSpPr txBox="1"/>
          <p:nvPr/>
        </p:nvSpPr>
        <p:spPr>
          <a:xfrm>
            <a:off x="567586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4"/>
          <p:cNvSpPr/>
          <p:nvPr/>
        </p:nvSpPr>
        <p:spPr>
          <a:xfrm>
            <a:off x="57225" y="529375"/>
            <a:ext cx="9020700" cy="2582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4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4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