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4"/>
    <p:sldMasterId id="2147483700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GoogleSans-regular.fntdata"/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4c7ebb75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4c7ebb75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Illustration">
  <p:cSld name="CUSTOM_7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b="-24382" l="9740" r="-9740" t="-13605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text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Blue">
  <p:cSld name="CUSTOM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ile only">
  <p:cSld name="CUSTOM_5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Logo only">
  <p:cSld name="CUSTOM_7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 txBox="1"/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t to know">
  <p:cSld name="CUSTOM_4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-25" y="0"/>
            <a:ext cx="9144054" cy="3413781"/>
          </a:xfrm>
          <a:custGeom>
            <a:rect b="b" l="l" r="r" t="t"/>
            <a:pathLst>
              <a:path extrusionOk="0" h="106689" w="285774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Green">
  <p:cSld name="CUSTOM_2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Blue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Frame">
  <p:cSld name="CUSTOM_9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fmla="val 9033816" name="adj1"/>
              <a:gd fmla="val 177328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/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-25" y="0"/>
            <a:ext cx="9144054" cy="3366811"/>
          </a:xfrm>
          <a:custGeom>
            <a:rect b="b" l="l" r="r" t="t"/>
            <a:pathLst>
              <a:path extrusionOk="0" h="104665" w="285774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 txBox="1"/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subTitle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le Description ">
  <p:cSld name="CUSTOM_8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Blue">
  <p:cSld name="CUSTOM_3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" type="body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 Blue">
  <p:cSld name="CUSTOM_3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8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8"/>
          <p:cNvSpPr txBox="1"/>
          <p:nvPr>
            <p:ph idx="1" type="subTitle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" type="body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1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0"/>
          <p:cNvSpPr txBox="1"/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30"/>
          <p:cNvSpPr txBox="1"/>
          <p:nvPr>
            <p:ph idx="1" type="subTitle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0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/>
          <p:nvPr/>
        </p:nvSpPr>
        <p:spPr>
          <a:xfrm>
            <a:off x="2001675" y="1253325"/>
            <a:ext cx="5140645" cy="2414169"/>
          </a:xfrm>
          <a:custGeom>
            <a:rect b="b" l="l" r="r" t="t"/>
            <a:pathLst>
              <a:path extrusionOk="0" h="141635" w="281795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1"/>
          <p:cNvSpPr txBox="1"/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1"/>
          <p:cNvSpPr txBox="1"/>
          <p:nvPr>
            <p:ph idx="1" type="subTitle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2" type="body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32"/>
          <p:cNvSpPr txBox="1"/>
          <p:nvPr>
            <p:ph idx="3" type="body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2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 - Left justified">
  <p:cSld name="CUSTOM_2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3"/>
          <p:cNvSpPr txBox="1"/>
          <p:nvPr>
            <p:ph idx="2" type="title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Green">
  <p:cSld name="CUSTOM_1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Orange">
  <p:cSld name="CUSTOM_14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Red">
  <p:cSld name="CUSTOM_14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Red">
  <p:cSld name="CUSTOM_2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37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Dark Yellow">
  <p:cSld name="CUSTOM_2_4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38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">
  <p:cSld name="CUSTOM_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9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39"/>
          <p:cNvSpPr txBox="1"/>
          <p:nvPr>
            <p:ph idx="1" type="subTitle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Green">
  <p:cSld name="CUSTOM_3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0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40"/>
          <p:cNvSpPr txBox="1"/>
          <p:nvPr>
            <p:ph idx="1" type="body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40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7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>
  <p:cSld name="Blank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">
  <p:cSld name="CUSTOM_2_3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43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62" name="Google Shape;162;p4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63" name="Google Shape;163;p4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64" name="Google Shape;164;p4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4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69" name="Google Shape;169;p4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0" name="Google Shape;170;p43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71" name="Google Shape;171;p4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4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4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4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4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terprise Presentation - Title and Subtitle 1">
  <p:cSld name="1_Enterprise Presentation - Title and Subtitle 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5550" lIns="71125" spcFirstLastPara="1" rIns="71125" wrap="square" tIns="35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Blank">
  <p:cSld name="CUSTOM_8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 1">
  <p:cSld name="CUSTOM_2_3_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46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82" name="Google Shape;182;p46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83" name="Google Shape;183;p46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84" name="Google Shape;184;p46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6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6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6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46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89" name="Google Shape;189;p46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" name="Google Shape;190;p46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91" name="Google Shape;191;p46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46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46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46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46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47"/>
          <p:cNvSpPr txBox="1"/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3 line body">
  <p:cSld name="MAIN_POINT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8"/>
          <p:cNvSpPr txBox="1"/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48"/>
          <p:cNvSpPr txBox="1"/>
          <p:nvPr>
            <p:ph idx="2" type="title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48"/>
          <p:cNvSpPr txBox="1"/>
          <p:nvPr>
            <p:ph idx="3" type="title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">
  <p:cSld name="MAIN_POINT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9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49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49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, and picture">
  <p:cSld name="TITLE_ONLY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50"/>
          <p:cNvSpPr txBox="1"/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50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Loading image...</a:t>
            </a:r>
            <a:endParaRPr b="0" i="0" sz="14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0"/>
          <p:cNvSpPr txBox="1"/>
          <p:nvPr>
            <p:ph idx="2" type="title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50"/>
          <p:cNvSpPr txBox="1"/>
          <p:nvPr>
            <p:ph idx="3" type="title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50"/>
          <p:cNvSpPr txBox="1"/>
          <p:nvPr>
            <p:ph idx="4" type="title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 1">
  <p:cSld name="MAIN_POINT_3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51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51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51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ssage">
  <p:cSld name="MAIN_POINT_1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52"/>
          <p:cNvSpPr txBox="1"/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Statement Template">
  <p:cSld name="BLANK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53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3" name="Google Shape;233;p53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4" name="Google Shape;234;p53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5" name="Google Shape;235;p53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6" name="Google Shape;236;p53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7" name="Google Shape;237;p53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8" name="Google Shape;238;p53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9" name="Google Shape;239;p53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53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53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53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53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44" name="Google Shape;244;p53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45" name="Google Shape;245;p53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6" name="Google Shape;246;p53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47" name="Google Shape;247;p53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29.xml"/><Relationship Id="rId42" Type="http://schemas.openxmlformats.org/officeDocument/2006/relationships/slideLayout" Target="../slideLayouts/slideLayout51.xml"/><Relationship Id="rId41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0.xml"/><Relationship Id="rId43" Type="http://schemas.openxmlformats.org/officeDocument/2006/relationships/theme" Target="../theme/theme2.xml"/><Relationship Id="rId24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2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29" Type="http://schemas.openxmlformats.org/officeDocument/2006/relationships/slideLayout" Target="../slideLayouts/slideLayout38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31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20.xml"/><Relationship Id="rId33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19.xml"/><Relationship Id="rId3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22.xml"/><Relationship Id="rId35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24.xml"/><Relationship Id="rId37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23.xml"/><Relationship Id="rId36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25.xml"/><Relationship Id="rId38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7031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447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100" y="4859975"/>
            <a:ext cx="820076" cy="11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88" r:id="rId32"/>
    <p:sldLayoutId id="2147483689" r:id="rId33"/>
    <p:sldLayoutId id="2147483690" r:id="rId34"/>
    <p:sldLayoutId id="2147483691" r:id="rId35"/>
    <p:sldLayoutId id="2147483692" r:id="rId36"/>
    <p:sldLayoutId id="2147483693" r:id="rId37"/>
    <p:sldLayoutId id="2147483694" r:id="rId38"/>
    <p:sldLayoutId id="2147483695" r:id="rId39"/>
    <p:sldLayoutId id="2147483696" r:id="rId40"/>
    <p:sldLayoutId id="2147483697" r:id="rId41"/>
    <p:sldLayoutId id="2147483698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4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54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54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54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54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54"/>
          <p:cNvSpPr txBox="1"/>
          <p:nvPr/>
        </p:nvSpPr>
        <p:spPr>
          <a:xfrm>
            <a:off x="562611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