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RURAL HEALTH UNIT </a:t>
            </a:r>
            <a:br>
              <a:rPr lang="en-US" dirty="0" smtClean="0"/>
            </a:br>
            <a:r>
              <a:rPr lang="en-US" dirty="0" smtClean="0"/>
              <a:t>FOR PERSON </a:t>
            </a:r>
            <a:r>
              <a:rPr lang="en-US" dirty="0"/>
              <a:t>WITH Disabilities</a:t>
            </a:r>
          </a:p>
        </p:txBody>
      </p:sp>
      <p:sp>
        <p:nvSpPr>
          <p:cNvPr id="3" name="Subtitle 2"/>
          <p:cNvSpPr>
            <a:spLocks noGrp="1"/>
          </p:cNvSpPr>
          <p:nvPr>
            <p:ph type="subTitle" idx="1"/>
          </p:nvPr>
        </p:nvSpPr>
        <p:spPr/>
        <p:txBody>
          <a:bodyPr>
            <a:normAutofit/>
          </a:bodyPr>
          <a:lstStyle/>
          <a:p>
            <a:r>
              <a:rPr lang="en-US" dirty="0" smtClean="0"/>
              <a:t> VALEN JUSTINE IAN </a:t>
            </a:r>
          </a:p>
          <a:p>
            <a:r>
              <a:rPr lang="en-US" dirty="0" smtClean="0"/>
              <a:t>BSIT 2-B</a:t>
            </a:r>
            <a:endParaRPr lang="en-US" dirty="0"/>
          </a:p>
        </p:txBody>
      </p:sp>
    </p:spTree>
    <p:extLst>
      <p:ext uri="{BB962C8B-B14F-4D97-AF65-F5344CB8AC3E}">
        <p14:creationId xmlns:p14="http://schemas.microsoft.com/office/powerpoint/2010/main" val="328477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451579" y="2015733"/>
            <a:ext cx="9603275" cy="2327668"/>
          </a:xfrm>
        </p:spPr>
        <p:txBody>
          <a:bodyPr/>
          <a:lstStyle/>
          <a:p>
            <a:r>
              <a:rPr lang="en-US" dirty="0"/>
              <a:t>Persons with Disabilities (PWDs) in rural areas often face significant barriers in accessing essential healthcare services, including limited mobility, lack of accessible facilities, and inadequate health record management. To bridge this gap, the Rural Health Unit (RHU) for PWD Application has been developed as a digital tool to streamline health services, promote inclusivity, and ensure that the unique needs of PWDs are met with care and efficiency.</a:t>
            </a:r>
          </a:p>
        </p:txBody>
      </p:sp>
    </p:spTree>
    <p:extLst>
      <p:ext uri="{BB962C8B-B14F-4D97-AF65-F5344CB8AC3E}">
        <p14:creationId xmlns:p14="http://schemas.microsoft.com/office/powerpoint/2010/main" val="154251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RELEVANCE/PURPOSE</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4784" y="1853754"/>
            <a:ext cx="5157216" cy="5004246"/>
          </a:xfrm>
        </p:spPr>
      </p:pic>
      <p:sp>
        <p:nvSpPr>
          <p:cNvPr id="5" name="Rectangle 4"/>
          <p:cNvSpPr/>
          <p:nvPr/>
        </p:nvSpPr>
        <p:spPr>
          <a:xfrm>
            <a:off x="652272" y="2047553"/>
            <a:ext cx="6096000" cy="2862322"/>
          </a:xfrm>
          <a:prstGeom prst="rect">
            <a:avLst/>
          </a:prstGeom>
        </p:spPr>
        <p:txBody>
          <a:bodyPr>
            <a:spAutoFit/>
          </a:bodyPr>
          <a:lstStyle/>
          <a:p>
            <a:pPr marL="285750" indent="-285750">
              <a:buFont typeface="Arial" panose="020B0604020202020204" pitchFamily="34" charset="0"/>
              <a:buChar char="•"/>
            </a:pPr>
            <a:r>
              <a:rPr lang="en-US" b="1" dirty="0"/>
              <a:t>Improves health record management</a:t>
            </a:r>
            <a:r>
              <a:rPr lang="en-US" dirty="0"/>
              <a:t> by maintaining up-to-date, accessible digital profiles for PWDs</a:t>
            </a:r>
            <a:r>
              <a:rPr lang="en-US" dirty="0" smtClean="0"/>
              <a:t>.</a:t>
            </a:r>
          </a:p>
          <a:p>
            <a:pPr marL="285750" indent="-285750">
              <a:buFont typeface="Arial" panose="020B0604020202020204" pitchFamily="34" charset="0"/>
              <a:buChar char="•"/>
            </a:pPr>
            <a:r>
              <a:rPr lang="en-US" dirty="0"/>
              <a:t>Facilitates faster service delivery by enabling RHU staff to monitor appointments, medications, and follow-ups efficiently</a:t>
            </a:r>
            <a:r>
              <a:rPr lang="en-US" dirty="0" smtClean="0"/>
              <a:t>.</a:t>
            </a:r>
          </a:p>
          <a:p>
            <a:pPr marL="285750" indent="-285750">
              <a:buFont typeface="Arial" panose="020B0604020202020204" pitchFamily="34" charset="0"/>
              <a:buChar char="•"/>
            </a:pPr>
            <a:r>
              <a:rPr lang="en-US" b="1" dirty="0"/>
              <a:t>Enhances inclusivity</a:t>
            </a:r>
            <a:r>
              <a:rPr lang="en-US" dirty="0"/>
              <a:t> by ensuring that healthcare programs are more responsive to the unique needs of PWDs</a:t>
            </a:r>
            <a:r>
              <a:rPr lang="en-US" dirty="0" smtClean="0"/>
              <a:t>.</a:t>
            </a:r>
          </a:p>
          <a:p>
            <a:pPr marL="285750" indent="-285750">
              <a:buFont typeface="Arial" panose="020B0604020202020204" pitchFamily="34" charset="0"/>
              <a:buChar char="•"/>
            </a:pPr>
            <a:r>
              <a:rPr lang="en-US" b="1" dirty="0"/>
              <a:t>Supports data-driven decision-making</a:t>
            </a:r>
            <a:r>
              <a:rPr lang="en-US" dirty="0"/>
              <a:t> by providing reliable statistics for planning and implementing health initiatives.</a:t>
            </a:r>
          </a:p>
        </p:txBody>
      </p:sp>
    </p:spTree>
    <p:extLst>
      <p:ext uri="{BB962C8B-B14F-4D97-AF65-F5344CB8AC3E}">
        <p14:creationId xmlns:p14="http://schemas.microsoft.com/office/powerpoint/2010/main" val="173064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Arial Black" panose="020B0A04020102020204" pitchFamily="34" charset="0"/>
              </a:rPr>
              <a:t>Nurse</a:t>
            </a:r>
            <a:r>
              <a:rPr lang="en-US" dirty="0" smtClean="0">
                <a:latin typeface="Arial Black" panose="020B0A04020102020204" pitchFamily="34" charset="0"/>
              </a:rPr>
              <a:t>:</a:t>
            </a:r>
          </a:p>
          <a:p>
            <a:r>
              <a:rPr lang="en-US" sz="1400" dirty="0" smtClean="0"/>
              <a:t>Used the system to access the resident/patient records.</a:t>
            </a:r>
          </a:p>
          <a:p>
            <a:r>
              <a:rPr lang="en-US" sz="1400" dirty="0" smtClean="0"/>
              <a:t>To manage and monitor the checkups</a:t>
            </a:r>
            <a:endParaRPr lang="en-US" sz="1400" dirty="0"/>
          </a:p>
          <a:p>
            <a:pPr marL="0" indent="0">
              <a:buNone/>
            </a:pPr>
            <a:r>
              <a:rPr lang="en-US" sz="2200" dirty="0" smtClean="0">
                <a:latin typeface="Arial Black" panose="020B0A04020102020204" pitchFamily="34" charset="0"/>
              </a:rPr>
              <a:t>Doctor:</a:t>
            </a:r>
            <a:endParaRPr lang="en-US" sz="2200" dirty="0" smtClean="0">
              <a:latin typeface="Arial Black" panose="020B0A04020102020204" pitchFamily="34" charset="0"/>
            </a:endParaRPr>
          </a:p>
          <a:p>
            <a:r>
              <a:rPr lang="en-US" sz="1400" dirty="0" smtClean="0"/>
              <a:t>Manage the users using the system</a:t>
            </a:r>
          </a:p>
          <a:p>
            <a:r>
              <a:rPr lang="en-US" sz="1400" dirty="0" smtClean="0"/>
              <a:t>To add, update, and delete records</a:t>
            </a:r>
          </a:p>
          <a:p>
            <a:r>
              <a:rPr lang="en-US" sz="1400" dirty="0" smtClean="0"/>
              <a:t>Monitoring the user </a:t>
            </a:r>
            <a:r>
              <a:rPr lang="en-US" sz="1400" dirty="0" smtClean="0"/>
              <a:t>logs</a:t>
            </a:r>
          </a:p>
          <a:p>
            <a:r>
              <a:rPr lang="en-US" sz="1400" dirty="0" smtClean="0"/>
              <a:t>To Print Patient Diagnosis</a:t>
            </a:r>
          </a:p>
          <a:p>
            <a:endParaRPr lang="en-US" sz="1400" dirty="0" smtClean="0"/>
          </a:p>
        </p:txBody>
      </p:sp>
    </p:spTree>
    <p:extLst>
      <p:ext uri="{BB962C8B-B14F-4D97-AF65-F5344CB8AC3E}">
        <p14:creationId xmlns:p14="http://schemas.microsoft.com/office/powerpoint/2010/main" val="4204554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66</TotalTime>
  <Words>201</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Arial Black</vt:lpstr>
      <vt:lpstr>Gill Sans MT</vt:lpstr>
      <vt:lpstr>Gallery</vt:lpstr>
      <vt:lpstr>RURAL HEALTH UNIT  FOR PERSON WITH Disabilities</vt:lpstr>
      <vt:lpstr>INTRODUCTION</vt:lpstr>
      <vt:lpstr>RELEVANCE/PURPOSE </vt:lpstr>
      <vt:lpstr>STAKEHOLDERS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RURAL HEALTH UNIT  FOR PERSON WITH Disabilities</dc:title>
  <dc:creator>Gwapo ko</dc:creator>
  <cp:lastModifiedBy>Gwapo ko</cp:lastModifiedBy>
  <cp:revision>4</cp:revision>
  <dcterms:created xsi:type="dcterms:W3CDTF">2025-05-19T15:18:20Z</dcterms:created>
  <dcterms:modified xsi:type="dcterms:W3CDTF">2025-05-28T16:15:51Z</dcterms:modified>
</cp:coreProperties>
</file>